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4"/>
  </p:notesMasterIdLst>
  <p:sldIdLst>
    <p:sldId id="256" r:id="rId2"/>
    <p:sldId id="258" r:id="rId3"/>
    <p:sldId id="259" r:id="rId4"/>
    <p:sldId id="260" r:id="rId5"/>
    <p:sldId id="261" r:id="rId6"/>
    <p:sldId id="262" r:id="rId7"/>
    <p:sldId id="263" r:id="rId8"/>
    <p:sldId id="266" r:id="rId9"/>
    <p:sldId id="268" r:id="rId10"/>
    <p:sldId id="264" r:id="rId11"/>
    <p:sldId id="265" r:id="rId12"/>
    <p:sldId id="269"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Roboto" panose="02000000000000000000" pitchFamily="2"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05CBD-404A-46DC-9FFA-EBCCAAA0C0BA}" v="27" dt="2023-06-18T18:19:00.310"/>
  </p1510:revLst>
</p1510:revInfo>
</file>

<file path=ppt/tableStyles.xml><?xml version="1.0" encoding="utf-8"?>
<a:tblStyleLst xmlns:a="http://schemas.openxmlformats.org/drawingml/2006/main" def="{54D231DE-C423-427E-9BAE-A905A2F1D92E}">
  <a:tblStyle styleId="{54D231DE-C423-427E-9BAE-A905A2F1D9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4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 reddy reddymalla" userId="463e3907d216d3bc" providerId="LiveId" clId="{3D705CBD-404A-46DC-9FFA-EBCCAAA0C0BA}"/>
    <pc:docChg chg="undo custSel addSld delSld modSld sldOrd">
      <pc:chgData name="narendra reddy reddymalla" userId="463e3907d216d3bc" providerId="LiveId" clId="{3D705CBD-404A-46DC-9FFA-EBCCAAA0C0BA}" dt="2023-06-18T20:10:05.419" v="3976" actId="20577"/>
      <pc:docMkLst>
        <pc:docMk/>
      </pc:docMkLst>
      <pc:sldChg chg="modSp mod">
        <pc:chgData name="narendra reddy reddymalla" userId="463e3907d216d3bc" providerId="LiveId" clId="{3D705CBD-404A-46DC-9FFA-EBCCAAA0C0BA}" dt="2023-06-18T20:10:05.419" v="3976" actId="20577"/>
        <pc:sldMkLst>
          <pc:docMk/>
          <pc:sldMk cId="0" sldId="258"/>
        </pc:sldMkLst>
        <pc:graphicFrameChg chg="modGraphic">
          <ac:chgData name="narendra reddy reddymalla" userId="463e3907d216d3bc" providerId="LiveId" clId="{3D705CBD-404A-46DC-9FFA-EBCCAAA0C0BA}" dt="2023-06-18T20:10:05.419" v="3976" actId="20577"/>
          <ac:graphicFrameMkLst>
            <pc:docMk/>
            <pc:sldMk cId="0" sldId="258"/>
            <ac:graphicFrameMk id="98" creationId="{00000000-0000-0000-0000-000000000000}"/>
          </ac:graphicFrameMkLst>
        </pc:graphicFrameChg>
      </pc:sldChg>
      <pc:sldChg chg="modSp mod">
        <pc:chgData name="narendra reddy reddymalla" userId="463e3907d216d3bc" providerId="LiveId" clId="{3D705CBD-404A-46DC-9FFA-EBCCAAA0C0BA}" dt="2023-06-18T16:29:23.137" v="4" actId="14100"/>
        <pc:sldMkLst>
          <pc:docMk/>
          <pc:sldMk cId="0" sldId="259"/>
        </pc:sldMkLst>
        <pc:spChg chg="mod">
          <ac:chgData name="narendra reddy reddymalla" userId="463e3907d216d3bc" providerId="LiveId" clId="{3D705CBD-404A-46DC-9FFA-EBCCAAA0C0BA}" dt="2023-06-18T16:29:12.464" v="2" actId="14100"/>
          <ac:spMkLst>
            <pc:docMk/>
            <pc:sldMk cId="0" sldId="259"/>
            <ac:spMk id="103" creationId="{00000000-0000-0000-0000-000000000000}"/>
          </ac:spMkLst>
        </pc:spChg>
        <pc:spChg chg="mod">
          <ac:chgData name="narendra reddy reddymalla" userId="463e3907d216d3bc" providerId="LiveId" clId="{3D705CBD-404A-46DC-9FFA-EBCCAAA0C0BA}" dt="2023-06-18T16:29:23.137" v="4" actId="14100"/>
          <ac:spMkLst>
            <pc:docMk/>
            <pc:sldMk cId="0" sldId="259"/>
            <ac:spMk id="105" creationId="{00000000-0000-0000-0000-000000000000}"/>
          </ac:spMkLst>
        </pc:spChg>
      </pc:sldChg>
      <pc:sldChg chg="modSp mod">
        <pc:chgData name="narendra reddy reddymalla" userId="463e3907d216d3bc" providerId="LiveId" clId="{3D705CBD-404A-46DC-9FFA-EBCCAAA0C0BA}" dt="2023-06-18T18:04:46.627" v="2901"/>
        <pc:sldMkLst>
          <pc:docMk/>
          <pc:sldMk cId="0" sldId="260"/>
        </pc:sldMkLst>
        <pc:spChg chg="mod">
          <ac:chgData name="narendra reddy reddymalla" userId="463e3907d216d3bc" providerId="LiveId" clId="{3D705CBD-404A-46DC-9FFA-EBCCAAA0C0BA}" dt="2023-06-18T18:04:46.627" v="2901"/>
          <ac:spMkLst>
            <pc:docMk/>
            <pc:sldMk cId="0" sldId="260"/>
            <ac:spMk id="110" creationId="{00000000-0000-0000-0000-000000000000}"/>
          </ac:spMkLst>
        </pc:spChg>
        <pc:spChg chg="mod">
          <ac:chgData name="narendra reddy reddymalla" userId="463e3907d216d3bc" providerId="LiveId" clId="{3D705CBD-404A-46DC-9FFA-EBCCAAA0C0BA}" dt="2023-06-18T16:53:37.922" v="688" actId="14100"/>
          <ac:spMkLst>
            <pc:docMk/>
            <pc:sldMk cId="0" sldId="260"/>
            <ac:spMk id="112" creationId="{00000000-0000-0000-0000-000000000000}"/>
          </ac:spMkLst>
        </pc:spChg>
      </pc:sldChg>
      <pc:sldChg chg="modSp mod">
        <pc:chgData name="narendra reddy reddymalla" userId="463e3907d216d3bc" providerId="LiveId" clId="{3D705CBD-404A-46DC-9FFA-EBCCAAA0C0BA}" dt="2023-06-18T18:04:46.627" v="2901"/>
        <pc:sldMkLst>
          <pc:docMk/>
          <pc:sldMk cId="0" sldId="261"/>
        </pc:sldMkLst>
        <pc:spChg chg="mod">
          <ac:chgData name="narendra reddy reddymalla" userId="463e3907d216d3bc" providerId="LiveId" clId="{3D705CBD-404A-46DC-9FFA-EBCCAAA0C0BA}" dt="2023-06-18T18:04:46.627" v="2901"/>
          <ac:spMkLst>
            <pc:docMk/>
            <pc:sldMk cId="0" sldId="261"/>
            <ac:spMk id="117" creationId="{00000000-0000-0000-0000-000000000000}"/>
          </ac:spMkLst>
        </pc:spChg>
        <pc:spChg chg="mod">
          <ac:chgData name="narendra reddy reddymalla" userId="463e3907d216d3bc" providerId="LiveId" clId="{3D705CBD-404A-46DC-9FFA-EBCCAAA0C0BA}" dt="2023-06-18T17:04:38.952" v="898" actId="12"/>
          <ac:spMkLst>
            <pc:docMk/>
            <pc:sldMk cId="0" sldId="261"/>
            <ac:spMk id="119" creationId="{00000000-0000-0000-0000-000000000000}"/>
          </ac:spMkLst>
        </pc:spChg>
      </pc:sldChg>
      <pc:sldChg chg="modSp mod">
        <pc:chgData name="narendra reddy reddymalla" userId="463e3907d216d3bc" providerId="LiveId" clId="{3D705CBD-404A-46DC-9FFA-EBCCAAA0C0BA}" dt="2023-06-18T17:15:49.420" v="1978" actId="1076"/>
        <pc:sldMkLst>
          <pc:docMk/>
          <pc:sldMk cId="0" sldId="262"/>
        </pc:sldMkLst>
        <pc:spChg chg="mod">
          <ac:chgData name="narendra reddy reddymalla" userId="463e3907d216d3bc" providerId="LiveId" clId="{3D705CBD-404A-46DC-9FFA-EBCCAAA0C0BA}" dt="2023-06-18T17:08:08.998" v="1525" actId="1076"/>
          <ac:spMkLst>
            <pc:docMk/>
            <pc:sldMk cId="0" sldId="262"/>
            <ac:spMk id="124" creationId="{00000000-0000-0000-0000-000000000000}"/>
          </ac:spMkLst>
        </pc:spChg>
        <pc:spChg chg="mod">
          <ac:chgData name="narendra reddy reddymalla" userId="463e3907d216d3bc" providerId="LiveId" clId="{3D705CBD-404A-46DC-9FFA-EBCCAAA0C0BA}" dt="2023-06-18T17:15:49.420" v="1978" actId="1076"/>
          <ac:spMkLst>
            <pc:docMk/>
            <pc:sldMk cId="0" sldId="262"/>
            <ac:spMk id="125" creationId="{00000000-0000-0000-0000-000000000000}"/>
          </ac:spMkLst>
        </pc:spChg>
      </pc:sldChg>
      <pc:sldChg chg="modSp mod">
        <pc:chgData name="narendra reddy reddymalla" userId="463e3907d216d3bc" providerId="LiveId" clId="{3D705CBD-404A-46DC-9FFA-EBCCAAA0C0BA}" dt="2023-06-18T17:15:23.623" v="1976" actId="1076"/>
        <pc:sldMkLst>
          <pc:docMk/>
          <pc:sldMk cId="0" sldId="263"/>
        </pc:sldMkLst>
        <pc:spChg chg="mod">
          <ac:chgData name="narendra reddy reddymalla" userId="463e3907d216d3bc" providerId="LiveId" clId="{3D705CBD-404A-46DC-9FFA-EBCCAAA0C0BA}" dt="2023-06-18T17:15:23.623" v="1976" actId="1076"/>
          <ac:spMkLst>
            <pc:docMk/>
            <pc:sldMk cId="0" sldId="263"/>
            <ac:spMk id="130" creationId="{00000000-0000-0000-0000-000000000000}"/>
          </ac:spMkLst>
        </pc:spChg>
        <pc:spChg chg="mod">
          <ac:chgData name="narendra reddy reddymalla" userId="463e3907d216d3bc" providerId="LiveId" clId="{3D705CBD-404A-46DC-9FFA-EBCCAAA0C0BA}" dt="2023-06-18T17:15:17.953" v="1974" actId="1076"/>
          <ac:spMkLst>
            <pc:docMk/>
            <pc:sldMk cId="0" sldId="263"/>
            <ac:spMk id="131" creationId="{00000000-0000-0000-0000-000000000000}"/>
          </ac:spMkLst>
        </pc:spChg>
      </pc:sldChg>
      <pc:sldChg chg="addSp delSp modSp add del mod setBg modClrScheme delDesignElem chgLayout">
        <pc:chgData name="narendra reddy reddymalla" userId="463e3907d216d3bc" providerId="LiveId" clId="{3D705CBD-404A-46DC-9FFA-EBCCAAA0C0BA}" dt="2023-06-18T18:04:55.013" v="2902" actId="14100"/>
        <pc:sldMkLst>
          <pc:docMk/>
          <pc:sldMk cId="0" sldId="264"/>
        </pc:sldMkLst>
        <pc:spChg chg="add mod ord">
          <ac:chgData name="narendra reddy reddymalla" userId="463e3907d216d3bc" providerId="LiveId" clId="{3D705CBD-404A-46DC-9FFA-EBCCAAA0C0BA}" dt="2023-06-18T17:56:41.370" v="2475" actId="20577"/>
          <ac:spMkLst>
            <pc:docMk/>
            <pc:sldMk cId="0" sldId="264"/>
            <ac:spMk id="2" creationId="{EF54DD19-CB73-1CBC-6FC4-535364376D9A}"/>
          </ac:spMkLst>
        </pc:spChg>
        <pc:spChg chg="mod ord">
          <ac:chgData name="narendra reddy reddymalla" userId="463e3907d216d3bc" providerId="LiveId" clId="{3D705CBD-404A-46DC-9FFA-EBCCAAA0C0BA}" dt="2023-06-18T18:04:55.013" v="2902" actId="14100"/>
          <ac:spMkLst>
            <pc:docMk/>
            <pc:sldMk cId="0" sldId="264"/>
            <ac:spMk id="136" creationId="{00000000-0000-0000-0000-000000000000}"/>
          </ac:spMkLst>
        </pc:spChg>
        <pc:spChg chg="add del">
          <ac:chgData name="narendra reddy reddymalla" userId="463e3907d216d3bc" providerId="LiveId" clId="{3D705CBD-404A-46DC-9FFA-EBCCAAA0C0BA}" dt="2023-06-18T17:51:52.562" v="2413" actId="26606"/>
          <ac:spMkLst>
            <pc:docMk/>
            <pc:sldMk cId="0" sldId="264"/>
            <ac:spMk id="138" creationId="{99F1FFA9-D672-408C-9220-ADEEC6ABDD09}"/>
          </ac:spMkLst>
        </pc:spChg>
        <pc:spChg chg="add del">
          <ac:chgData name="narendra reddy reddymalla" userId="463e3907d216d3bc" providerId="LiveId" clId="{3D705CBD-404A-46DC-9FFA-EBCCAAA0C0BA}" dt="2023-06-18T17:51:56.174" v="2415" actId="26606"/>
          <ac:spMkLst>
            <pc:docMk/>
            <pc:sldMk cId="0" sldId="264"/>
            <ac:spMk id="140" creationId="{8761DDFE-071F-4200-B0AA-394476C2D2D6}"/>
          </ac:spMkLst>
        </pc:spChg>
        <pc:spChg chg="add del">
          <ac:chgData name="narendra reddy reddymalla" userId="463e3907d216d3bc" providerId="LiveId" clId="{3D705CBD-404A-46DC-9FFA-EBCCAAA0C0BA}" dt="2023-06-18T17:52:01.686" v="2417" actId="26606"/>
          <ac:spMkLst>
            <pc:docMk/>
            <pc:sldMk cId="0" sldId="264"/>
            <ac:spMk id="142" creationId="{8F7AFB9A-7364-478C-B48B-8523CDD9AE8D}"/>
          </ac:spMkLst>
        </pc:spChg>
        <pc:spChg chg="add del">
          <ac:chgData name="narendra reddy reddymalla" userId="463e3907d216d3bc" providerId="LiveId" clId="{3D705CBD-404A-46DC-9FFA-EBCCAAA0C0BA}" dt="2023-06-18T17:52:01.686" v="2417" actId="26606"/>
          <ac:spMkLst>
            <pc:docMk/>
            <pc:sldMk cId="0" sldId="264"/>
            <ac:spMk id="143" creationId="{36678033-86B6-40E6-BE90-78D8ED4E3A31}"/>
          </ac:spMkLst>
        </pc:spChg>
        <pc:spChg chg="add del">
          <ac:chgData name="narendra reddy reddymalla" userId="463e3907d216d3bc" providerId="LiveId" clId="{3D705CBD-404A-46DC-9FFA-EBCCAAA0C0BA}" dt="2023-06-18T17:52:01.686" v="2417" actId="26606"/>
          <ac:spMkLst>
            <pc:docMk/>
            <pc:sldMk cId="0" sldId="264"/>
            <ac:spMk id="144" creationId="{D2542E1A-076E-4A34-BB67-2BF961754E0C}"/>
          </ac:spMkLst>
        </pc:spChg>
        <pc:spChg chg="add del">
          <ac:chgData name="narendra reddy reddymalla" userId="463e3907d216d3bc" providerId="LiveId" clId="{3D705CBD-404A-46DC-9FFA-EBCCAAA0C0BA}" dt="2023-06-18T17:52:01.686" v="2417" actId="26606"/>
          <ac:spMkLst>
            <pc:docMk/>
            <pc:sldMk cId="0" sldId="264"/>
            <ac:spMk id="146" creationId="{82095FCE-EF05-4443-B97A-85DEE3A5CA17}"/>
          </ac:spMkLst>
        </pc:spChg>
        <pc:spChg chg="add del">
          <ac:chgData name="narendra reddy reddymalla" userId="463e3907d216d3bc" providerId="LiveId" clId="{3D705CBD-404A-46DC-9FFA-EBCCAAA0C0BA}" dt="2023-06-18T17:52:01.686" v="2417" actId="26606"/>
          <ac:spMkLst>
            <pc:docMk/>
            <pc:sldMk cId="0" sldId="264"/>
            <ac:spMk id="147" creationId="{75C56826-D4E5-42ED-8529-079651CB3005}"/>
          </ac:spMkLst>
        </pc:spChg>
        <pc:spChg chg="del mod">
          <ac:chgData name="narendra reddy reddymalla" userId="463e3907d216d3bc" providerId="LiveId" clId="{3D705CBD-404A-46DC-9FFA-EBCCAAA0C0BA}" dt="2023-06-18T17:22:41.926" v="2107"/>
          <ac:spMkLst>
            <pc:docMk/>
            <pc:sldMk cId="0" sldId="264"/>
            <ac:spMk id="149" creationId="{00000000-0000-0000-0000-000000000000}"/>
          </ac:spMkLst>
        </pc:spChg>
        <pc:spChg chg="del mod">
          <ac:chgData name="narendra reddy reddymalla" userId="463e3907d216d3bc" providerId="LiveId" clId="{3D705CBD-404A-46DC-9FFA-EBCCAAA0C0BA}" dt="2023-06-18T17:23:17.133" v="2256"/>
          <ac:spMkLst>
            <pc:docMk/>
            <pc:sldMk cId="0" sldId="264"/>
            <ac:spMk id="150" creationId="{00000000-0000-0000-0000-000000000000}"/>
          </ac:spMkLst>
        </pc:spChg>
        <pc:spChg chg="add del">
          <ac:chgData name="narendra reddy reddymalla" userId="463e3907d216d3bc" providerId="LiveId" clId="{3D705CBD-404A-46DC-9FFA-EBCCAAA0C0BA}" dt="2023-06-18T17:52:15.904" v="2419" actId="26606"/>
          <ac:spMkLst>
            <pc:docMk/>
            <pc:sldMk cId="0" sldId="264"/>
            <ac:spMk id="151" creationId="{B712E947-0734-45F9-9C4F-41114EC3A33E}"/>
          </ac:spMkLst>
        </pc:spChg>
        <pc:spChg chg="add del">
          <ac:chgData name="narendra reddy reddymalla" userId="463e3907d216d3bc" providerId="LiveId" clId="{3D705CBD-404A-46DC-9FFA-EBCCAAA0C0BA}" dt="2023-06-18T17:54:38.517" v="2446" actId="26606"/>
          <ac:spMkLst>
            <pc:docMk/>
            <pc:sldMk cId="0" sldId="264"/>
            <ac:spMk id="157" creationId="{99F1FFA9-D672-408C-9220-ADEEC6ABDD09}"/>
          </ac:spMkLst>
        </pc:spChg>
        <pc:spChg chg="add del">
          <ac:chgData name="narendra reddy reddymalla" userId="463e3907d216d3bc" providerId="LiveId" clId="{3D705CBD-404A-46DC-9FFA-EBCCAAA0C0BA}" dt="2023-06-18T17:54:38.511" v="2445" actId="26606"/>
          <ac:spMkLst>
            <pc:docMk/>
            <pc:sldMk cId="0" sldId="264"/>
            <ac:spMk id="162" creationId="{26FF42C2-EA15-4154-B242-E98E88CED99C}"/>
          </ac:spMkLst>
        </pc:spChg>
        <pc:spChg chg="add del">
          <ac:chgData name="narendra reddy reddymalla" userId="463e3907d216d3bc" providerId="LiveId" clId="{3D705CBD-404A-46DC-9FFA-EBCCAAA0C0BA}" dt="2023-06-18T17:54:38.511" v="2445" actId="26606"/>
          <ac:spMkLst>
            <pc:docMk/>
            <pc:sldMk cId="0" sldId="264"/>
            <ac:spMk id="164" creationId="{D79DE9F7-28C4-4856-BA57-D696E124C137}"/>
          </ac:spMkLst>
        </pc:spChg>
        <pc:spChg chg="add del">
          <ac:chgData name="narendra reddy reddymalla" userId="463e3907d216d3bc" providerId="LiveId" clId="{3D705CBD-404A-46DC-9FFA-EBCCAAA0C0BA}" dt="2023-06-18T17:54:38.511" v="2445" actId="26606"/>
          <ac:spMkLst>
            <pc:docMk/>
            <pc:sldMk cId="0" sldId="264"/>
            <ac:spMk id="166" creationId="{E1F9ED9C-121B-44C6-A308-5824769C40D5}"/>
          </ac:spMkLst>
        </pc:spChg>
        <pc:spChg chg="add del">
          <ac:chgData name="narendra reddy reddymalla" userId="463e3907d216d3bc" providerId="LiveId" clId="{3D705CBD-404A-46DC-9FFA-EBCCAAA0C0BA}" dt="2023-06-18T17:54:38.511" v="2445" actId="26606"/>
          <ac:spMkLst>
            <pc:docMk/>
            <pc:sldMk cId="0" sldId="264"/>
            <ac:spMk id="168" creationId="{4A5F8185-F27B-4E99-A06C-007336FE3F2D}"/>
          </ac:spMkLst>
        </pc:spChg>
        <pc:spChg chg="add del">
          <ac:chgData name="narendra reddy reddymalla" userId="463e3907d216d3bc" providerId="LiveId" clId="{3D705CBD-404A-46DC-9FFA-EBCCAAA0C0BA}" dt="2023-06-18T17:55:14.319" v="2449"/>
          <ac:spMkLst>
            <pc:docMk/>
            <pc:sldMk cId="0" sldId="264"/>
            <ac:spMk id="170" creationId="{0550F5B9-399F-4FAD-AE6C-ED65F9A43A74}"/>
          </ac:spMkLst>
        </pc:spChg>
        <pc:spChg chg="add del">
          <ac:chgData name="narendra reddy reddymalla" userId="463e3907d216d3bc" providerId="LiveId" clId="{3D705CBD-404A-46DC-9FFA-EBCCAAA0C0BA}" dt="2023-06-18T17:55:14.319" v="2449"/>
          <ac:spMkLst>
            <pc:docMk/>
            <pc:sldMk cId="0" sldId="264"/>
            <ac:spMk id="171" creationId="{C062E60F-5CD4-4268-8359-8076634680E5}"/>
          </ac:spMkLst>
        </pc:spChg>
        <pc:spChg chg="add del">
          <ac:chgData name="narendra reddy reddymalla" userId="463e3907d216d3bc" providerId="LiveId" clId="{3D705CBD-404A-46DC-9FFA-EBCCAAA0C0BA}" dt="2023-06-18T17:55:14.319" v="2449"/>
          <ac:spMkLst>
            <pc:docMk/>
            <pc:sldMk cId="0" sldId="264"/>
            <ac:spMk id="172" creationId="{BB341EC3-1810-4D33-BA3F-E2D0AA0ECFB6}"/>
          </ac:spMkLst>
        </pc:spChg>
        <pc:spChg chg="add del">
          <ac:chgData name="narendra reddy reddymalla" userId="463e3907d216d3bc" providerId="LiveId" clId="{3D705CBD-404A-46DC-9FFA-EBCCAAA0C0BA}" dt="2023-06-18T17:55:14.319" v="2449"/>
          <ac:spMkLst>
            <pc:docMk/>
            <pc:sldMk cId="0" sldId="264"/>
            <ac:spMk id="173" creationId="{10127CDE-2B99-47A8-BB3C-7D17519105E0}"/>
          </ac:spMkLst>
        </pc:spChg>
        <pc:grpChg chg="del">
          <ac:chgData name="narendra reddy reddymalla" userId="463e3907d216d3bc" providerId="LiveId" clId="{3D705CBD-404A-46DC-9FFA-EBCCAAA0C0BA}" dt="2023-06-18T17:22:22.308" v="2100" actId="478"/>
          <ac:grpSpMkLst>
            <pc:docMk/>
            <pc:sldMk cId="0" sldId="264"/>
            <ac:grpSpMk id="137" creationId="{00000000-0000-0000-0000-000000000000}"/>
          </ac:grpSpMkLst>
        </pc:grpChg>
        <pc:grpChg chg="del">
          <ac:chgData name="narendra reddy reddymalla" userId="463e3907d216d3bc" providerId="LiveId" clId="{3D705CBD-404A-46DC-9FFA-EBCCAAA0C0BA}" dt="2023-06-18T17:22:41.922" v="2105" actId="478"/>
          <ac:grpSpMkLst>
            <pc:docMk/>
            <pc:sldMk cId="0" sldId="264"/>
            <ac:grpSpMk id="141" creationId="{00000000-0000-0000-0000-000000000000}"/>
          </ac:grpSpMkLst>
        </pc:grpChg>
        <pc:grpChg chg="del">
          <ac:chgData name="narendra reddy reddymalla" userId="463e3907d216d3bc" providerId="LiveId" clId="{3D705CBD-404A-46DC-9FFA-EBCCAAA0C0BA}" dt="2023-06-18T17:22:54.760" v="2109" actId="478"/>
          <ac:grpSpMkLst>
            <pc:docMk/>
            <pc:sldMk cId="0" sldId="264"/>
            <ac:grpSpMk id="145" creationId="{00000000-0000-0000-0000-000000000000}"/>
          </ac:grpSpMkLst>
        </pc:grpChg>
        <pc:grpChg chg="add del">
          <ac:chgData name="narendra reddy reddymalla" userId="463e3907d216d3bc" providerId="LiveId" clId="{3D705CBD-404A-46DC-9FFA-EBCCAAA0C0BA}" dt="2023-06-18T17:52:15.904" v="2419" actId="26606"/>
          <ac:grpSpMkLst>
            <pc:docMk/>
            <pc:sldMk cId="0" sldId="264"/>
            <ac:grpSpMk id="152" creationId="{12B3290A-D3BF-4B87-B55B-FD9A98B49727}"/>
          </ac:grpSpMkLst>
        </pc:grpChg>
        <pc:picChg chg="add del mod">
          <ac:chgData name="narendra reddy reddymalla" userId="463e3907d216d3bc" providerId="LiveId" clId="{3D705CBD-404A-46DC-9FFA-EBCCAAA0C0BA}" dt="2023-06-18T17:50:47.192" v="2400" actId="478"/>
          <ac:picMkLst>
            <pc:docMk/>
            <pc:sldMk cId="0" sldId="264"/>
            <ac:picMk id="4" creationId="{017055EE-DC23-B227-B728-E82A344DC3C7}"/>
          </ac:picMkLst>
        </pc:picChg>
        <pc:picChg chg="add del mod ord">
          <ac:chgData name="narendra reddy reddymalla" userId="463e3907d216d3bc" providerId="LiveId" clId="{3D705CBD-404A-46DC-9FFA-EBCCAAA0C0BA}" dt="2023-06-18T17:52:59.837" v="2432" actId="478"/>
          <ac:picMkLst>
            <pc:docMk/>
            <pc:sldMk cId="0" sldId="264"/>
            <ac:picMk id="6" creationId="{EF8E1370-8176-2926-530A-A527C0CE4E7D}"/>
          </ac:picMkLst>
        </pc:picChg>
        <pc:picChg chg="add del mod">
          <ac:chgData name="narendra reddy reddymalla" userId="463e3907d216d3bc" providerId="LiveId" clId="{3D705CBD-404A-46DC-9FFA-EBCCAAA0C0BA}" dt="2023-06-18T17:52:41.664" v="2427" actId="478"/>
          <ac:picMkLst>
            <pc:docMk/>
            <pc:sldMk cId="0" sldId="264"/>
            <ac:picMk id="8" creationId="{BC9D277E-F547-43CC-4828-3D228D4002B3}"/>
          </ac:picMkLst>
        </pc:picChg>
        <pc:picChg chg="add mod">
          <ac:chgData name="narendra reddy reddymalla" userId="463e3907d216d3bc" providerId="LiveId" clId="{3D705CBD-404A-46DC-9FFA-EBCCAAA0C0BA}" dt="2023-06-18T17:54:39.981" v="2447" actId="1076"/>
          <ac:picMkLst>
            <pc:docMk/>
            <pc:sldMk cId="0" sldId="264"/>
            <ac:picMk id="10" creationId="{0766185C-C25D-7055-6A35-9F9036CBEFD1}"/>
          </ac:picMkLst>
        </pc:picChg>
        <pc:picChg chg="add mod">
          <ac:chgData name="narendra reddy reddymalla" userId="463e3907d216d3bc" providerId="LiveId" clId="{3D705CBD-404A-46DC-9FFA-EBCCAAA0C0BA}" dt="2023-06-18T17:54:38.517" v="2446" actId="26606"/>
          <ac:picMkLst>
            <pc:docMk/>
            <pc:sldMk cId="0" sldId="264"/>
            <ac:picMk id="12" creationId="{B1A54FCB-4B85-F10C-D71B-802C0E4ADDCB}"/>
          </ac:picMkLst>
        </pc:picChg>
        <pc:picChg chg="add mod ord">
          <ac:chgData name="narendra reddy reddymalla" userId="463e3907d216d3bc" providerId="LiveId" clId="{3D705CBD-404A-46DC-9FFA-EBCCAAA0C0BA}" dt="2023-06-18T17:54:38.517" v="2446" actId="26606"/>
          <ac:picMkLst>
            <pc:docMk/>
            <pc:sldMk cId="0" sldId="264"/>
            <ac:picMk id="14" creationId="{9B0024C8-D4E0-AF83-199C-160E02459521}"/>
          </ac:picMkLst>
        </pc:picChg>
      </pc:sldChg>
      <pc:sldChg chg="modSp mod">
        <pc:chgData name="narendra reddy reddymalla" userId="463e3907d216d3bc" providerId="LiveId" clId="{3D705CBD-404A-46DC-9FFA-EBCCAAA0C0BA}" dt="2023-06-18T18:17:37.653" v="3909" actId="255"/>
        <pc:sldMkLst>
          <pc:docMk/>
          <pc:sldMk cId="0" sldId="265"/>
        </pc:sldMkLst>
        <pc:spChg chg="mod">
          <ac:chgData name="narendra reddy reddymalla" userId="463e3907d216d3bc" providerId="LiveId" clId="{3D705CBD-404A-46DC-9FFA-EBCCAAA0C0BA}" dt="2023-06-18T18:04:46.627" v="2901"/>
          <ac:spMkLst>
            <pc:docMk/>
            <pc:sldMk cId="0" sldId="265"/>
            <ac:spMk id="155" creationId="{00000000-0000-0000-0000-000000000000}"/>
          </ac:spMkLst>
        </pc:spChg>
        <pc:spChg chg="mod">
          <ac:chgData name="narendra reddy reddymalla" userId="463e3907d216d3bc" providerId="LiveId" clId="{3D705CBD-404A-46DC-9FFA-EBCCAAA0C0BA}" dt="2023-06-18T18:17:37.653" v="3909" actId="255"/>
          <ac:spMkLst>
            <pc:docMk/>
            <pc:sldMk cId="0" sldId="265"/>
            <ac:spMk id="157" creationId="{00000000-0000-0000-0000-000000000000}"/>
          </ac:spMkLst>
        </pc:spChg>
      </pc:sldChg>
      <pc:sldChg chg="modSp new mod">
        <pc:chgData name="narendra reddy reddymalla" userId="463e3907d216d3bc" providerId="LiveId" clId="{3D705CBD-404A-46DC-9FFA-EBCCAAA0C0BA}" dt="2023-06-18T17:19:00.845" v="2099" actId="20577"/>
        <pc:sldMkLst>
          <pc:docMk/>
          <pc:sldMk cId="186926776" sldId="266"/>
        </pc:sldMkLst>
        <pc:spChg chg="mod">
          <ac:chgData name="narendra reddy reddymalla" userId="463e3907d216d3bc" providerId="LiveId" clId="{3D705CBD-404A-46DC-9FFA-EBCCAAA0C0BA}" dt="2023-06-18T17:17:22.960" v="2018" actId="1076"/>
          <ac:spMkLst>
            <pc:docMk/>
            <pc:sldMk cId="186926776" sldId="266"/>
            <ac:spMk id="2" creationId="{94D00056-7024-C230-1B7C-68667A019844}"/>
          </ac:spMkLst>
        </pc:spChg>
        <pc:spChg chg="mod">
          <ac:chgData name="narendra reddy reddymalla" userId="463e3907d216d3bc" providerId="LiveId" clId="{3D705CBD-404A-46DC-9FFA-EBCCAAA0C0BA}" dt="2023-06-18T17:19:00.845" v="2099" actId="20577"/>
          <ac:spMkLst>
            <pc:docMk/>
            <pc:sldMk cId="186926776" sldId="266"/>
            <ac:spMk id="3" creationId="{3FFB40FE-42AE-4B41-B731-FB78C32D751D}"/>
          </ac:spMkLst>
        </pc:spChg>
      </pc:sldChg>
      <pc:sldChg chg="new del">
        <pc:chgData name="narendra reddy reddymalla" userId="463e3907d216d3bc" providerId="LiveId" clId="{3D705CBD-404A-46DC-9FFA-EBCCAAA0C0BA}" dt="2023-06-18T17:58:46.616" v="2480" actId="47"/>
        <pc:sldMkLst>
          <pc:docMk/>
          <pc:sldMk cId="2090567823" sldId="267"/>
        </pc:sldMkLst>
      </pc:sldChg>
      <pc:sldChg chg="addSp delSp modSp add mod ord delDesignElem">
        <pc:chgData name="narendra reddy reddymalla" userId="463e3907d216d3bc" providerId="LiveId" clId="{3D705CBD-404A-46DC-9FFA-EBCCAAA0C0BA}" dt="2023-06-18T20:01:24.830" v="3922" actId="255"/>
        <pc:sldMkLst>
          <pc:docMk/>
          <pc:sldMk cId="3922196770" sldId="268"/>
        </pc:sldMkLst>
        <pc:spChg chg="mod">
          <ac:chgData name="narendra reddy reddymalla" userId="463e3907d216d3bc" providerId="LiveId" clId="{3D705CBD-404A-46DC-9FFA-EBCCAAA0C0BA}" dt="2023-06-18T20:01:24.830" v="3922" actId="255"/>
          <ac:spMkLst>
            <pc:docMk/>
            <pc:sldMk cId="3922196770" sldId="268"/>
            <ac:spMk id="2" creationId="{EF54DD19-CB73-1CBC-6FC4-535364376D9A}"/>
          </ac:spMkLst>
        </pc:spChg>
        <pc:spChg chg="mod">
          <ac:chgData name="narendra reddy reddymalla" userId="463e3907d216d3bc" providerId="LiveId" clId="{3D705CBD-404A-46DC-9FFA-EBCCAAA0C0BA}" dt="2023-06-18T18:05:10.404" v="2905" actId="255"/>
          <ac:spMkLst>
            <pc:docMk/>
            <pc:sldMk cId="3922196770" sldId="268"/>
            <ac:spMk id="136" creationId="{00000000-0000-0000-0000-000000000000}"/>
          </ac:spMkLst>
        </pc:spChg>
        <pc:spChg chg="add del">
          <ac:chgData name="narendra reddy reddymalla" userId="463e3907d216d3bc" providerId="LiveId" clId="{3D705CBD-404A-46DC-9FFA-EBCCAAA0C0BA}" dt="2023-06-18T18:04:20.935" v="2893" actId="26606"/>
          <ac:spMkLst>
            <pc:docMk/>
            <pc:sldMk cId="3922196770" sldId="268"/>
            <ac:spMk id="1031" creationId="{F91C6F19-1B71-4202-AE17-47A9F93138D8}"/>
          </ac:spMkLst>
        </pc:spChg>
        <pc:spChg chg="add del">
          <ac:chgData name="narendra reddy reddymalla" userId="463e3907d216d3bc" providerId="LiveId" clId="{3D705CBD-404A-46DC-9FFA-EBCCAAA0C0BA}" dt="2023-06-18T18:04:20.935" v="2893" actId="26606"/>
          <ac:spMkLst>
            <pc:docMk/>
            <pc:sldMk cId="3922196770" sldId="268"/>
            <ac:spMk id="1033" creationId="{5C09CE40-68AC-46EE-8F0D-C2E5744E4609}"/>
          </ac:spMkLst>
        </pc:spChg>
        <pc:spChg chg="add del">
          <ac:chgData name="narendra reddy reddymalla" userId="463e3907d216d3bc" providerId="LiveId" clId="{3D705CBD-404A-46DC-9FFA-EBCCAAA0C0BA}" dt="2023-06-18T18:04:20.935" v="2893" actId="26606"/>
          <ac:spMkLst>
            <pc:docMk/>
            <pc:sldMk cId="3922196770" sldId="268"/>
            <ac:spMk id="1037" creationId="{E52E8AE1-28FB-4A31-A692-9153E86A8A1B}"/>
          </ac:spMkLst>
        </pc:spChg>
        <pc:spChg chg="add del">
          <ac:chgData name="narendra reddy reddymalla" userId="463e3907d216d3bc" providerId="LiveId" clId="{3D705CBD-404A-46DC-9FFA-EBCCAAA0C0BA}" dt="2023-06-18T18:04:28.494" v="2895" actId="26606"/>
          <ac:spMkLst>
            <pc:docMk/>
            <pc:sldMk cId="3922196770" sldId="268"/>
            <ac:spMk id="1039" creationId="{26FF42C2-EA15-4154-B242-E98E88CED99C}"/>
          </ac:spMkLst>
        </pc:spChg>
        <pc:spChg chg="add del">
          <ac:chgData name="narendra reddy reddymalla" userId="463e3907d216d3bc" providerId="LiveId" clId="{3D705CBD-404A-46DC-9FFA-EBCCAAA0C0BA}" dt="2023-06-18T18:04:28.494" v="2895" actId="26606"/>
          <ac:spMkLst>
            <pc:docMk/>
            <pc:sldMk cId="3922196770" sldId="268"/>
            <ac:spMk id="1040" creationId="{D79DE9F7-28C4-4856-BA57-D696E124C137}"/>
          </ac:spMkLst>
        </pc:spChg>
        <pc:spChg chg="add del">
          <ac:chgData name="narendra reddy reddymalla" userId="463e3907d216d3bc" providerId="LiveId" clId="{3D705CBD-404A-46DC-9FFA-EBCCAAA0C0BA}" dt="2023-06-18T18:04:28.494" v="2895" actId="26606"/>
          <ac:spMkLst>
            <pc:docMk/>
            <pc:sldMk cId="3922196770" sldId="268"/>
            <ac:spMk id="1041" creationId="{E1F9ED9C-121B-44C6-A308-5824769C40D5}"/>
          </ac:spMkLst>
        </pc:spChg>
        <pc:spChg chg="add del">
          <ac:chgData name="narendra reddy reddymalla" userId="463e3907d216d3bc" providerId="LiveId" clId="{3D705CBD-404A-46DC-9FFA-EBCCAAA0C0BA}" dt="2023-06-18T18:04:28.494" v="2895" actId="26606"/>
          <ac:spMkLst>
            <pc:docMk/>
            <pc:sldMk cId="3922196770" sldId="268"/>
            <ac:spMk id="1042" creationId="{4A5F8185-F27B-4E99-A06C-007336FE3F2D}"/>
          </ac:spMkLst>
        </pc:spChg>
        <pc:spChg chg="add del">
          <ac:chgData name="narendra reddy reddymalla" userId="463e3907d216d3bc" providerId="LiveId" clId="{3D705CBD-404A-46DC-9FFA-EBCCAAA0C0BA}" dt="2023-06-18T18:04:46.627" v="2901"/>
          <ac:spMkLst>
            <pc:docMk/>
            <pc:sldMk cId="3922196770" sldId="268"/>
            <ac:spMk id="1044" creationId="{0550F5B9-399F-4FAD-AE6C-ED65F9A43A74}"/>
          </ac:spMkLst>
        </pc:spChg>
        <pc:spChg chg="add del">
          <ac:chgData name="narendra reddy reddymalla" userId="463e3907d216d3bc" providerId="LiveId" clId="{3D705CBD-404A-46DC-9FFA-EBCCAAA0C0BA}" dt="2023-06-18T18:04:46.627" v="2901"/>
          <ac:spMkLst>
            <pc:docMk/>
            <pc:sldMk cId="3922196770" sldId="268"/>
            <ac:spMk id="1045" creationId="{C062E60F-5CD4-4268-8359-8076634680E5}"/>
          </ac:spMkLst>
        </pc:spChg>
        <pc:spChg chg="add del">
          <ac:chgData name="narendra reddy reddymalla" userId="463e3907d216d3bc" providerId="LiveId" clId="{3D705CBD-404A-46DC-9FFA-EBCCAAA0C0BA}" dt="2023-06-18T18:04:46.627" v="2901"/>
          <ac:spMkLst>
            <pc:docMk/>
            <pc:sldMk cId="3922196770" sldId="268"/>
            <ac:spMk id="1046" creationId="{BB341EC3-1810-4D33-BA3F-E2D0AA0ECFB6}"/>
          </ac:spMkLst>
        </pc:spChg>
        <pc:spChg chg="add del">
          <ac:chgData name="narendra reddy reddymalla" userId="463e3907d216d3bc" providerId="LiveId" clId="{3D705CBD-404A-46DC-9FFA-EBCCAAA0C0BA}" dt="2023-06-18T18:04:46.627" v="2901"/>
          <ac:spMkLst>
            <pc:docMk/>
            <pc:sldMk cId="3922196770" sldId="268"/>
            <ac:spMk id="1047" creationId="{10127CDE-2B99-47A8-BB3C-7D17519105E0}"/>
          </ac:spMkLst>
        </pc:spChg>
        <pc:picChg chg="add mod ord">
          <ac:chgData name="narendra reddy reddymalla" userId="463e3907d216d3bc" providerId="LiveId" clId="{3D705CBD-404A-46DC-9FFA-EBCCAAA0C0BA}" dt="2023-06-18T18:04:28.500" v="2896" actId="26606"/>
          <ac:picMkLst>
            <pc:docMk/>
            <pc:sldMk cId="3922196770" sldId="268"/>
            <ac:picMk id="4" creationId="{DBA7F6EF-B3A6-24BB-1F8A-931F04C8694F}"/>
          </ac:picMkLst>
        </pc:picChg>
        <pc:picChg chg="add mod ord">
          <ac:chgData name="narendra reddy reddymalla" userId="463e3907d216d3bc" providerId="LiveId" clId="{3D705CBD-404A-46DC-9FFA-EBCCAAA0C0BA}" dt="2023-06-18T18:04:41.062" v="2898" actId="14100"/>
          <ac:picMkLst>
            <pc:docMk/>
            <pc:sldMk cId="3922196770" sldId="268"/>
            <ac:picMk id="6" creationId="{76460725-053F-1E43-B71E-12011878D35B}"/>
          </ac:picMkLst>
        </pc:picChg>
        <pc:picChg chg="del">
          <ac:chgData name="narendra reddy reddymalla" userId="463e3907d216d3bc" providerId="LiveId" clId="{3D705CBD-404A-46DC-9FFA-EBCCAAA0C0BA}" dt="2023-06-18T18:01:21.448" v="2878" actId="478"/>
          <ac:picMkLst>
            <pc:docMk/>
            <pc:sldMk cId="3922196770" sldId="268"/>
            <ac:picMk id="10" creationId="{0766185C-C25D-7055-6A35-9F9036CBEFD1}"/>
          </ac:picMkLst>
        </pc:picChg>
        <pc:picChg chg="del">
          <ac:chgData name="narendra reddy reddymalla" userId="463e3907d216d3bc" providerId="LiveId" clId="{3D705CBD-404A-46DC-9FFA-EBCCAAA0C0BA}" dt="2023-06-18T18:01:23.145" v="2879" actId="478"/>
          <ac:picMkLst>
            <pc:docMk/>
            <pc:sldMk cId="3922196770" sldId="268"/>
            <ac:picMk id="12" creationId="{B1A54FCB-4B85-F10C-D71B-802C0E4ADDCB}"/>
          </ac:picMkLst>
        </pc:picChg>
        <pc:picChg chg="del">
          <ac:chgData name="narendra reddy reddymalla" userId="463e3907d216d3bc" providerId="LiveId" clId="{3D705CBD-404A-46DC-9FFA-EBCCAAA0C0BA}" dt="2023-06-18T18:01:19.732" v="2877" actId="478"/>
          <ac:picMkLst>
            <pc:docMk/>
            <pc:sldMk cId="3922196770" sldId="268"/>
            <ac:picMk id="14" creationId="{9B0024C8-D4E0-AF83-199C-160E02459521}"/>
          </ac:picMkLst>
        </pc:picChg>
        <pc:picChg chg="add mod">
          <ac:chgData name="narendra reddy reddymalla" userId="463e3907d216d3bc" providerId="LiveId" clId="{3D705CBD-404A-46DC-9FFA-EBCCAAA0C0BA}" dt="2023-06-18T18:04:43.992" v="2899" actId="14100"/>
          <ac:picMkLst>
            <pc:docMk/>
            <pc:sldMk cId="3922196770" sldId="268"/>
            <ac:picMk id="1026" creationId="{54F07223-EAA5-1599-ABE0-83E84918F2FE}"/>
          </ac:picMkLst>
        </pc:picChg>
        <pc:picChg chg="add del">
          <ac:chgData name="narendra reddy reddymalla" userId="463e3907d216d3bc" providerId="LiveId" clId="{3D705CBD-404A-46DC-9FFA-EBCCAAA0C0BA}" dt="2023-06-18T18:04:20.935" v="2893" actId="26606"/>
          <ac:picMkLst>
            <pc:docMk/>
            <pc:sldMk cId="3922196770" sldId="268"/>
            <ac:picMk id="1035" creationId="{DD30D61A-EE32-4717-B045-2E3942BEEF03}"/>
          </ac:picMkLst>
        </pc:picChg>
      </pc:sldChg>
      <pc:sldChg chg="modSp new mod">
        <pc:chgData name="narendra reddy reddymalla" userId="463e3907d216d3bc" providerId="LiveId" clId="{3D705CBD-404A-46DC-9FFA-EBCCAAA0C0BA}" dt="2023-06-18T18:19:09.514" v="3919" actId="1076"/>
        <pc:sldMkLst>
          <pc:docMk/>
          <pc:sldMk cId="2925464193" sldId="269"/>
        </pc:sldMkLst>
        <pc:spChg chg="mod">
          <ac:chgData name="narendra reddy reddymalla" userId="463e3907d216d3bc" providerId="LiveId" clId="{3D705CBD-404A-46DC-9FFA-EBCCAAA0C0BA}" dt="2023-06-18T18:19:09.514" v="3919" actId="1076"/>
          <ac:spMkLst>
            <pc:docMk/>
            <pc:sldMk cId="2925464193" sldId="269"/>
            <ac:spMk id="2" creationId="{12EC8BAD-A35B-D725-3C5A-44CACBE806FD}"/>
          </ac:spMkLst>
        </pc:spChg>
        <pc:spChg chg="mod">
          <ac:chgData name="narendra reddy reddymalla" userId="463e3907d216d3bc" providerId="LiveId" clId="{3D705CBD-404A-46DC-9FFA-EBCCAAA0C0BA}" dt="2023-06-18T18:18:45.648" v="3918" actId="14100"/>
          <ac:spMkLst>
            <pc:docMk/>
            <pc:sldMk cId="2925464193" sldId="269"/>
            <ac:spMk id="3" creationId="{B221A41A-5155-4439-22F9-C2D9E24CE9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0fcca995b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0fcca995b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a3fe0959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3a3fe0959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0fcca995b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0fcca995b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0fcca995b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0fcca995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a3fe0959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a3fe0959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0fcca995b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0fcca995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3a3fe0959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3a3fe0959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fcca995b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fcca995b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80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fcca995b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fcca995b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02977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37012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09950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852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01996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D18C8-F164-4B91-BB33-CF572706DCC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4839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D18C8-F164-4B91-BB33-CF572706DCC2}"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70647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BD18C8-F164-4B91-BB33-CF572706DCC2}"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39942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BD18C8-F164-4B91-BB33-CF572706DCC2}"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86139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D18C8-F164-4B91-BB33-CF572706DCC2}"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985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BD18C8-F164-4B91-BB33-CF572706DCC2}"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05556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BD18C8-F164-4B91-BB33-CF572706DCC2}"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24215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9BD18C8-F164-4B91-BB33-CF572706DCC2}" type="datetimeFigureOut">
              <a:rPr lang="en-US" smtClean="0"/>
              <a:t>6/18/2023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285510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pubmed.ncbi.nlm.nih.gov/11376540/"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irjmets.com/uploadedfiles/paper/issue_1_january_2022/18561/final/fin_irjmets1643111967.pdf" TargetMode="External"/><Relationship Id="rId5" Type="http://schemas.openxmlformats.org/officeDocument/2006/relationships/hyperlink" Target="https://journalofbigdata.springeropen.com/articles/10.1186/s40537-022-00573-8" TargetMode="External"/><Relationship Id="rId4" Type="http://schemas.openxmlformats.org/officeDocument/2006/relationships/hyperlink" Target="https://ieeexplore.ieee.org/stamp/stamp.jsp?arnumber=999922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abs/pii/S0952197619302714" TargetMode="External"/><Relationship Id="rId2" Type="http://schemas.openxmlformats.org/officeDocument/2006/relationships/hyperlink" Target="https://arxiv.org/abs/2101.08030" TargetMode="External"/><Relationship Id="rId1" Type="http://schemas.openxmlformats.org/officeDocument/2006/relationships/slideLayout" Target="../slideLayouts/slideLayout12.xml"/><Relationship Id="rId4" Type="http://schemas.openxmlformats.org/officeDocument/2006/relationships/hyperlink" Target="https://www.researchgate.net/publication/220198530_Roughly_balanced_Bagging_for_Imbalanced_dat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28650" y="914399"/>
            <a:ext cx="7886700" cy="16573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Bank Account Fraud Detection </a:t>
            </a:r>
            <a:br>
              <a:rPr lang="en-US" sz="2400" b="1" u="sng" dirty="0">
                <a:latin typeface="Times New Roman" panose="02020603050405020304" pitchFamily="18" charset="0"/>
                <a:cs typeface="Times New Roman" panose="02020603050405020304" pitchFamily="18" charset="0"/>
              </a:rPr>
            </a:br>
            <a:r>
              <a:rPr lang="en-US" sz="2400" b="1" u="sng" dirty="0">
                <a:latin typeface="Times New Roman" panose="02020603050405020304" pitchFamily="18" charset="0"/>
                <a:cs typeface="Times New Roman" panose="02020603050405020304" pitchFamily="18" charset="0"/>
              </a:rPr>
              <a:t>Using Machine Learning</a:t>
            </a:r>
          </a:p>
        </p:txBody>
      </p:sp>
      <p:sp>
        <p:nvSpPr>
          <p:cNvPr id="2" name="Content Placeholder 1">
            <a:extLst>
              <a:ext uri="{FF2B5EF4-FFF2-40B4-BE49-F238E27FC236}">
                <a16:creationId xmlns:a16="http://schemas.microsoft.com/office/drawing/2014/main" id="{7281111B-CD6C-DE46-417C-01DB1B04426D}"/>
              </a:ext>
            </a:extLst>
          </p:cNvPr>
          <p:cNvSpPr>
            <a:spLocks noGrp="1"/>
          </p:cNvSpPr>
          <p:nvPr>
            <p:ph idx="1"/>
          </p:nvPr>
        </p:nvSpPr>
        <p:spPr>
          <a:xfrm>
            <a:off x="628650" y="2571749"/>
            <a:ext cx="7886700" cy="2060974"/>
          </a:xfrm>
        </p:spPr>
        <p:txBody>
          <a:bodyPr>
            <a:normAutofit/>
          </a:bodyPr>
          <a:lstStyle/>
          <a:p>
            <a:pPr marL="0" lvl="0" indent="0" algn="r" rtl="0">
              <a:spcBef>
                <a:spcPts val="0"/>
              </a:spcBef>
              <a:spcAft>
                <a:spcPts val="0"/>
              </a:spcAft>
              <a:buNone/>
            </a:pPr>
            <a:r>
              <a:rPr lang="en-US" dirty="0"/>
              <a:t>                                        </a:t>
            </a:r>
          </a:p>
          <a:p>
            <a:pPr marL="0" lvl="0" indent="0" algn="r" rtl="0">
              <a:spcBef>
                <a:spcPts val="0"/>
              </a:spcBef>
              <a:spcAft>
                <a:spcPts val="0"/>
              </a:spcAft>
              <a:buNone/>
            </a:pPr>
            <a:endParaRPr lang="en-US" dirty="0"/>
          </a:p>
          <a:p>
            <a:pPr marL="0" lvl="0" indent="0" algn="r" rtl="0">
              <a:spcBef>
                <a:spcPts val="0"/>
              </a:spcBef>
              <a:spcAft>
                <a:spcPts val="0"/>
              </a:spcAft>
              <a:buNone/>
            </a:pPr>
            <a:endParaRPr lang="en-US" dirty="0"/>
          </a:p>
          <a:p>
            <a:pPr marL="0" lvl="0" indent="0" algn="r" rtl="0">
              <a:spcBef>
                <a:spcPts val="0"/>
              </a:spcBef>
              <a:spcAft>
                <a:spcPts val="0"/>
              </a:spcAft>
              <a:buNone/>
            </a:pPr>
            <a:r>
              <a:rPr lang="en-US" dirty="0"/>
              <a:t>               </a:t>
            </a:r>
            <a:r>
              <a:rPr lang="en-US" sz="1800" b="1" u="sng" dirty="0">
                <a:latin typeface="Times New Roman"/>
                <a:cs typeface="Times New Roman"/>
                <a:sym typeface="Times New Roman"/>
              </a:rPr>
              <a:t>Group Members</a:t>
            </a:r>
            <a:endParaRPr lang="en-US" sz="1800" b="1" u="sng" dirty="0">
              <a:latin typeface="Times New Roman"/>
              <a:ea typeface="Times New Roman"/>
              <a:cs typeface="Times New Roman"/>
              <a:sym typeface="Times New Roman"/>
            </a:endParaRPr>
          </a:p>
          <a:p>
            <a:pPr marL="0" lvl="0" indent="0" algn="r" rtl="0">
              <a:spcBef>
                <a:spcPts val="0"/>
              </a:spcBef>
              <a:spcAft>
                <a:spcPts val="0"/>
              </a:spcAft>
              <a:buNone/>
            </a:pPr>
            <a:r>
              <a:rPr lang="en-US" sz="1800" b="1" dirty="0">
                <a:latin typeface="Times New Roman"/>
                <a:ea typeface="Times New Roman"/>
                <a:cs typeface="Times New Roman"/>
                <a:sym typeface="Times New Roman"/>
              </a:rPr>
              <a:t>Narendra Reddy Reddymalla – 700743852</a:t>
            </a:r>
          </a:p>
          <a:p>
            <a:pPr marL="0" lvl="0" indent="0" algn="r" rtl="0">
              <a:spcBef>
                <a:spcPts val="0"/>
              </a:spcBef>
              <a:spcAft>
                <a:spcPts val="0"/>
              </a:spcAft>
              <a:buNone/>
            </a:pPr>
            <a:r>
              <a:rPr lang="en-US" sz="1800" b="1" dirty="0">
                <a:latin typeface="Times New Roman"/>
                <a:ea typeface="Times New Roman"/>
                <a:cs typeface="Times New Roman"/>
                <a:sym typeface="Times New Roman"/>
              </a:rPr>
              <a:t>Akhil </a:t>
            </a:r>
            <a:r>
              <a:rPr lang="en-US" sz="1800" b="1" dirty="0" err="1">
                <a:latin typeface="Times New Roman"/>
                <a:ea typeface="Times New Roman"/>
                <a:cs typeface="Times New Roman"/>
                <a:sym typeface="Times New Roman"/>
              </a:rPr>
              <a:t>Patlori</a:t>
            </a:r>
            <a:r>
              <a:rPr lang="en-US" sz="1800" b="1" dirty="0">
                <a:latin typeface="Times New Roman"/>
                <a:ea typeface="Times New Roman"/>
                <a:cs typeface="Times New Roman"/>
                <a:sym typeface="Times New Roman"/>
              </a:rPr>
              <a:t>   -   700744211</a:t>
            </a:r>
          </a:p>
          <a:p>
            <a:pPr marL="0" lvl="0" indent="0" algn="r" rtl="0">
              <a:spcBef>
                <a:spcPts val="0"/>
              </a:spcBef>
              <a:spcAft>
                <a:spcPts val="0"/>
              </a:spcAft>
              <a:buNone/>
            </a:pPr>
            <a:r>
              <a:rPr lang="en-US" sz="1800" b="1" dirty="0">
                <a:latin typeface="Times New Roman"/>
                <a:ea typeface="Times New Roman"/>
                <a:cs typeface="Times New Roman"/>
                <a:sym typeface="Times New Roman"/>
              </a:rPr>
              <a:t>Vikram </a:t>
            </a:r>
            <a:r>
              <a:rPr lang="en-US" sz="1800" b="1" dirty="0" err="1">
                <a:latin typeface="Times New Roman"/>
                <a:ea typeface="Times New Roman"/>
                <a:cs typeface="Times New Roman"/>
                <a:sym typeface="Times New Roman"/>
              </a:rPr>
              <a:t>Boppana</a:t>
            </a:r>
            <a:r>
              <a:rPr lang="en-US" sz="1800" b="1" dirty="0">
                <a:latin typeface="Times New Roman"/>
                <a:ea typeface="Times New Roman"/>
                <a:cs typeface="Times New Roman"/>
                <a:sym typeface="Times New Roman"/>
              </a:rPr>
              <a:t> - 700742246</a:t>
            </a:r>
          </a:p>
          <a:p>
            <a:pPr marL="0" indent="0">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p:nvSpPr>
          <p:cNvPr id="136" name="Google Shape;136;p21"/>
          <p:cNvSpPr txBox="1">
            <a:spLocks noGrp="1"/>
          </p:cNvSpPr>
          <p:nvPr>
            <p:ph type="title" idx="4294967295"/>
          </p:nvPr>
        </p:nvSpPr>
        <p:spPr>
          <a:xfrm>
            <a:off x="418338" y="706438"/>
            <a:ext cx="1580325" cy="911225"/>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400" b="1" u="sng" dirty="0">
                <a:latin typeface="Times New Roman" panose="02020603050405020304" pitchFamily="18" charset="0"/>
                <a:cs typeface="Times New Roman" panose="02020603050405020304" pitchFamily="18" charset="0"/>
              </a:rPr>
              <a:t>Results:</a:t>
            </a:r>
          </a:p>
          <a:p>
            <a:pPr marL="0" lvl="0" indent="0" defTabSz="914400">
              <a:spcAft>
                <a:spcPts val="0"/>
              </a:spcAft>
            </a:pPr>
            <a:endParaRPr lang="en-US" sz="2100" b="1" dirty="0"/>
          </a:p>
        </p:txBody>
      </p:sp>
      <p:sp>
        <p:nvSpPr>
          <p:cNvPr id="2" name="TextBox 1">
            <a:extLst>
              <a:ext uri="{FF2B5EF4-FFF2-40B4-BE49-F238E27FC236}">
                <a16:creationId xmlns:a16="http://schemas.microsoft.com/office/drawing/2014/main" id="{EF54DD19-CB73-1CBC-6FC4-535364376D9A}"/>
              </a:ext>
            </a:extLst>
          </p:cNvPr>
          <p:cNvSpPr txBox="1"/>
          <p:nvPr/>
        </p:nvSpPr>
        <p:spPr>
          <a:xfrm>
            <a:off x="2488676" y="776180"/>
            <a:ext cx="6032109" cy="1235075"/>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After evaluating various models, easy Ensemble model emerged as the top performer, demonstrating the following performed metrics.</a:t>
            </a:r>
          </a:p>
          <a:p>
            <a:pPr indent="-228600" defTabSz="9144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indent="-228600" defTabSz="914400">
              <a:lnSpc>
                <a:spcPct val="90000"/>
              </a:lnSpc>
              <a:spcAft>
                <a:spcPts val="600"/>
              </a:spcAft>
              <a:buFont typeface="Arial" panose="020B0604020202020204" pitchFamily="34" charset="0"/>
              <a:buChar char="•"/>
            </a:pPr>
            <a:endParaRPr lang="en-US" sz="1400" dirty="0"/>
          </a:p>
        </p:txBody>
      </p:sp>
      <p:pic>
        <p:nvPicPr>
          <p:cNvPr id="14" name="Picture 13">
            <a:extLst>
              <a:ext uri="{FF2B5EF4-FFF2-40B4-BE49-F238E27FC236}">
                <a16:creationId xmlns:a16="http://schemas.microsoft.com/office/drawing/2014/main" id="{9B0024C8-D4E0-AF83-199C-160E02459521}"/>
              </a:ext>
            </a:extLst>
          </p:cNvPr>
          <p:cNvPicPr>
            <a:picLocks noChangeAspect="1"/>
          </p:cNvPicPr>
          <p:nvPr/>
        </p:nvPicPr>
        <p:blipFill>
          <a:blip r:embed="rId3"/>
          <a:stretch>
            <a:fillRect/>
          </a:stretch>
        </p:blipFill>
        <p:spPr>
          <a:xfrm>
            <a:off x="418338" y="2272490"/>
            <a:ext cx="2688336" cy="2094195"/>
          </a:xfrm>
          <a:prstGeom prst="rect">
            <a:avLst/>
          </a:prstGeom>
        </p:spPr>
      </p:pic>
      <p:pic>
        <p:nvPicPr>
          <p:cNvPr id="10" name="Picture 9">
            <a:extLst>
              <a:ext uri="{FF2B5EF4-FFF2-40B4-BE49-F238E27FC236}">
                <a16:creationId xmlns:a16="http://schemas.microsoft.com/office/drawing/2014/main" id="{0766185C-C25D-7055-6A35-9F9036CBEFD1}"/>
              </a:ext>
            </a:extLst>
          </p:cNvPr>
          <p:cNvPicPr>
            <a:picLocks noChangeAspect="1"/>
          </p:cNvPicPr>
          <p:nvPr/>
        </p:nvPicPr>
        <p:blipFill>
          <a:blip r:embed="rId4"/>
          <a:stretch>
            <a:fillRect/>
          </a:stretch>
        </p:blipFill>
        <p:spPr>
          <a:xfrm>
            <a:off x="3260699" y="2286795"/>
            <a:ext cx="2688336" cy="2079890"/>
          </a:xfrm>
          <a:prstGeom prst="rect">
            <a:avLst/>
          </a:prstGeom>
        </p:spPr>
      </p:pic>
      <p:pic>
        <p:nvPicPr>
          <p:cNvPr id="12" name="Picture 11">
            <a:extLst>
              <a:ext uri="{FF2B5EF4-FFF2-40B4-BE49-F238E27FC236}">
                <a16:creationId xmlns:a16="http://schemas.microsoft.com/office/drawing/2014/main" id="{B1A54FCB-4B85-F10C-D71B-802C0E4ADDCB}"/>
              </a:ext>
            </a:extLst>
          </p:cNvPr>
          <p:cNvPicPr>
            <a:picLocks noChangeAspect="1"/>
          </p:cNvPicPr>
          <p:nvPr/>
        </p:nvPicPr>
        <p:blipFill>
          <a:blip r:embed="rId5"/>
          <a:stretch>
            <a:fillRect/>
          </a:stretch>
        </p:blipFill>
        <p:spPr>
          <a:xfrm>
            <a:off x="6103061" y="2792002"/>
            <a:ext cx="2688336" cy="10551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References</a:t>
            </a:r>
            <a:endParaRPr b="1"/>
          </a:p>
          <a:p>
            <a:pPr marL="0" lvl="0" indent="0" algn="ctr" rtl="0">
              <a:spcBef>
                <a:spcPts val="0"/>
              </a:spcBef>
              <a:spcAft>
                <a:spcPts val="0"/>
              </a:spcAft>
              <a:buNone/>
            </a:pPr>
            <a:endParaRPr b="1"/>
          </a:p>
        </p:txBody>
      </p:sp>
      <p:sp>
        <p:nvSpPr>
          <p:cNvPr id="156" name="Google Shape;156;p22"/>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7" name="Google Shape;157;p22"/>
          <p:cNvSpPr txBox="1"/>
          <p:nvPr/>
        </p:nvSpPr>
        <p:spPr>
          <a:xfrm>
            <a:off x="394475" y="1281525"/>
            <a:ext cx="8369100" cy="2856906"/>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3"/>
              </a:rPr>
              <a:t>https://pubmed.ncbi.nlm.nih.gov/11376540/</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4"/>
              </a:rPr>
              <a:t>https://ieeexplore.ieee.org/stamp/stamp.jsp?arnumber=9999220</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5"/>
              </a:rPr>
              <a:t>https://journalofbigdata.springeropen.com/articles/10.1186/s40537-022-00573-8</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6"/>
              </a:rPr>
              <a:t>https://www.irjmets.com/uploadedfiles/paper//issue_1_january_2022/18561/final/fin_irjmets1643111967.pdf</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6"/>
              </a:rPr>
              <a:t>https://www.researchgate.net/publication/227441142_Logistic_regression_in_data_analysis_An_overview </a:t>
            </a:r>
            <a:endParaRPr lang="en-US" sz="1400" dirty="0">
              <a:latin typeface="Times New Roman" panose="02020603050405020304" pitchFamily="18" charset="0"/>
              <a:cs typeface="Times New Roman" panose="02020603050405020304" pitchFamily="18" charset="0"/>
            </a:endParaRP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Hanley J, McNeil B. A method of comparing the areas under receiver operating characteristic curves derived from the same cases. Radiology 1983;148:839–43. </a:t>
            </a:r>
          </a:p>
          <a:p>
            <a:pPr marL="425450" lvl="0" indent="-285750" rtl="0">
              <a:lnSpc>
                <a:spcPct val="115000"/>
              </a:lnSpc>
              <a:spcBef>
                <a:spcPts val="0"/>
              </a:spcBef>
              <a:spcAft>
                <a:spcPts val="0"/>
              </a:spcAft>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Harrell F, Lee K, Mark D. Multivariable prognostic models: issues in developing models, evaluation assumptions and adequacy, and measuring and reducing errors. Stat Med 1996;15:361– 87. </a:t>
            </a:r>
            <a:endParaRPr lang="en-US" sz="1400" dirty="0">
              <a:solidFill>
                <a:srgbClr val="0000FF"/>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0"/>
              </a:spcBef>
              <a:spcAft>
                <a:spcPts val="0"/>
              </a:spcAft>
              <a:buNone/>
            </a:pPr>
            <a:endParaRPr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8BAD-A35B-D725-3C5A-44CACBE806FD}"/>
              </a:ext>
            </a:extLst>
          </p:cNvPr>
          <p:cNvSpPr>
            <a:spLocks noGrp="1"/>
          </p:cNvSpPr>
          <p:nvPr>
            <p:ph type="title"/>
          </p:nvPr>
        </p:nvSpPr>
        <p:spPr>
          <a:xfrm>
            <a:off x="311701" y="431589"/>
            <a:ext cx="8356439" cy="470660"/>
          </a:xfrm>
        </p:spPr>
        <p:txBody>
          <a:bodyPr>
            <a:normAutofit/>
          </a:bodyPr>
          <a:lstStyle/>
          <a:p>
            <a:r>
              <a:rPr lang="en-US" sz="1600" dirty="0">
                <a:latin typeface="Times New Roman" panose="02020603050405020304" pitchFamily="18" charset="0"/>
                <a:cs typeface="Times New Roman" panose="02020603050405020304" pitchFamily="18" charset="0"/>
              </a:rPr>
              <a:t>To be Continued…</a:t>
            </a:r>
          </a:p>
        </p:txBody>
      </p:sp>
      <p:sp>
        <p:nvSpPr>
          <p:cNvPr id="3" name="Text Placeholder 2">
            <a:extLst>
              <a:ext uri="{FF2B5EF4-FFF2-40B4-BE49-F238E27FC236}">
                <a16:creationId xmlns:a16="http://schemas.microsoft.com/office/drawing/2014/main" id="{B221A41A-5155-4439-22F9-C2D9E24CE9E9}"/>
              </a:ext>
            </a:extLst>
          </p:cNvPr>
          <p:cNvSpPr>
            <a:spLocks noGrp="1"/>
          </p:cNvSpPr>
          <p:nvPr>
            <p:ph type="body" idx="1"/>
          </p:nvPr>
        </p:nvSpPr>
        <p:spPr>
          <a:xfrm>
            <a:off x="147540" y="902249"/>
            <a:ext cx="8520600" cy="3837701"/>
          </a:xfrm>
        </p:spPr>
        <p:txBody>
          <a:bodyPr>
            <a:noAutofit/>
          </a:bodyPr>
          <a:lstStyle/>
          <a:p>
            <a:pPr marL="425450" indent="-285750" defTabSz="457200">
              <a:lnSpc>
                <a:spcPct val="135000"/>
              </a:lnSpc>
              <a:buClr>
                <a:srgbClr val="0000FF"/>
              </a:buClr>
              <a:buSzPts val="1400"/>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Phua</a:t>
            </a:r>
            <a:r>
              <a:rPr lang="en-US" sz="1400" dirty="0">
                <a:latin typeface="Times New Roman" panose="02020603050405020304" pitchFamily="18" charset="0"/>
                <a:cs typeface="Times New Roman" panose="02020603050405020304" pitchFamily="18" charset="0"/>
              </a:rPr>
              <a:t>, C., </a:t>
            </a:r>
            <a:r>
              <a:rPr lang="en-US" sz="1400" dirty="0" err="1">
                <a:latin typeface="Times New Roman" panose="02020603050405020304" pitchFamily="18" charset="0"/>
                <a:cs typeface="Times New Roman" panose="02020603050405020304" pitchFamily="18" charset="0"/>
              </a:rPr>
              <a:t>Alahakoon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Damminda</a:t>
            </a:r>
            <a:r>
              <a:rPr lang="en-US" sz="1400" dirty="0">
                <a:latin typeface="Times New Roman" panose="02020603050405020304" pitchFamily="18" charset="0"/>
                <a:cs typeface="Times New Roman" panose="02020603050405020304" pitchFamily="18" charset="0"/>
              </a:rPr>
              <a:t>, Lee, Vincent: Minority report in fraud detection: classification of skewed data. ACM SIGKDD </a:t>
            </a:r>
            <a:r>
              <a:rPr lang="en-US" sz="1400" dirty="0" err="1">
                <a:latin typeface="Times New Roman" panose="02020603050405020304" pitchFamily="18" charset="0"/>
                <a:cs typeface="Times New Roman" panose="02020603050405020304" pitchFamily="18" charset="0"/>
              </a:rPr>
              <a:t>Explor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Newsl</a:t>
            </a:r>
            <a:r>
              <a:rPr lang="en-US" sz="1400" dirty="0">
                <a:latin typeface="Times New Roman" panose="02020603050405020304" pitchFamily="18" charset="0"/>
                <a:cs typeface="Times New Roman" panose="02020603050405020304" pitchFamily="18" charset="0"/>
              </a:rPr>
              <a:t>. 6, 50–59 (2004) </a:t>
            </a:r>
          </a:p>
          <a:p>
            <a:pPr marL="425450" indent="-285750" defTabSz="457200">
              <a:lnSpc>
                <a:spcPct val="11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https://arxiv.org/abs/2101.08030</a:t>
            </a:r>
            <a:endParaRPr lang="en-US" sz="1400" dirty="0">
              <a:latin typeface="Times New Roman" panose="02020603050405020304" pitchFamily="18" charset="0"/>
              <a:cs typeface="Times New Roman" panose="02020603050405020304" pitchFamily="18" charset="0"/>
            </a:endParaRPr>
          </a:p>
          <a:p>
            <a:pPr marL="425450" indent="-285750" defTabSz="457200">
              <a:lnSpc>
                <a:spcPct val="13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Allen D. The relationship between variable selection and data augmentation and a method of prediction. </a:t>
            </a:r>
            <a:r>
              <a:rPr lang="en-US" sz="1400" dirty="0" err="1">
                <a:latin typeface="Times New Roman" panose="02020603050405020304" pitchFamily="18" charset="0"/>
                <a:cs typeface="Times New Roman" panose="02020603050405020304" pitchFamily="18" charset="0"/>
              </a:rPr>
              <a:t>Technometric</a:t>
            </a:r>
            <a:r>
              <a:rPr lang="en-US" sz="1400" dirty="0">
                <a:latin typeface="Times New Roman" panose="02020603050405020304" pitchFamily="18" charset="0"/>
                <a:cs typeface="Times New Roman" panose="02020603050405020304" pitchFamily="18" charset="0"/>
              </a:rPr>
              <a:t> 1977;16:125–7 </a:t>
            </a:r>
          </a:p>
          <a:p>
            <a:pPr marL="425450" indent="-285750" defTabSz="457200">
              <a:lnSpc>
                <a:spcPct val="13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Pérez, J.M., </a:t>
            </a:r>
            <a:r>
              <a:rPr lang="en-US" sz="1400" dirty="0" err="1">
                <a:latin typeface="Times New Roman" panose="02020603050405020304" pitchFamily="18" charset="0"/>
                <a:cs typeface="Times New Roman" panose="02020603050405020304" pitchFamily="18" charset="0"/>
              </a:rPr>
              <a:t>Muguerza</a:t>
            </a:r>
            <a:r>
              <a:rPr lang="en-US" sz="1400" dirty="0">
                <a:latin typeface="Times New Roman" panose="02020603050405020304" pitchFamily="18" charset="0"/>
                <a:cs typeface="Times New Roman" panose="02020603050405020304" pitchFamily="18" charset="0"/>
              </a:rPr>
              <a:t>, J., </a:t>
            </a:r>
            <a:r>
              <a:rPr lang="en-US" sz="1400" dirty="0" err="1">
                <a:latin typeface="Times New Roman" panose="02020603050405020304" pitchFamily="18" charset="0"/>
                <a:cs typeface="Times New Roman" panose="02020603050405020304" pitchFamily="18" charset="0"/>
              </a:rPr>
              <a:t>Arbelaitz</a:t>
            </a:r>
            <a:r>
              <a:rPr lang="en-US" sz="1400" dirty="0">
                <a:latin typeface="Times New Roman" panose="02020603050405020304" pitchFamily="18" charset="0"/>
                <a:cs typeface="Times New Roman" panose="02020603050405020304" pitchFamily="18" charset="0"/>
              </a:rPr>
              <a:t>, O., </a:t>
            </a:r>
            <a:r>
              <a:rPr lang="en-US" sz="1400" dirty="0" err="1">
                <a:latin typeface="Times New Roman" panose="02020603050405020304" pitchFamily="18" charset="0"/>
                <a:cs typeface="Times New Roman" panose="02020603050405020304" pitchFamily="18" charset="0"/>
              </a:rPr>
              <a:t>Gurrutxaga</a:t>
            </a:r>
            <a:r>
              <a:rPr lang="en-US" sz="1400" dirty="0">
                <a:latin typeface="Times New Roman" panose="02020603050405020304" pitchFamily="18" charset="0"/>
                <a:cs typeface="Times New Roman" panose="02020603050405020304" pitchFamily="18" charset="0"/>
              </a:rPr>
              <a:t>, I., Martín, J.I.: Consolidated tree classifier learning in a car insurance fraud detection domain with class imbalance. In: Pattern Recognition and Data Mining (ed), pp. 381–389. Springer (2005)</a:t>
            </a:r>
          </a:p>
          <a:p>
            <a:pPr marL="425450" indent="-285750" defTabSz="457200">
              <a:lnSpc>
                <a:spcPct val="13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Phua</a:t>
            </a:r>
            <a:r>
              <a:rPr lang="en-US" sz="1400" dirty="0">
                <a:latin typeface="Times New Roman" panose="02020603050405020304" pitchFamily="18" charset="0"/>
                <a:cs typeface="Times New Roman" panose="02020603050405020304" pitchFamily="18" charset="0"/>
              </a:rPr>
              <a:t>, C., </a:t>
            </a:r>
            <a:r>
              <a:rPr lang="en-US" sz="1400" dirty="0" err="1">
                <a:latin typeface="Times New Roman" panose="02020603050405020304" pitchFamily="18" charset="0"/>
                <a:cs typeface="Times New Roman" panose="02020603050405020304" pitchFamily="18" charset="0"/>
              </a:rPr>
              <a:t>Alahakoon</a:t>
            </a:r>
            <a:r>
              <a:rPr lang="en-US" sz="1400" dirty="0">
                <a:latin typeface="Times New Roman" panose="02020603050405020304" pitchFamily="18" charset="0"/>
                <a:cs typeface="Times New Roman" panose="02020603050405020304" pitchFamily="18" charset="0"/>
              </a:rPr>
              <a:t>, D., Lee, V.: Minority report in fraud detection: classification of skewed data. ACM SIGKDD </a:t>
            </a:r>
            <a:r>
              <a:rPr lang="en-US" sz="1400" dirty="0" err="1">
                <a:latin typeface="Times New Roman" panose="02020603050405020304" pitchFamily="18" charset="0"/>
                <a:cs typeface="Times New Roman" panose="02020603050405020304" pitchFamily="18" charset="0"/>
              </a:rPr>
              <a:t>Explor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Newsl</a:t>
            </a:r>
            <a:r>
              <a:rPr lang="en-US" sz="1400" dirty="0">
                <a:latin typeface="Times New Roman" panose="02020603050405020304" pitchFamily="18" charset="0"/>
                <a:cs typeface="Times New Roman" panose="02020603050405020304" pitchFamily="18" charset="0"/>
              </a:rPr>
              <a:t>. 6, 50–59 (2004)</a:t>
            </a:r>
          </a:p>
          <a:p>
            <a:pPr marL="425450" indent="-285750" defTabSz="457200">
              <a:lnSpc>
                <a:spcPct val="11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3"/>
              </a:rPr>
              <a:t>https://www.sciencedirect.com/science/article/abs/pii/S0952197619302714</a:t>
            </a:r>
            <a:endParaRPr lang="en-US" sz="1400" dirty="0">
              <a:latin typeface="Times New Roman" panose="02020603050405020304" pitchFamily="18" charset="0"/>
              <a:cs typeface="Times New Roman" panose="02020603050405020304" pitchFamily="18" charset="0"/>
            </a:endParaRPr>
          </a:p>
          <a:p>
            <a:pPr marL="425450" indent="-285750" defTabSz="457200">
              <a:lnSpc>
                <a:spcPct val="11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3"/>
              </a:rPr>
              <a:t>http://www.cs.put.poznan.pl/jstefanowski/pub/ABBag2017.pdf </a:t>
            </a:r>
            <a:endParaRPr lang="en-US" sz="1400" dirty="0">
              <a:latin typeface="Times New Roman" panose="02020603050405020304" pitchFamily="18" charset="0"/>
              <a:cs typeface="Times New Roman" panose="02020603050405020304" pitchFamily="18" charset="0"/>
            </a:endParaRPr>
          </a:p>
          <a:p>
            <a:pPr marL="425450" indent="-285750" defTabSz="457200">
              <a:lnSpc>
                <a:spcPct val="115000"/>
              </a:lnSpc>
              <a:buClr>
                <a:srgbClr val="0000FF"/>
              </a:buClr>
              <a:buSzPts val="14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hlinkClick r:id="rId4"/>
              </a:rPr>
              <a:t>https://www.researchgate.net/publication/220198530_Roughly_balanced_Bagging_for_Imbalanced_data </a:t>
            </a:r>
            <a:endParaRPr lang="en-US" sz="1400" dirty="0">
              <a:latin typeface="Times New Roman" panose="02020603050405020304" pitchFamily="18" charset="0"/>
              <a:cs typeface="Times New Roman" panose="02020603050405020304" pitchFamily="18" charset="0"/>
            </a:endParaRPr>
          </a:p>
          <a:p>
            <a:pPr marL="139700" indent="0" defTabSz="457200">
              <a:lnSpc>
                <a:spcPct val="135000"/>
              </a:lnSpc>
              <a:buClr>
                <a:srgbClr val="0000FF"/>
              </a:buClr>
              <a:buSzPts val="1400"/>
              <a:buNone/>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46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550506" y="410000"/>
            <a:ext cx="8281794" cy="6078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Contributions</a:t>
            </a:r>
            <a:endParaRPr b="1"/>
          </a:p>
        </p:txBody>
      </p:sp>
      <p:sp>
        <p:nvSpPr>
          <p:cNvPr id="96" name="Google Shape;96;p15"/>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7" name="Google Shape;97;p15"/>
          <p:cNvSpPr txBox="1"/>
          <p:nvPr/>
        </p:nvSpPr>
        <p:spPr>
          <a:xfrm>
            <a:off x="340000" y="1183450"/>
            <a:ext cx="8586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endParaRPr>
              <a:latin typeface="Roboto"/>
              <a:ea typeface="Roboto"/>
              <a:cs typeface="Roboto"/>
              <a:sym typeface="Roboto"/>
            </a:endParaRPr>
          </a:p>
        </p:txBody>
      </p:sp>
      <p:graphicFrame>
        <p:nvGraphicFramePr>
          <p:cNvPr id="98" name="Google Shape;98;p15"/>
          <p:cNvGraphicFramePr/>
          <p:nvPr>
            <p:extLst>
              <p:ext uri="{D42A27DB-BD31-4B8C-83A1-F6EECF244321}">
                <p14:modId xmlns:p14="http://schemas.microsoft.com/office/powerpoint/2010/main" val="1027222955"/>
              </p:ext>
            </p:extLst>
          </p:nvPr>
        </p:nvGraphicFramePr>
        <p:xfrm>
          <a:off x="615819" y="1110344"/>
          <a:ext cx="8216481" cy="3909525"/>
        </p:xfrm>
        <a:graphic>
          <a:graphicData uri="http://schemas.openxmlformats.org/drawingml/2006/table">
            <a:tbl>
              <a:tblPr>
                <a:noFill/>
                <a:tableStyleId>{54D231DE-C423-427E-9BAE-A905A2F1D92E}</a:tableStyleId>
              </a:tblPr>
              <a:tblGrid>
                <a:gridCol w="1469757">
                  <a:extLst>
                    <a:ext uri="{9D8B030D-6E8A-4147-A177-3AD203B41FA5}">
                      <a16:colId xmlns:a16="http://schemas.microsoft.com/office/drawing/2014/main" val="20000"/>
                    </a:ext>
                  </a:extLst>
                </a:gridCol>
                <a:gridCol w="6746724">
                  <a:extLst>
                    <a:ext uri="{9D8B030D-6E8A-4147-A177-3AD203B41FA5}">
                      <a16:colId xmlns:a16="http://schemas.microsoft.com/office/drawing/2014/main" val="20001"/>
                    </a:ext>
                  </a:extLst>
                </a:gridCol>
              </a:tblGrid>
              <a:tr h="620730">
                <a:tc>
                  <a:txBody>
                    <a:bodyPr/>
                    <a:lstStyle/>
                    <a:p>
                      <a:pPr marL="0" lvl="0" indent="0" algn="ctr" rtl="0">
                        <a:spcBef>
                          <a:spcPts val="0"/>
                        </a:spcBef>
                        <a:spcAft>
                          <a:spcPts val="0"/>
                        </a:spcAft>
                        <a:buNone/>
                      </a:pPr>
                      <a:r>
                        <a:rPr lang="en" sz="1600" b="1" dirty="0">
                          <a:latin typeface="Times New Roman"/>
                          <a:ea typeface="Times New Roman"/>
                          <a:cs typeface="Times New Roman"/>
                          <a:sym typeface="Times New Roman"/>
                        </a:rPr>
                        <a:t>Individual Contributions</a:t>
                      </a:r>
                      <a:endParaRPr sz="1600" b="1" dirty="0">
                        <a:latin typeface="Times New Roman"/>
                        <a:ea typeface="Times New Roman"/>
                        <a:cs typeface="Times New Roman"/>
                        <a:sym typeface="Times New Roman"/>
                      </a:endParaRPr>
                    </a:p>
                  </a:txBody>
                  <a:tcPr marL="91425" marR="91425" marT="91425" marB="91425">
                    <a:solidFill>
                      <a:srgbClr val="A4C2F4"/>
                    </a:solidFill>
                  </a:tcPr>
                </a:tc>
                <a:tc>
                  <a:txBody>
                    <a:bodyPr/>
                    <a:lstStyle/>
                    <a:p>
                      <a:pPr marL="0" lvl="0" indent="0" algn="ctr" rtl="0">
                        <a:spcBef>
                          <a:spcPts val="0"/>
                        </a:spcBef>
                        <a:spcAft>
                          <a:spcPts val="0"/>
                        </a:spcAft>
                        <a:buNone/>
                      </a:pPr>
                      <a:r>
                        <a:rPr lang="en" sz="1600" b="1" dirty="0">
                          <a:latin typeface="Times New Roman"/>
                          <a:ea typeface="Times New Roman"/>
                          <a:cs typeface="Times New Roman"/>
                          <a:sym typeface="Times New Roman"/>
                        </a:rPr>
                        <a:t>Activities</a:t>
                      </a:r>
                      <a:endParaRPr sz="1600" b="1" dirty="0">
                        <a:latin typeface="Times New Roman"/>
                        <a:ea typeface="Times New Roman"/>
                        <a:cs typeface="Times New Roman"/>
                        <a:sym typeface="Times New Roman"/>
                      </a:endParaRPr>
                    </a:p>
                  </a:txBody>
                  <a:tcPr marL="91425" marR="91425" marT="91425" marB="91425">
                    <a:solidFill>
                      <a:srgbClr val="A4C2F4"/>
                    </a:solidFill>
                  </a:tcPr>
                </a:tc>
                <a:extLst>
                  <a:ext uri="{0D108BD9-81ED-4DB2-BD59-A6C34878D82A}">
                    <a16:rowId xmlns:a16="http://schemas.microsoft.com/office/drawing/2014/main" val="10000"/>
                  </a:ext>
                </a:extLst>
              </a:tr>
              <a:tr h="846460">
                <a:tc>
                  <a:txBody>
                    <a:bodyPr/>
                    <a:lstStyle/>
                    <a:p>
                      <a:pPr marL="0" lvl="0" indent="0" algn="l" rtl="0">
                        <a:spcBef>
                          <a:spcPts val="0"/>
                        </a:spcBef>
                        <a:spcAft>
                          <a:spcPts val="0"/>
                        </a:spcAft>
                        <a:buNone/>
                      </a:pPr>
                      <a:r>
                        <a:rPr lang="en" sz="1600" dirty="0">
                          <a:latin typeface="Times New Roman"/>
                          <a:ea typeface="Times New Roman"/>
                          <a:cs typeface="Times New Roman"/>
                          <a:sym typeface="Times New Roman"/>
                        </a:rPr>
                        <a:t>Vikram Boppana</a:t>
                      </a:r>
                      <a:endParaRPr sz="1600" dirty="0">
                        <a:latin typeface="Times New Roman"/>
                        <a:ea typeface="Times New Roman"/>
                        <a:cs typeface="Times New Roman"/>
                        <a:sym typeface="Times New Roman"/>
                      </a:endParaRPr>
                    </a:p>
                  </a:txBody>
                  <a:tcPr marL="91425" marR="91425" marT="91425" marB="91425"/>
                </a:tc>
                <a:tc>
                  <a:txBody>
                    <a:bodyPr/>
                    <a:lstStyle/>
                    <a:p>
                      <a:r>
                        <a:rPr lang="en-US" sz="1600" b="0" i="0" kern="1200" dirty="0">
                          <a:solidFill>
                            <a:srgbClr val="000000"/>
                          </a:solidFill>
                          <a:effectLst/>
                          <a:latin typeface="Times New Roman" panose="02020603050405020304" pitchFamily="18" charset="0"/>
                          <a:ea typeface="Arial"/>
                          <a:cs typeface="Times New Roman" panose="02020603050405020304" pitchFamily="18" charset="0"/>
                        </a:rPr>
                        <a:t>Selecting the dataset required for analysis.</a:t>
                      </a:r>
                    </a:p>
                    <a:p>
                      <a:r>
                        <a:rPr lang="en-US" sz="1600" b="0" i="0" kern="1200" dirty="0">
                          <a:solidFill>
                            <a:srgbClr val="000000"/>
                          </a:solidFill>
                          <a:effectLst/>
                          <a:latin typeface="Times New Roman" panose="02020603050405020304" pitchFamily="18" charset="0"/>
                          <a:ea typeface="Arial"/>
                          <a:cs typeface="Times New Roman" panose="02020603050405020304" pitchFamily="18" charset="0"/>
                        </a:rPr>
                        <a:t>Removing complex datasets from consideration.</a:t>
                      </a:r>
                    </a:p>
                    <a:p>
                      <a:r>
                        <a:rPr lang="en-US" sz="1600" b="0" i="0" kern="1200" dirty="0">
                          <a:solidFill>
                            <a:srgbClr val="000000"/>
                          </a:solidFill>
                          <a:effectLst/>
                          <a:latin typeface="Times New Roman" panose="02020603050405020304" pitchFamily="18" charset="0"/>
                          <a:ea typeface="Arial"/>
                          <a:cs typeface="Times New Roman" panose="02020603050405020304" pitchFamily="18" charset="0"/>
                        </a:rPr>
                        <a:t>Organizing the selected dataset as necessary for further analysis.</a:t>
                      </a:r>
                    </a:p>
                  </a:txBody>
                  <a:tcPr marL="91425" marR="91425" marT="91425" marB="91425"/>
                </a:tc>
                <a:extLst>
                  <a:ext uri="{0D108BD9-81ED-4DB2-BD59-A6C34878D82A}">
                    <a16:rowId xmlns:a16="http://schemas.microsoft.com/office/drawing/2014/main" val="10001"/>
                  </a:ext>
                </a:extLst>
              </a:tr>
              <a:tr h="1072191">
                <a:tc>
                  <a:txBody>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Narendra Reddy Reddymalla</a:t>
                      </a:r>
                      <a:endParaRPr sz="16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600" dirty="0">
                          <a:latin typeface="Times New Roman"/>
                          <a:ea typeface="Times New Roman"/>
                          <a:cs typeface="Times New Roman"/>
                          <a:sym typeface="Times New Roman"/>
                        </a:rPr>
                        <a:t>Arranging the data in the desired format for analysis.</a:t>
                      </a:r>
                      <a:br>
                        <a:rPr lang="en" sz="1600" dirty="0">
                          <a:latin typeface="Times New Roman"/>
                          <a:ea typeface="Times New Roman"/>
                          <a:cs typeface="Times New Roman"/>
                          <a:sym typeface="Times New Roman"/>
                        </a:rPr>
                      </a:br>
                      <a:r>
                        <a:rPr lang="en" sz="1600" dirty="0">
                          <a:latin typeface="Times New Roman"/>
                          <a:ea typeface="Times New Roman"/>
                          <a:cs typeface="Times New Roman"/>
                          <a:sym typeface="Times New Roman"/>
                        </a:rPr>
                        <a:t>Creating graphical representations of the data through data visualisation techniques</a:t>
                      </a:r>
                      <a:br>
                        <a:rPr lang="en" sz="1600" dirty="0">
                          <a:latin typeface="Times New Roman"/>
                          <a:ea typeface="Times New Roman"/>
                          <a:cs typeface="Times New Roman"/>
                          <a:sym typeface="Times New Roman"/>
                        </a:rPr>
                      </a:br>
                      <a:r>
                        <a:rPr lang="en" sz="1600" dirty="0">
                          <a:latin typeface="Times New Roman"/>
                          <a:ea typeface="Times New Roman"/>
                          <a:cs typeface="Times New Roman"/>
                          <a:sym typeface="Times New Roman"/>
                        </a:rPr>
                        <a:t>Analyzing the data visually and identifying trends or patterns</a:t>
                      </a:r>
                      <a:endParaRPr sz="16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1166415">
                <a:tc>
                  <a:txBody>
                    <a:bodyPr/>
                    <a:lstStyle/>
                    <a:p>
                      <a:pPr marL="0" lvl="0" indent="0" algn="l" rtl="0">
                        <a:spcBef>
                          <a:spcPts val="0"/>
                        </a:spcBef>
                        <a:spcAft>
                          <a:spcPts val="0"/>
                        </a:spcAft>
                        <a:buNone/>
                      </a:pPr>
                      <a:r>
                        <a:rPr lang="en" sz="1600">
                          <a:latin typeface="Times New Roman"/>
                          <a:ea typeface="Times New Roman"/>
                          <a:cs typeface="Times New Roman"/>
                          <a:sym typeface="Times New Roman"/>
                        </a:rPr>
                        <a:t>Akhil Patlori</a:t>
                      </a:r>
                      <a:endParaRPr sz="1600" dirty="0">
                        <a:latin typeface="Times New Roman"/>
                        <a:ea typeface="Times New Roman"/>
                        <a:cs typeface="Times New Roman"/>
                        <a:sym typeface="Times New Roman"/>
                      </a:endParaRPr>
                    </a:p>
                  </a:txBody>
                  <a:tcPr marL="91425" marR="91425" marT="91425" marB="91425"/>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 sz="1600" dirty="0">
                          <a:latin typeface="Times New Roman"/>
                          <a:ea typeface="Times New Roman"/>
                          <a:cs typeface="Times New Roman"/>
                          <a:sym typeface="Times New Roman"/>
                        </a:rPr>
                        <a:t>Implementing machine learning techniques and algorithms for predictions</a:t>
                      </a:r>
                    </a:p>
                    <a:p>
                      <a:pPr marL="0" marR="0" lvl="0" indent="0" algn="l" defTabSz="685800" rtl="0" eaLnBrk="1" fontAlgn="auto" latinLnBrk="0" hangingPunct="1">
                        <a:lnSpc>
                          <a:spcPct val="100000"/>
                        </a:lnSpc>
                        <a:spcBef>
                          <a:spcPts val="0"/>
                        </a:spcBef>
                        <a:spcAft>
                          <a:spcPts val="0"/>
                        </a:spcAft>
                        <a:buClrTx/>
                        <a:buSzTx/>
                        <a:buFontTx/>
                        <a:buNone/>
                        <a:tabLst/>
                        <a:defRPr/>
                      </a:pPr>
                      <a:r>
                        <a:rPr lang="en" sz="1600" dirty="0">
                          <a:latin typeface="Times New Roman"/>
                          <a:ea typeface="Times New Roman"/>
                          <a:cs typeface="Times New Roman"/>
                          <a:sym typeface="Times New Roman"/>
                        </a:rPr>
                        <a:t>Defining and fine-tuning the machine learning model for accurate predictions</a:t>
                      </a:r>
                      <a:br>
                        <a:rPr lang="en" sz="1600" dirty="0">
                          <a:latin typeface="Times New Roman"/>
                          <a:ea typeface="Times New Roman"/>
                          <a:cs typeface="Times New Roman"/>
                          <a:sym typeface="Times New Roman"/>
                        </a:rPr>
                      </a:br>
                      <a:r>
                        <a:rPr lang="en" sz="1600" dirty="0">
                          <a:latin typeface="Times New Roman"/>
                          <a:ea typeface="Times New Roman"/>
                          <a:cs typeface="Times New Roman"/>
                          <a:sym typeface="Times New Roman"/>
                        </a:rPr>
                        <a:t>Evaluating the performance of the prediction model and making necessary adjustments.</a:t>
                      </a:r>
                      <a:endParaRPr lang="en-US" sz="16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06489" y="410000"/>
            <a:ext cx="8146085" cy="6078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Motivation</a:t>
            </a:r>
            <a:endParaRPr b="1"/>
          </a:p>
        </p:txBody>
      </p:sp>
      <p:sp>
        <p:nvSpPr>
          <p:cNvPr id="104" name="Google Shape;104;p16"/>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5" name="Google Shape;105;p16"/>
          <p:cNvSpPr txBox="1"/>
          <p:nvPr/>
        </p:nvSpPr>
        <p:spPr>
          <a:xfrm>
            <a:off x="606489" y="1192781"/>
            <a:ext cx="8146086" cy="3724066"/>
          </a:xfrm>
          <a:prstGeom prst="rect">
            <a:avLst/>
          </a:prstGeom>
          <a:noFill/>
          <a:ln>
            <a:noFill/>
          </a:ln>
        </p:spPr>
        <p:txBody>
          <a:bodyPr spcFirstLastPara="1" wrap="square" lIns="91425" tIns="91425" rIns="91425" bIns="91425" anchor="t" anchorCtr="0">
            <a:spAutoFit/>
          </a:bodyPr>
          <a:lstStyle/>
          <a:p>
            <a:pPr algn="l"/>
            <a:r>
              <a:rPr lang="en-US" sz="1600" b="0" i="0" dirty="0">
                <a:effectLst/>
                <a:latin typeface="Times New Roman" panose="02020603050405020304" pitchFamily="18" charset="0"/>
                <a:cs typeface="Times New Roman" panose="02020603050405020304" pitchFamily="18" charset="0"/>
              </a:rPr>
              <a:t>The motivation behind the Bank Account Fraud (BAF) dataset and the analysis conducted on it using machine learning techniques can be summarized as follows:</a:t>
            </a:r>
          </a:p>
          <a:p>
            <a:pPr marL="742950" lvl="1" indent="-285750">
              <a:buFont typeface="Arial" panose="020B0604020202020204" pitchFamily="34" charset="0"/>
              <a:buChar char="•"/>
            </a:pPr>
            <a:r>
              <a:rPr lang="en-US" sz="1600" b="1" i="0" u="sng" dirty="0">
                <a:effectLst/>
                <a:latin typeface="Times New Roman" panose="02020603050405020304" pitchFamily="18" charset="0"/>
                <a:cs typeface="Times New Roman" panose="02020603050405020304" pitchFamily="18" charset="0"/>
              </a:rPr>
              <a:t>Protecting Financial Institutions</a:t>
            </a:r>
            <a:r>
              <a:rPr lang="en-US" sz="1600" b="0" i="0" dirty="0">
                <a:effectLst/>
                <a:latin typeface="Times New Roman" panose="02020603050405020304" pitchFamily="18" charset="0"/>
                <a:cs typeface="Times New Roman" panose="02020603050405020304" pitchFamily="18" charset="0"/>
              </a:rPr>
              <a:t>: Fraudsters pose a significant risk to banking services by exploiting identities and creating fake individuals. Detecting and preventing fraud is crucial to safeguard financial institutions and minimize losses.</a:t>
            </a:r>
          </a:p>
          <a:p>
            <a:pPr marL="742950" lvl="1" indent="-285750">
              <a:buFont typeface="Arial" panose="020B0604020202020204" pitchFamily="34" charset="0"/>
              <a:buChar char="•"/>
            </a:pPr>
            <a:r>
              <a:rPr lang="en-US" sz="1600" b="1" i="0" u="sng" dirty="0">
                <a:effectLst/>
                <a:latin typeface="Times New Roman" panose="02020603050405020304" pitchFamily="18" charset="0"/>
                <a:cs typeface="Times New Roman" panose="02020603050405020304" pitchFamily="18" charset="0"/>
              </a:rPr>
              <a:t>Leveraging Machine Learning: </a:t>
            </a:r>
            <a:r>
              <a:rPr lang="en-US" sz="1600" b="0" i="0" dirty="0">
                <a:effectLst/>
                <a:latin typeface="Times New Roman" panose="02020603050405020304" pitchFamily="18" charset="0"/>
                <a:cs typeface="Times New Roman" panose="02020603050405020304" pitchFamily="18" charset="0"/>
              </a:rPr>
              <a:t>Machine learning plays a vital role in fraud detection, enabling faster and more efficient identification of fraudulent applications. By using machine learning models, banks can automate the process and enhance their ability to combat fraud.</a:t>
            </a:r>
          </a:p>
          <a:p>
            <a:pPr marL="742950" lvl="1" indent="-285750">
              <a:buFont typeface="Arial" panose="020B0604020202020204" pitchFamily="34" charset="0"/>
              <a:buChar char="•"/>
            </a:pPr>
            <a:r>
              <a:rPr lang="en-US" sz="1600" b="1" i="0" u="sng" dirty="0">
                <a:effectLst/>
                <a:latin typeface="Times New Roman" panose="02020603050405020304" pitchFamily="18" charset="0"/>
                <a:cs typeface="Times New Roman" panose="02020603050405020304" pitchFamily="18" charset="0"/>
              </a:rPr>
              <a:t>Ensuring Social Rights</a:t>
            </a:r>
            <a:r>
              <a:rPr lang="en-US" sz="1600" b="0" i="0" dirty="0">
                <a:effectLst/>
                <a:latin typeface="Times New Roman" panose="02020603050405020304" pitchFamily="18" charset="0"/>
                <a:cs typeface="Times New Roman" panose="02020603050405020304" pitchFamily="18" charset="0"/>
              </a:rPr>
              <a:t>: Having a bank account is considered a fundamental right. Detecting fraud is socially significant as it protects individuals' interests and ensures fair access to banking services.</a:t>
            </a:r>
          </a:p>
          <a:p>
            <a:pPr marL="0" lvl="0" indent="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Objectives</a:t>
            </a:r>
            <a:endParaRPr b="1"/>
          </a:p>
          <a:p>
            <a:pPr marL="0" lvl="0" indent="0" algn="ctr" rtl="0">
              <a:spcBef>
                <a:spcPts val="0"/>
              </a:spcBef>
              <a:spcAft>
                <a:spcPts val="0"/>
              </a:spcAft>
              <a:buNone/>
            </a:pPr>
            <a:endParaRPr b="1"/>
          </a:p>
        </p:txBody>
      </p:sp>
      <p:sp>
        <p:nvSpPr>
          <p:cNvPr id="111" name="Google Shape;111;p17"/>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2" name="Google Shape;112;p17"/>
          <p:cNvSpPr txBox="1"/>
          <p:nvPr/>
        </p:nvSpPr>
        <p:spPr>
          <a:xfrm>
            <a:off x="361800" y="1205225"/>
            <a:ext cx="8185041" cy="4370397"/>
          </a:xfrm>
          <a:prstGeom prst="rect">
            <a:avLst/>
          </a:prstGeom>
          <a:noFill/>
          <a:ln>
            <a:noFill/>
          </a:ln>
        </p:spPr>
        <p:txBody>
          <a:bodyPr spcFirstLastPara="1" wrap="square" lIns="91425" tIns="91425" rIns="91425" bIns="91425" anchor="t" anchorCtr="0">
            <a:spAutoFit/>
          </a:bodyPr>
          <a:lstStyle/>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primary objective of BAF is to address the significant risks associated with bank account fraud by leveraging machine learning techniques. By detecting fraudulent applications, banks can reject them, preventing unauthorized access to banking services and protecting customers from potential financial losses.</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Also, to ensure fairness in machine learning predictions. Biased decision-making can have negative consequences, and thus, banks and merchants are adopting fair ML methods to mitigate any biases and provide equal opportunities to all applicants while maintaining effective fraud detection.</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With the BAF dataset, the objective is to perform various types of analysis including descriptive, prescriptive and predictive analysis , the dataset provides valuable insights for developing fraud detection models in the banking industry.</a:t>
            </a: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01600" lvl="0" algn="l" rtl="0">
              <a:spcBef>
                <a:spcPts val="0"/>
              </a:spcBef>
              <a:spcAft>
                <a:spcPts val="0"/>
              </a:spcAft>
              <a:buSzPts val="2000"/>
            </a:pPr>
            <a:r>
              <a:rPr lang="en" sz="2000"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914400" lvl="1" indent="-355600" algn="l" rtl="0">
              <a:spcBef>
                <a:spcPts val="0"/>
              </a:spcBef>
              <a:spcAft>
                <a:spcPts val="0"/>
              </a:spcAft>
              <a:buSzPts val="2000"/>
              <a:buFont typeface="Times New Roman"/>
              <a:buChar char="○"/>
            </a:pPr>
            <a:endParaRPr sz="2000" dirty="0">
              <a:latin typeface="Times New Roman"/>
              <a:ea typeface="Times New Roman"/>
              <a:cs typeface="Times New Roman"/>
              <a:sym typeface="Times New Roman"/>
            </a:endParaRPr>
          </a:p>
          <a:p>
            <a:pPr marL="457200" lvl="0" indent="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0"/>
              </a:spcBef>
              <a:spcAft>
                <a:spcPts val="0"/>
              </a:spcAft>
              <a:buNone/>
            </a:pPr>
            <a:endParaRPr sz="20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Related work</a:t>
            </a:r>
            <a:endParaRPr b="1"/>
          </a:p>
          <a:p>
            <a:pPr marL="0" lvl="0" indent="0" algn="ctr" rtl="0">
              <a:spcBef>
                <a:spcPts val="0"/>
              </a:spcBef>
              <a:spcAft>
                <a:spcPts val="0"/>
              </a:spcAft>
              <a:buNone/>
            </a:pPr>
            <a:endParaRPr b="1"/>
          </a:p>
        </p:txBody>
      </p:sp>
      <p:sp>
        <p:nvSpPr>
          <p:cNvPr id="118" name="Google Shape;118;p18"/>
          <p:cNvSpPr txBox="1"/>
          <p:nvPr/>
        </p:nvSpPr>
        <p:spPr>
          <a:xfrm>
            <a:off x="405375" y="1248825"/>
            <a:ext cx="834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9" name="Google Shape;119;p18"/>
          <p:cNvSpPr txBox="1"/>
          <p:nvPr/>
        </p:nvSpPr>
        <p:spPr>
          <a:xfrm>
            <a:off x="361800" y="1205225"/>
            <a:ext cx="8510700" cy="2462182"/>
          </a:xfrm>
          <a:prstGeom prst="rect">
            <a:avLst/>
          </a:prstGeom>
          <a:noFill/>
          <a:ln>
            <a:noFill/>
          </a:ln>
        </p:spPr>
        <p:txBody>
          <a:bodyPr spcFirstLastPara="1" wrap="square" lIns="91425" tIns="91425" rIns="91425" bIns="91425" anchor="t" anchorCtr="0">
            <a:spAutoFit/>
          </a:bodyPr>
          <a:lstStyle/>
          <a:p>
            <a:pPr marL="285750" indent="-285750"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Fraud Detection Research: </a:t>
            </a:r>
            <a:r>
              <a:rPr lang="en-US" sz="1600" b="0" i="0" dirty="0">
                <a:effectLst/>
                <a:latin typeface="Times New Roman" panose="02020603050405020304" pitchFamily="18" charset="0"/>
                <a:cs typeface="Times New Roman" panose="02020603050405020304" pitchFamily="18" charset="0"/>
              </a:rPr>
              <a:t>Prior work has focused on developing ML models to detect fraudulent bank account applications and mitigate financial risks.</a:t>
            </a:r>
          </a:p>
          <a:p>
            <a:pPr marL="285750" indent="-285750"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Fairness in Fraud Detection: </a:t>
            </a:r>
            <a:r>
              <a:rPr lang="en-US" sz="1600" b="0" i="0" dirty="0">
                <a:effectLst/>
                <a:latin typeface="Times New Roman" panose="02020603050405020304" pitchFamily="18" charset="0"/>
                <a:cs typeface="Times New Roman" panose="02020603050405020304" pitchFamily="18" charset="0"/>
              </a:rPr>
              <a:t>Concerns about biased decision-making have prompted the adoption of fair ML methods in the banking sector.</a:t>
            </a:r>
          </a:p>
          <a:p>
            <a:pPr marL="285750" indent="-285750"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Tabular Data Analysis Gap</a:t>
            </a:r>
            <a:r>
              <a:rPr lang="en-US" sz="1600" b="0" i="0" dirty="0">
                <a:effectLst/>
                <a:latin typeface="Times New Roman" panose="02020603050405020304" pitchFamily="18" charset="0"/>
                <a:cs typeface="Times New Roman" panose="02020603050405020304" pitchFamily="18" charset="0"/>
              </a:rPr>
              <a:t>: While progress has been made in computer vision and NLP, the analysis of tabular data, common in banking, has lagged. BAF dataset bridges this gap.</a:t>
            </a:r>
          </a:p>
          <a:p>
            <a:pPr marL="285750" indent="-285750"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Enhancing Fraud Detection: </a:t>
            </a:r>
            <a:r>
              <a:rPr lang="en-US" sz="1600" b="0" i="0" dirty="0">
                <a:effectLst/>
                <a:latin typeface="Times New Roman" panose="02020603050405020304" pitchFamily="18" charset="0"/>
                <a:cs typeface="Times New Roman" panose="02020603050405020304" pitchFamily="18" charset="0"/>
              </a:rPr>
              <a:t>BAF dataset provides a comprehensive platform to evaluate and enhance ML techniques for fraud detection, ensuring fairness and accuracy in predictions.</a:t>
            </a:r>
          </a:p>
          <a:p>
            <a:pPr marL="101600" lvl="0" algn="l" rtl="0">
              <a:spcBef>
                <a:spcPts val="0"/>
              </a:spcBef>
              <a:spcAft>
                <a:spcPts val="0"/>
              </a:spcAft>
              <a:buSzPts val="2000"/>
            </a:pPr>
            <a:endParaRPr sz="20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93102" y="605943"/>
            <a:ext cx="7772400" cy="6078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Problem Statement</a:t>
            </a:r>
            <a:endParaRPr b="1" dirty="0"/>
          </a:p>
          <a:p>
            <a:pPr marL="0" lvl="0" indent="0" algn="ctr" rtl="0">
              <a:spcBef>
                <a:spcPts val="0"/>
              </a:spcBef>
              <a:spcAft>
                <a:spcPts val="0"/>
              </a:spcAft>
              <a:buNone/>
            </a:pPr>
            <a:endParaRPr b="1" dirty="0"/>
          </a:p>
        </p:txBody>
      </p:sp>
      <p:sp>
        <p:nvSpPr>
          <p:cNvPr id="125" name="Google Shape;125;p19"/>
          <p:cNvSpPr txBox="1"/>
          <p:nvPr/>
        </p:nvSpPr>
        <p:spPr>
          <a:xfrm>
            <a:off x="793102" y="1734017"/>
            <a:ext cx="7459318" cy="1415742"/>
          </a:xfrm>
          <a:prstGeom prst="rect">
            <a:avLst/>
          </a:prstGeom>
          <a:noFill/>
          <a:ln>
            <a:noFill/>
          </a:ln>
        </p:spPr>
        <p:txBody>
          <a:bodyPr spcFirstLastPara="1" wrap="square" lIns="91425" tIns="91425" rIns="91425" bIns="91425" anchor="t" anchorCtr="0">
            <a:spAutoFit/>
          </a:bodyPr>
          <a:lstStyle/>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Detecting and preventing bank account fraud is a critical challenge.</a:t>
            </a:r>
          </a:p>
          <a:p>
            <a:pPr marL="285750"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Existing methods lack comprehensive and accurate models for analyzing tabular data, necessitating the need for innovative and privacy-preserving datasets like BAF to enhance fraud detection techniques.</a:t>
            </a:r>
          </a:p>
          <a:p>
            <a:pPr marL="101600" lvl="0" algn="l" rtl="0">
              <a:spcBef>
                <a:spcPts val="0"/>
              </a:spcBef>
              <a:spcAft>
                <a:spcPts val="0"/>
              </a:spcAft>
              <a:buSzPts val="2000"/>
            </a:pPr>
            <a:endParaRPr lang="en-US" sz="16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85100" y="603587"/>
            <a:ext cx="8520600" cy="607800"/>
          </a:xfrm>
          <a:prstGeom prst="rect">
            <a:avLst/>
          </a:prstGeom>
          <a:solidFill>
            <a:srgbClr val="C9DAF8"/>
          </a:soli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Proposed solutions</a:t>
            </a:r>
            <a:endParaRPr b="1" dirty="0"/>
          </a:p>
          <a:p>
            <a:pPr marL="0" lvl="0" indent="0" algn="ctr" rtl="0">
              <a:spcBef>
                <a:spcPts val="0"/>
              </a:spcBef>
              <a:spcAft>
                <a:spcPts val="0"/>
              </a:spcAft>
              <a:buNone/>
            </a:pPr>
            <a:endParaRPr b="1" dirty="0"/>
          </a:p>
        </p:txBody>
      </p:sp>
      <p:sp>
        <p:nvSpPr>
          <p:cNvPr id="131" name="Google Shape;131;p20"/>
          <p:cNvSpPr txBox="1"/>
          <p:nvPr/>
        </p:nvSpPr>
        <p:spPr>
          <a:xfrm>
            <a:off x="485100" y="1752678"/>
            <a:ext cx="8347200" cy="2215961"/>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will begin from the principal segment and investigate every section and comprehend what influence it makes on the objective segment.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At the necessary step, we will likewise perform preprocessing and include designing undertakings.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point in acting top to bottom exploratory examination is to get ready and clean information for better machine learning demonstrating to accomplish elite execution and summed up models. </a:t>
            </a:r>
          </a:p>
          <a:p>
            <a:pPr marL="107950" lvl="0" algn="l" rtl="0">
              <a:spcBef>
                <a:spcPts val="0"/>
              </a:spcBef>
              <a:spcAft>
                <a:spcPts val="0"/>
              </a:spcAft>
              <a:buSzPts val="1900"/>
            </a:pPr>
            <a:endParaRPr sz="20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0056-7024-C230-1B7C-68667A019844}"/>
              </a:ext>
            </a:extLst>
          </p:cNvPr>
          <p:cNvSpPr>
            <a:spLocks noGrp="1"/>
          </p:cNvSpPr>
          <p:nvPr>
            <p:ph type="title"/>
          </p:nvPr>
        </p:nvSpPr>
        <p:spPr>
          <a:xfrm>
            <a:off x="311700" y="885862"/>
            <a:ext cx="8520600" cy="607800"/>
          </a:xfrm>
        </p:spPr>
        <p:txBody>
          <a:bodyPr>
            <a:normAutofit fontScale="90000"/>
          </a:bodyPr>
          <a:lstStyle/>
          <a:p>
            <a:r>
              <a:rPr lang="en-US" dirty="0"/>
              <a:t>Continued…</a:t>
            </a:r>
          </a:p>
        </p:txBody>
      </p:sp>
      <p:sp>
        <p:nvSpPr>
          <p:cNvPr id="3" name="Text Placeholder 2">
            <a:extLst>
              <a:ext uri="{FF2B5EF4-FFF2-40B4-BE49-F238E27FC236}">
                <a16:creationId xmlns:a16="http://schemas.microsoft.com/office/drawing/2014/main" id="{3FFB40FE-42AE-4B41-B731-FB78C32D751D}"/>
              </a:ext>
            </a:extLst>
          </p:cNvPr>
          <p:cNvSpPr>
            <a:spLocks noGrp="1"/>
          </p:cNvSpPr>
          <p:nvPr>
            <p:ph type="body" idx="1"/>
          </p:nvPr>
        </p:nvSpPr>
        <p:spPr>
          <a:xfrm>
            <a:off x="311700" y="1772815"/>
            <a:ext cx="8520600" cy="2796059"/>
          </a:xfrm>
        </p:spPr>
        <p:txBody>
          <a:bodyPr>
            <a:normAutofit/>
          </a:bodyPr>
          <a:lstStyle/>
          <a:p>
            <a:r>
              <a:rPr lang="en-US" sz="1600" dirty="0">
                <a:latin typeface="Times New Roman" panose="02020603050405020304" pitchFamily="18" charset="0"/>
                <a:cs typeface="Times New Roman" panose="02020603050405020304" pitchFamily="18" charset="0"/>
              </a:rPr>
              <a:t>It should begin with breaking down and setting up the dataset for expectation.</a:t>
            </a:r>
          </a:p>
          <a:p>
            <a:pPr marL="0" indent="0">
              <a:buNone/>
            </a:pPr>
            <a:endParaRPr lang="en-US" sz="1600" dirty="0">
              <a:latin typeface="Times New Roman" panose="02020603050405020304" pitchFamily="18" charset="0"/>
              <a:cs typeface="Times New Roman" panose="02020603050405020304" pitchFamily="18" charset="0"/>
            </a:endParaRPr>
          </a:p>
          <a:p>
            <a:pPr marL="596900" lvl="1" indent="0">
              <a:buNone/>
            </a:pPr>
            <a:r>
              <a:rPr lang="en-US" sz="1600" dirty="0">
                <a:latin typeface="Times New Roman" panose="02020603050405020304" pitchFamily="18" charset="0"/>
                <a:cs typeface="Times New Roman" panose="02020603050405020304" pitchFamily="18" charset="0"/>
              </a:rPr>
              <a:t>Modules:</a:t>
            </a:r>
          </a:p>
          <a:p>
            <a:pPr lvl="1"/>
            <a:r>
              <a:rPr lang="en-US" sz="1600" dirty="0">
                <a:latin typeface="Times New Roman" panose="02020603050405020304" pitchFamily="18" charset="0"/>
                <a:cs typeface="Times New Roman" panose="02020603050405020304" pitchFamily="18" charset="0"/>
              </a:rPr>
              <a:t>Dataset collection</a:t>
            </a:r>
          </a:p>
          <a:p>
            <a:pPr lvl="1"/>
            <a:r>
              <a:rPr lang="en-US" sz="1600" dirty="0">
                <a:latin typeface="Times New Roman" panose="02020603050405020304" pitchFamily="18" charset="0"/>
                <a:cs typeface="Times New Roman" panose="02020603050405020304" pitchFamily="18" charset="0"/>
              </a:rPr>
              <a:t>Data preparation</a:t>
            </a:r>
          </a:p>
          <a:p>
            <a:pPr lvl="1"/>
            <a:r>
              <a:rPr lang="en-US" sz="1600" dirty="0">
                <a:latin typeface="Times New Roman" panose="02020603050405020304" pitchFamily="18" charset="0"/>
                <a:cs typeface="Times New Roman" panose="02020603050405020304" pitchFamily="18" charset="0"/>
              </a:rPr>
              <a:t>Model Development</a:t>
            </a:r>
          </a:p>
          <a:p>
            <a:pPr lvl="1"/>
            <a:r>
              <a:rPr lang="en-US" sz="1600" dirty="0">
                <a:latin typeface="Times New Roman" panose="02020603050405020304" pitchFamily="18" charset="0"/>
                <a:cs typeface="Times New Roman" panose="02020603050405020304" pitchFamily="18" charset="0"/>
              </a:rPr>
              <a:t>Exploratory Data Analysis</a:t>
            </a:r>
          </a:p>
          <a:p>
            <a:pPr lvl="1"/>
            <a:r>
              <a:rPr lang="en-US" sz="1600" dirty="0">
                <a:latin typeface="Times New Roman" panose="02020603050405020304" pitchFamily="18" charset="0"/>
                <a:cs typeface="Times New Roman" panose="02020603050405020304" pitchFamily="18" charset="0"/>
              </a:rPr>
              <a:t>Outlier Analysis</a:t>
            </a:r>
          </a:p>
          <a:p>
            <a:pPr lvl="1"/>
            <a:r>
              <a:rPr lang="en-US" sz="1600" dirty="0">
                <a:latin typeface="Times New Roman" panose="02020603050405020304" pitchFamily="18" charset="0"/>
                <a:cs typeface="Times New Roman" panose="02020603050405020304" pitchFamily="18" charset="0"/>
              </a:rPr>
              <a:t>Machine learning Modeling</a:t>
            </a:r>
          </a:p>
          <a:p>
            <a:pPr lvl="1"/>
            <a:r>
              <a:rPr lang="en-US" sz="1600" dirty="0">
                <a:latin typeface="Times New Roman" panose="02020603050405020304" pitchFamily="18" charset="0"/>
                <a:cs typeface="Times New Roman" panose="02020603050405020304" pitchFamily="18" charset="0"/>
              </a:rPr>
              <a:t>Evaluation</a:t>
            </a:r>
          </a:p>
        </p:txBody>
      </p:sp>
    </p:spTree>
    <p:extLst>
      <p:ext uri="{BB962C8B-B14F-4D97-AF65-F5344CB8AC3E}">
        <p14:creationId xmlns:p14="http://schemas.microsoft.com/office/powerpoint/2010/main" val="18692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5"/>
        <p:cNvGrpSpPr/>
        <p:nvPr/>
      </p:nvGrpSpPr>
      <p:grpSpPr>
        <a:xfrm>
          <a:off x="0" y="0"/>
          <a:ext cx="0" cy="0"/>
          <a:chOff x="0" y="0"/>
          <a:chExt cx="0" cy="0"/>
        </a:xfrm>
      </p:grpSpPr>
      <p:sp>
        <p:nvSpPr>
          <p:cNvPr id="136" name="Google Shape;136;p21"/>
          <p:cNvSpPr txBox="1">
            <a:spLocks noGrp="1"/>
          </p:cNvSpPr>
          <p:nvPr>
            <p:ph type="title" idx="4294967295"/>
          </p:nvPr>
        </p:nvSpPr>
        <p:spPr>
          <a:xfrm>
            <a:off x="564642" y="382588"/>
            <a:ext cx="1911858" cy="1235075"/>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2400" b="1" u="sng" dirty="0">
                <a:latin typeface="Times New Roman" panose="02020603050405020304" pitchFamily="18" charset="0"/>
                <a:cs typeface="Times New Roman" panose="02020603050405020304" pitchFamily="18" charset="0"/>
              </a:rPr>
              <a:t>Results:</a:t>
            </a:r>
          </a:p>
          <a:p>
            <a:pPr marL="0" lvl="0" indent="0" defTabSz="914400">
              <a:spcAft>
                <a:spcPts val="0"/>
              </a:spcAft>
            </a:pPr>
            <a:endParaRPr lang="en-US" sz="2100" b="1" dirty="0"/>
          </a:p>
        </p:txBody>
      </p:sp>
      <p:sp>
        <p:nvSpPr>
          <p:cNvPr id="2" name="TextBox 1">
            <a:extLst>
              <a:ext uri="{FF2B5EF4-FFF2-40B4-BE49-F238E27FC236}">
                <a16:creationId xmlns:a16="http://schemas.microsoft.com/office/drawing/2014/main" id="{EF54DD19-CB73-1CBC-6FC4-535364376D9A}"/>
              </a:ext>
            </a:extLst>
          </p:cNvPr>
          <p:cNvSpPr txBox="1"/>
          <p:nvPr/>
        </p:nvSpPr>
        <p:spPr>
          <a:xfrm>
            <a:off x="3414725" y="734798"/>
            <a:ext cx="5143500" cy="123444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After evaluating various models, below ones demonstrate the performed metrics using Balance badging model  </a:t>
            </a:r>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400" dirty="0"/>
          </a:p>
        </p:txBody>
      </p:sp>
      <p:pic>
        <p:nvPicPr>
          <p:cNvPr id="1026" name="Picture 2">
            <a:extLst>
              <a:ext uri="{FF2B5EF4-FFF2-40B4-BE49-F238E27FC236}">
                <a16:creationId xmlns:a16="http://schemas.microsoft.com/office/drawing/2014/main" id="{54F07223-EAA5-1599-ABE0-83E84918F2F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2364" y="2343150"/>
            <a:ext cx="2688336" cy="20924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6460725-053F-1E43-B71E-12011878D35B}"/>
              </a:ext>
            </a:extLst>
          </p:cNvPr>
          <p:cNvPicPr>
            <a:picLocks noChangeAspect="1"/>
          </p:cNvPicPr>
          <p:nvPr/>
        </p:nvPicPr>
        <p:blipFill>
          <a:blip r:embed="rId4"/>
          <a:stretch>
            <a:fillRect/>
          </a:stretch>
        </p:blipFill>
        <p:spPr>
          <a:xfrm>
            <a:off x="3414725" y="2457450"/>
            <a:ext cx="2688336" cy="1951252"/>
          </a:xfrm>
          <a:prstGeom prst="rect">
            <a:avLst/>
          </a:prstGeom>
        </p:spPr>
      </p:pic>
      <p:pic>
        <p:nvPicPr>
          <p:cNvPr id="4" name="Picture 3">
            <a:extLst>
              <a:ext uri="{FF2B5EF4-FFF2-40B4-BE49-F238E27FC236}">
                <a16:creationId xmlns:a16="http://schemas.microsoft.com/office/drawing/2014/main" id="{DBA7F6EF-B3A6-24BB-1F8A-931F04C8694F}"/>
              </a:ext>
            </a:extLst>
          </p:cNvPr>
          <p:cNvPicPr>
            <a:picLocks noChangeAspect="1"/>
          </p:cNvPicPr>
          <p:nvPr/>
        </p:nvPicPr>
        <p:blipFill>
          <a:blip r:embed="rId5"/>
          <a:stretch>
            <a:fillRect/>
          </a:stretch>
        </p:blipFill>
        <p:spPr>
          <a:xfrm>
            <a:off x="6103061" y="2772877"/>
            <a:ext cx="2688336" cy="1093421"/>
          </a:xfrm>
          <a:prstGeom prst="rect">
            <a:avLst/>
          </a:prstGeom>
        </p:spPr>
      </p:pic>
    </p:spTree>
    <p:extLst>
      <p:ext uri="{BB962C8B-B14F-4D97-AF65-F5344CB8AC3E}">
        <p14:creationId xmlns:p14="http://schemas.microsoft.com/office/powerpoint/2010/main" val="39221967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171</TotalTime>
  <Words>1062</Words>
  <Application>Microsoft Office PowerPoint</Application>
  <PresentationFormat>On-screen Show (16:9)</PresentationFormat>
  <Paragraphs>76</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Roboto</vt:lpstr>
      <vt:lpstr>Times New Roman</vt:lpstr>
      <vt:lpstr>Calibri Light</vt:lpstr>
      <vt:lpstr>Arial</vt:lpstr>
      <vt:lpstr>Office Theme</vt:lpstr>
      <vt:lpstr>   Bank Account Fraud Detection  Using Machine Learning</vt:lpstr>
      <vt:lpstr>Contributions</vt:lpstr>
      <vt:lpstr>Motivation</vt:lpstr>
      <vt:lpstr>Objectives </vt:lpstr>
      <vt:lpstr>Related work </vt:lpstr>
      <vt:lpstr>Problem Statement </vt:lpstr>
      <vt:lpstr>Proposed solutions </vt:lpstr>
      <vt:lpstr>Continued…</vt:lpstr>
      <vt:lpstr>Results: </vt:lpstr>
      <vt:lpstr>Results: </vt:lpstr>
      <vt:lpstr>References </vt:lpstr>
      <vt:lpstr>To be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Account Fraud Detection  Using Machine Learning</dc:title>
  <dc:creator>narendra reddy reddymalla</dc:creator>
  <cp:lastModifiedBy>narendra reddy reddymalla</cp:lastModifiedBy>
  <cp:revision>2</cp:revision>
  <dcterms:modified xsi:type="dcterms:W3CDTF">2023-06-18T20:10:09Z</dcterms:modified>
</cp:coreProperties>
</file>