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D26A-B49B-1744-BB86-429C7404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CA06-F834-8944-9F87-93A726C41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5549-146B-A240-B95F-6818F2D6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10F6-BD21-2449-9C02-8CF9C10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1D8E-8317-8D4A-87B6-221ABCA0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03CA-3F64-AE40-9553-A0AE0B5D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9906-6227-7A41-AC7C-B81D451D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58B6-1AD1-E440-8DBB-0B9E5144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C5DF-DC3D-F644-9D0F-6D8F360C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E03E-CB26-504C-817C-C946A0A1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1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3F8F7-D17D-6B4F-9580-FDEA53940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7094E-45D0-D14C-97E8-EFB0E2301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CB99-4B62-524C-8EF8-BAE9AECE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E300-159C-9141-A9F3-905E03FE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016C-865D-4F45-816A-4157B89C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9617-6950-4A46-B36F-6D1F20B7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7BE7E-D1FE-7E49-8C9A-D88B1D10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34BC-9177-B64A-A3FC-305D06C1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6F46-79DB-5645-BDCF-D299D02A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6692-992C-8C43-A902-5CB6BE3F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52FA-52E5-554E-919D-AC8DF46F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1A6C-36E5-A647-81AC-F1EBB4ED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90EF-B29E-4840-B730-19BC223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9F6A-05FA-974B-AD2D-51407F98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1646-B47A-EA44-BF4C-AA9754A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CD6B-09FA-1B45-BB61-10C5CFA6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9D92-5ABD-D44E-9F40-9B4E92100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354B2-FEC5-A841-8692-1D470F22D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BFEDD-CBBD-2E41-94BF-04D0BB9E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11FC-F4C1-0942-BFCF-E70AB1CF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4FB8-196B-C848-8A3A-E3C1D5D6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3DFF-E5A5-5B42-8BA4-9A3E24B8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A7DA-5C0A-D646-8502-69126978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693D8-EB34-F745-A96E-D847CCC8B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70EFB-5F73-E348-9728-65341C80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F2362-3674-A347-AABB-2DD81C3BD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12D4C-D7E5-6146-ACCB-323A8F69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5F136-1312-E842-84AA-5A0562DD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F017C-6C6B-9D43-980B-4FD68A2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0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06A-D939-C241-AF08-3F405565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41321-4EAB-264F-BD54-B6C2C983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4DEBD-84A0-C54A-B7DF-FEC9D65E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1ABB3-DA33-3545-83F8-A0BEE94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4A21C-C54B-EC49-B7F2-CBE4524C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859F6-C1E2-0747-9E1B-0A9BC254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0248-67F8-A847-A2C7-F01FA243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FC07-99C5-6D45-8A30-10430F73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0BA4-C93C-F845-8F58-1FA9D0B5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7345B-E5B1-4C4F-9E5F-C21C4F1E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621D-158D-7446-A4F1-8A65D17B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2AC9C-410C-5E4D-88B8-65DF2B9D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4E45B-0861-4847-98DE-4DF845D0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9712-1669-214A-8D01-CC9B9332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83865-4503-6E40-840F-54EDBDE0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0BF8-4D6F-9549-82AE-5921710A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D7A48-FEE8-744F-89BE-6BE156A0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5EEAC-F1B5-324E-B290-D2279B37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D84A5-FED2-5B46-8AF8-C50DB19C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E3BD6-C6DF-424B-BE9A-2780BA82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16E5B-4C37-E84D-B13D-EBDBB333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F4F4-20F3-144B-A0C0-C33EE3B7C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F41D-3FA8-6C43-BA9B-DEDF97335B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AA0E8-B24F-B345-BFE0-C75721C6E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1F1C-0CB5-A641-BFD1-547B40D91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B441-D956-2640-BD21-1ED11A5F7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/tree/master/csse_covid_19_data/csse_covid_19_time_se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691C-EA01-6840-B60E-DCBB5B25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Covid19-Project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63FE-3EFE-F849-A5DA-C742229C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Jake Setter, Steve Thudium, Shalin Shekhar</a:t>
            </a:r>
          </a:p>
          <a:p>
            <a:r>
              <a:rPr lang="en-US" dirty="0"/>
              <a:t>Objective:  </a:t>
            </a:r>
          </a:p>
          <a:p>
            <a:pPr lvl="1"/>
            <a:r>
              <a:rPr lang="en-US" dirty="0"/>
              <a:t>Display a heatmap of CoVid19 cases in the U.S on 10 different dates between 01/22/2020 and 04/01/2020.</a:t>
            </a:r>
          </a:p>
          <a:p>
            <a:pPr lvl="1"/>
            <a:r>
              <a:rPr lang="en-US" dirty="0"/>
              <a:t>This display allows the user to select the heatmap for different days and to select an animation, which shows each day in sequence.</a:t>
            </a:r>
          </a:p>
          <a:p>
            <a:pPr lvl="1"/>
            <a:r>
              <a:rPr lang="en-US" dirty="0"/>
              <a:t>Client – server model.  The client shows the heatmap and the server sends data for one day at a time. </a:t>
            </a:r>
          </a:p>
          <a:p>
            <a:pPr lvl="1"/>
            <a:r>
              <a:rPr lang="en-US" dirty="0"/>
              <a:t>The client runs JavaScript and the server runs Flask</a:t>
            </a:r>
          </a:p>
          <a:p>
            <a:pPr lvl="1"/>
            <a:r>
              <a:rPr lang="en-US" dirty="0"/>
              <a:t>The server retrieves data from a Postgres database, that is pre-loaded with time-series data from </a:t>
            </a:r>
            <a:r>
              <a:rPr lang="en-US" dirty="0">
                <a:hlinkClick r:id="rId2"/>
              </a:rPr>
              <a:t>https://github.com/CSSEGISandData/COVID-19/tree/master/csse_covid_19_data/csse_covid_19_time_series</a:t>
            </a:r>
            <a:endParaRPr lang="en-US" dirty="0"/>
          </a:p>
          <a:p>
            <a:pPr lvl="1"/>
            <a:r>
              <a:rPr lang="en-US" dirty="0"/>
              <a:t>The server builds a </a:t>
            </a:r>
            <a:r>
              <a:rPr lang="en-US" dirty="0" err="1"/>
              <a:t>GeoJSON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2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Covid19-Project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Covid19-Project</dc:title>
  <dc:creator>Stephen Thudium</dc:creator>
  <cp:lastModifiedBy>Stephen Thudium</cp:lastModifiedBy>
  <cp:revision>5</cp:revision>
  <dcterms:created xsi:type="dcterms:W3CDTF">2020-04-09T00:25:18Z</dcterms:created>
  <dcterms:modified xsi:type="dcterms:W3CDTF">2020-04-09T01:25:37Z</dcterms:modified>
</cp:coreProperties>
</file>