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83276" y="2823150"/>
            <a:ext cx="81395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:VIBOSARAN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:31221444855/4FA69C38A50825E93214C4B59E7EFEF5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 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81</cp:revision>
  <dcterms:created xsi:type="dcterms:W3CDTF">2024-03-29T15:07:22Z</dcterms:created>
  <dcterms:modified xsi:type="dcterms:W3CDTF">2024-09-02T09:45:50Z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