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B89-7D04-1FAB-1826-BE738125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F120B-A1A6-F714-B42A-B6E6EC89E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4F5B-A288-54C2-9715-C02F6EB8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1C11-47FE-BBA7-C0A3-506E4D09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E82B-28F1-2986-507A-A7960A0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AC3-D893-7EF9-7B6F-902E6333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5F95-AF44-7ADA-EED9-21E6BFA3F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723E-ABFB-119D-65C4-7D4514D3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6369-0FA0-6E69-652B-6F101D7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205F-DF3A-73C2-2069-5A3E3364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62D44-6929-69A6-A28F-11216002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29901-E33A-F9F4-29CA-7B20D153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B003-BE26-CAEB-1EA1-F20D177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69B9-CD5C-3780-9E09-386A224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1304-65F0-6FEE-5801-0B036BB8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79AA-03EA-E3FE-B467-6FFB8776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E6A6-E9DC-2E5C-C5DF-8575C6B2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B1B3-4F34-2836-DCA0-85ACB1DC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684F-CBE1-9BF0-E9E3-E5138915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15AA-C99F-E2AD-9301-29CD6031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BF4-E40C-3AF2-6095-956B268D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ADA3-1489-2DEF-9FFE-6848A81B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BF8D-F1B2-45B0-5BE6-95857187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7E4C-C40D-E18F-F8C7-408772B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CA35-4290-A440-CA6C-7152016E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54A8-1310-A20A-2505-E6B71413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DE53-BE9F-B0C8-D614-D1299BAA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E1F4-90ED-BDDB-4B71-CB4970722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6B0E-6C67-5AF6-155B-3DA624E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F7933-3A2F-C3D4-790E-B0D9E252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C627-DF30-AAB4-7956-CC075A54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7D5B-8719-30E8-FE15-35285B76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645CD-4A71-8119-97E1-B0B17DDB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1C305-C031-1F56-4A7E-A5D68D61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AC0B7-28E9-303B-F81C-D25DD136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ABAB2-8541-7D4E-0B2A-502C21E2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AFF1-23F1-0955-52C9-4D722BE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06AF3-8200-E3F4-60D1-0CDDD3E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35DC-9D20-A76B-AB3A-60A195FB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A52-FFD7-C7C9-A784-B12E4D90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40918-26C3-B629-578C-4DC71EF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2DB19-BFF9-8388-6891-4054B3B9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4E96D-DEED-7C6A-07ED-5BE38B2C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2FF2-84D1-FD66-95F0-991734AF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7DC48-16CE-FD07-D325-5F21D4FD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A425-D224-13A9-D422-FBD1E8E5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93CA-A463-7423-9C0F-3A141A3B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69B8-AD21-206D-48CA-FF4C79F6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CEB2-AA51-7F43-32CC-6F3B2CCE6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C9B1-23DB-4225-0996-5791A645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8466-19A1-599B-6069-762436C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4BDC-8B7F-FE95-BE29-5A80AD2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2315-521A-D570-152F-6A6BDF9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FE012-2AF9-9045-5D04-9BFC1A0D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9CE39-16A2-4B2D-A773-F22E482ED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97E2-58D9-3F87-1110-3887CE68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40A8-D7AC-547F-0DCB-DFCF34C4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E49E-7B2E-5F76-AC95-40995344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08A86-282A-9172-10B5-F53EBE81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1658-F2F9-145B-51C9-F7F5BBDC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DB06-6922-BB55-4BE3-6A4F7F37E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080CA-B95D-ED43-875B-76620E0449D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3D17-5554-AFAA-1AAD-EB25B7CC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1731-EE05-F594-6B0C-E4326F72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CE3D0-4ACE-744E-B43A-034E519B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4C058-8DAD-4A8C-3E2F-4789A20F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8" y="0"/>
            <a:ext cx="65075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4E06-5853-0F6E-FD0C-60A752493C3A}"/>
              </a:ext>
            </a:extLst>
          </p:cNvPr>
          <p:cNvSpPr txBox="1"/>
          <p:nvPr/>
        </p:nvSpPr>
        <p:spPr>
          <a:xfrm>
            <a:off x="7665929" y="463463"/>
            <a:ext cx="33718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Jumper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JP1: Wake up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JP2: Activity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JP3: </a:t>
            </a:r>
            <a:r>
              <a:rPr lang="en-US" dirty="0" err="1"/>
              <a:t>Debouncer</a:t>
            </a:r>
            <a:r>
              <a:rPr lang="en-US" dirty="0"/>
              <a:t> circuit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JP4: Pullup Pulse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JP5: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debouncer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JP6</a:t>
            </a:r>
            <a:r>
              <a:rPr lang="en-US"/>
              <a:t>: Pulse Led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IN: Pulse input</a:t>
            </a:r>
          </a:p>
          <a:p>
            <a:endParaRPr lang="en-US" dirty="0"/>
          </a:p>
          <a:p>
            <a:r>
              <a:rPr lang="en-US" dirty="0"/>
              <a:t>Optional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TLC555IP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C8,C9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OCD</a:t>
            </a:r>
          </a:p>
        </p:txBody>
      </p:sp>
    </p:spTree>
    <p:extLst>
      <p:ext uri="{BB962C8B-B14F-4D97-AF65-F5344CB8AC3E}">
        <p14:creationId xmlns:p14="http://schemas.microsoft.com/office/powerpoint/2010/main" val="244152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Besson, Vincent</dc:creator>
  <cp:lastModifiedBy>Besson, Vincent</cp:lastModifiedBy>
  <cp:revision>6</cp:revision>
  <dcterms:created xsi:type="dcterms:W3CDTF">2024-02-28T14:39:48Z</dcterms:created>
  <dcterms:modified xsi:type="dcterms:W3CDTF">2024-02-28T15:04:00Z</dcterms:modified>
</cp:coreProperties>
</file>