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9B40D8-1253-4C23-B143-445DDB86B5B3}">
  <a:tblStyle styleId="{069B40D8-1253-4C23-B143-445DDB86B5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c906953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c906953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c906953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c906953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c906953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c906953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c90695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c90695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c90695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c90695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c906953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c906953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c906953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c906953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c906953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c906953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c90695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c90695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c90695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c90695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c90695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c90695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c90695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c90695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c906953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c906953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c90695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c90695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c906953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c90695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vibs94/ML_Project_DengA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DENGAI: PREDICTING DISEASE SPREAD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CS4622 - Machine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Results</a:t>
            </a:r>
            <a:endParaRPr sz="40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Following image indicates the predicted values of all four models. 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00" y="2257000"/>
            <a:ext cx="4564400" cy="26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sz="40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Following is the </a:t>
            </a:r>
            <a:r>
              <a:rPr lang="en" sz="2400"/>
              <a:t>accuracies</a:t>
            </a:r>
            <a:r>
              <a:rPr lang="en" sz="2400"/>
              <a:t> obtained from four model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1073625" y="192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{069B40D8-1253-4C23-B143-445DDB86B5B3}</a:tableStyleId>
              </a:tblPr>
              <a:tblGrid>
                <a:gridCol w="3625100"/>
                <a:gridCol w="3625100"/>
              </a:tblGrid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Tested Accuracy (MAE)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 Model 1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21.2188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 Model 2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21.0168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Series Model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24.8486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Ensemble Model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19.4856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endParaRPr sz="400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1 and regression model 2 have achieved superior performance of 21.2188 and 21.0168 MAE respectively and Ensemble Model got 19.4856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1 and Regression model 2 the data preprocessing has done in different methods.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there is some negative impact because of these operations that were neutralized by ensembling these two models.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endParaRPr sz="40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can be observed that time series analysis gives better results when there is a dengue outbreak.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Overall Regression Model has abled to provide better results than Time Series Model.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method and time series method used for generating the dengue prediction model.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regression models were created changing the methods of the imputation of missing values, smoothing window size and feature selection.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 of these two models is low when considered separately. But accuracy will increase more when constructing a new model by ensembling the two models.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Reason for this is, error from one model is fixed from the second model.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 sz="2400"/>
              <a:t>nother model created using time series analysis.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comparing the result models from the regression and time series methods, it is found that the accuracy of time series method is considerably low.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Ensembling Regression Model</a:t>
            </a:r>
            <a:r>
              <a:rPr lang="en" sz="2400"/>
              <a:t> is used to predict the dengue cases on long-term and short-term climate changes and geographical changes.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Members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140062D – G.P.P.D. Bandara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140066T – K.P.T.K. Bandara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140506U – R.A.T.K. Ranatunga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140640A – B.K.D.V. Vimarshana</a:t>
            </a:r>
            <a:br>
              <a:rPr lang="en"/>
            </a:b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01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GitHub Link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37942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https://github.com/vibs94/ML_Project_DengAI</a:t>
            </a:r>
            <a:r>
              <a:rPr lang="en" sz="2400"/>
              <a:t>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Research is based on relationship between weather and </a:t>
            </a:r>
            <a:r>
              <a:rPr lang="en" sz="2400"/>
              <a:t>vegetation in San Juan and </a:t>
            </a:r>
            <a:r>
              <a:rPr lang="en" sz="2400"/>
              <a:t> Iquitos, and total dengue cases reported in those areas.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relationship and interaction between diseases and climatic changes are very complicated. So, modeling of such relationships and interactions has been identified as a difficult problem in </a:t>
            </a:r>
            <a:r>
              <a:rPr lang="en" sz="2400"/>
              <a:t>many research studies.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researches show that depending on the weather conditions and climate changes, dengue transmission patterns varied between years.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focus of this research study was to explore the different climatic variables and recognize short and long-term predictors and build a model for prediction by ensembling the results from regression methods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</a:t>
            </a:r>
            <a:endParaRPr sz="4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</a:t>
            </a:r>
            <a:r>
              <a:rPr lang="en" sz="2400"/>
              <a:t>wo methods used for dengue prediction; </a:t>
            </a:r>
            <a:r>
              <a:rPr b="1" lang="en" sz="2400"/>
              <a:t>regression method</a:t>
            </a:r>
            <a:r>
              <a:rPr lang="en" sz="2400"/>
              <a:t> and </a:t>
            </a:r>
            <a:r>
              <a:rPr b="1" lang="en" sz="2400"/>
              <a:t>time series method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regression method, two training models were created for the regression method by changing the window size for smoothing, feature selection and method of imputation of missing values.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- Regression Model 1</a:t>
            </a:r>
            <a:endParaRPr sz="4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1 is created for the Random forest, Extra trees, and Multilayer Perceptron, and got results </a:t>
            </a:r>
            <a:r>
              <a:rPr lang="en" sz="2400"/>
              <a:t>separately</a:t>
            </a:r>
            <a:r>
              <a:rPr lang="en" sz="2400"/>
              <a:t>.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 results were calculated by ensembling results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</a:t>
            </a:r>
            <a:r>
              <a:rPr lang="en" sz="4000"/>
              <a:t>- Regression Model 2</a:t>
            </a:r>
            <a:endParaRPr sz="4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2 is created for Linear Regression, Random Forest, Gradient Boost, KNN, SVM and MLP with the different preprocessing compared to the first method</a:t>
            </a:r>
            <a:r>
              <a:rPr lang="en" sz="2400"/>
              <a:t>.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cross-validation for all six models, the error propagation of Linear Regression, KNN, SVM and MLP is considerably high.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Output values of Random Forest and Gradient Boost ensembled.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- Regression Model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48975" y="1229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 regression model was created by ensembling the results of two regression models</a:t>
            </a:r>
            <a:endParaRPr sz="2400"/>
          </a:p>
        </p:txBody>
      </p:sp>
      <p:sp>
        <p:nvSpPr>
          <p:cNvPr descr="Regression Model 1" id="112" name="Google Shape;112;p20" title="Regression Model 1"/>
          <p:cNvSpPr/>
          <p:nvPr/>
        </p:nvSpPr>
        <p:spPr>
          <a:xfrm>
            <a:off x="2094650" y="2582275"/>
            <a:ext cx="13119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1</a:t>
            </a:r>
            <a:endParaRPr/>
          </a:p>
        </p:txBody>
      </p:sp>
      <p:sp>
        <p:nvSpPr>
          <p:cNvPr descr="Regression Model 1" id="113" name="Google Shape;113;p20" title="Regression Model 1"/>
          <p:cNvSpPr/>
          <p:nvPr/>
        </p:nvSpPr>
        <p:spPr>
          <a:xfrm>
            <a:off x="5623850" y="2582275"/>
            <a:ext cx="13119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2</a:t>
            </a:r>
            <a:endParaRPr/>
          </a:p>
        </p:txBody>
      </p:sp>
      <p:sp>
        <p:nvSpPr>
          <p:cNvPr descr="Regression Model 1" id="114" name="Google Shape;114;p20" title="Regression Model 1"/>
          <p:cNvSpPr/>
          <p:nvPr/>
        </p:nvSpPr>
        <p:spPr>
          <a:xfrm>
            <a:off x="3860500" y="3573700"/>
            <a:ext cx="13119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 rot="-8654444">
            <a:off x="3324824" y="3278075"/>
            <a:ext cx="622197" cy="2948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 rot="-2069408">
            <a:off x="5066384" y="3278112"/>
            <a:ext cx="625680" cy="2948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- Time Series Model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Monthly Trend was predicted by giving month of the record and total number of cases recorded.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Residual values for each week was calculated by deducting monthly trend from actual value.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Residual values and trend was predicted separately by two separate models and predicted values of those two models were added to get the final predicted total cases.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