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372643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335941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783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170726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3651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677120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4069308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340792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306131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92543-1E15-4513-B6D4-2BC9F4C4DB8E}"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159195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A92543-1E15-4513-B6D4-2BC9F4C4DB8E}"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263359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A92543-1E15-4513-B6D4-2BC9F4C4DB8E}" type="datetimeFigureOut">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413198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A92543-1E15-4513-B6D4-2BC9F4C4DB8E}" type="datetimeFigureOut">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9563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92543-1E15-4513-B6D4-2BC9F4C4DB8E}" type="datetimeFigureOut">
              <a:rPr lang="en-US" smtClean="0"/>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307506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92543-1E15-4513-B6D4-2BC9F4C4DB8E}"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243318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92543-1E15-4513-B6D4-2BC9F4C4DB8E}"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EE794-7CC9-4F10-BF41-21557110DDC2}" type="slidenum">
              <a:rPr lang="en-US" smtClean="0"/>
              <a:t>‹#›</a:t>
            </a:fld>
            <a:endParaRPr lang="en-US"/>
          </a:p>
        </p:txBody>
      </p:sp>
    </p:spTree>
    <p:extLst>
      <p:ext uri="{BB962C8B-B14F-4D97-AF65-F5344CB8AC3E}">
        <p14:creationId xmlns:p14="http://schemas.microsoft.com/office/powerpoint/2010/main" val="149078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A92543-1E15-4513-B6D4-2BC9F4C4DB8E}" type="datetimeFigureOut">
              <a:rPr lang="en-US" smtClean="0"/>
              <a:t>7/11/2017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DEE794-7CC9-4F10-BF41-21557110DDC2}" type="slidenum">
              <a:rPr lang="en-US" smtClean="0"/>
              <a:t>‹#›</a:t>
            </a:fld>
            <a:endParaRPr lang="en-US"/>
          </a:p>
        </p:txBody>
      </p:sp>
    </p:spTree>
    <p:extLst>
      <p:ext uri="{BB962C8B-B14F-4D97-AF65-F5344CB8AC3E}">
        <p14:creationId xmlns:p14="http://schemas.microsoft.com/office/powerpoint/2010/main" val="843707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WebSocket" TargetMode="External"/><Relationship Id="rId3" Type="http://schemas.openxmlformats.org/officeDocument/2006/relationships/hyperlink" Target="https://en.wikipedia.org/wiki/Apache_Software_Foundation" TargetMode="External"/><Relationship Id="rId7" Type="http://schemas.openxmlformats.org/officeDocument/2006/relationships/hyperlink" Target="https://en.wikipedia.org/wiki/Unified_Expression_Language" TargetMode="External"/><Relationship Id="rId2" Type="http://schemas.openxmlformats.org/officeDocument/2006/relationships/hyperlink" Target="https://en.wikipedia.org/wiki/Servlet_container" TargetMode="External"/><Relationship Id="rId1" Type="http://schemas.openxmlformats.org/officeDocument/2006/relationships/slideLayout" Target="../slideLayouts/slideLayout2.xml"/><Relationship Id="rId6" Type="http://schemas.openxmlformats.org/officeDocument/2006/relationships/hyperlink" Target="https://en.wikipedia.org/wiki/JavaServer_Pages" TargetMode="External"/><Relationship Id="rId11" Type="http://schemas.openxmlformats.org/officeDocument/2006/relationships/hyperlink" Target="https://en.wikipedia.org/wiki/Web_server" TargetMode="External"/><Relationship Id="rId5" Type="http://schemas.openxmlformats.org/officeDocument/2006/relationships/hyperlink" Target="https://en.wikipedia.org/wiki/Java_Servlet" TargetMode="External"/><Relationship Id="rId10" Type="http://schemas.openxmlformats.org/officeDocument/2006/relationships/hyperlink" Target="https://en.wikipedia.org/wiki/Hypertext_Transfer_Protocol" TargetMode="External"/><Relationship Id="rId4" Type="http://schemas.openxmlformats.org/officeDocument/2006/relationships/hyperlink" Target="https://en.wikipedia.org/wiki/Java_Platform,_Enterprise_Edition" TargetMode="External"/><Relationship Id="rId9" Type="http://schemas.openxmlformats.org/officeDocument/2006/relationships/hyperlink" Target="https://en.wikipedia.org/wiki/Java_(programming_languag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ecma-international.org/publications/files/ecma-st/ECMA-262.pdf" TargetMode="External"/><Relationship Id="rId2" Type="http://schemas.openxmlformats.org/officeDocument/2006/relationships/hyperlink" Target="http://javascript.crockfor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270457"/>
            <a:ext cx="7766936" cy="682580"/>
          </a:xfrm>
        </p:spPr>
        <p:txBody>
          <a:bodyPr>
            <a:noAutofit/>
          </a:bodyPr>
          <a:lstStyle/>
          <a:p>
            <a:pPr algn="ctr"/>
            <a:r>
              <a:rPr lang="en-US" sz="4000" dirty="0" smtClean="0"/>
              <a:t>Summer Internship Report at Cavisson </a:t>
            </a:r>
          </a:p>
          <a:p>
            <a:pPr algn="ctr"/>
            <a:endParaRPr lang="en-US" sz="4000" dirty="0"/>
          </a:p>
        </p:txBody>
      </p:sp>
      <p:sp>
        <p:nvSpPr>
          <p:cNvPr id="4" name="TextBox 3"/>
          <p:cNvSpPr txBox="1"/>
          <p:nvPr/>
        </p:nvSpPr>
        <p:spPr>
          <a:xfrm>
            <a:off x="4919730" y="5615189"/>
            <a:ext cx="2601532" cy="646331"/>
          </a:xfrm>
          <a:prstGeom prst="rect">
            <a:avLst/>
          </a:prstGeom>
          <a:noFill/>
        </p:spPr>
        <p:txBody>
          <a:bodyPr wrap="square" rtlCol="0">
            <a:spAutoFit/>
          </a:bodyPr>
          <a:lstStyle/>
          <a:p>
            <a:r>
              <a:rPr lang="en-US" dirty="0" smtClean="0"/>
              <a:t>Made By: Vibhor Bijoy</a:t>
            </a:r>
          </a:p>
          <a:p>
            <a:r>
              <a:rPr lang="en-US" dirty="0" smtClean="0"/>
              <a:t>Roll No: 384/COE/14</a:t>
            </a:r>
            <a:endParaRPr lang="en-US" dirty="0"/>
          </a:p>
        </p:txBody>
      </p:sp>
    </p:spTree>
    <p:extLst>
      <p:ext uri="{BB962C8B-B14F-4D97-AF65-F5344CB8AC3E}">
        <p14:creationId xmlns:p14="http://schemas.microsoft.com/office/powerpoint/2010/main" val="192381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Java</a:t>
            </a:r>
            <a:endParaRPr lang="en-US" dirty="0"/>
          </a:p>
        </p:txBody>
      </p:sp>
      <p:sp>
        <p:nvSpPr>
          <p:cNvPr id="3" name="Content Placeholder 2"/>
          <p:cNvSpPr>
            <a:spLocks noGrp="1"/>
          </p:cNvSpPr>
          <p:nvPr>
            <p:ph idx="1"/>
          </p:nvPr>
        </p:nvSpPr>
        <p:spPr/>
        <p:txBody>
          <a:bodyPr>
            <a:normAutofit/>
          </a:bodyPr>
          <a:lstStyle/>
          <a:p>
            <a:r>
              <a:rPr lang="en-US" sz="2800" dirty="0"/>
              <a:t>Java is a </a:t>
            </a:r>
            <a:r>
              <a:rPr lang="en-US" sz="2800" b="1" dirty="0"/>
              <a:t>programming language</a:t>
            </a:r>
            <a:r>
              <a:rPr lang="en-US" sz="2800" dirty="0"/>
              <a:t> and a </a:t>
            </a:r>
            <a:r>
              <a:rPr lang="en-US" sz="2800" b="1" dirty="0"/>
              <a:t>platform</a:t>
            </a:r>
            <a:r>
              <a:rPr lang="en-US" sz="2800" dirty="0"/>
              <a:t>.</a:t>
            </a:r>
          </a:p>
          <a:p>
            <a:r>
              <a:rPr lang="en-US" sz="2800" dirty="0"/>
              <a:t>Java is a high level, robust, secured and object-oriented programming language.</a:t>
            </a:r>
          </a:p>
          <a:p>
            <a:r>
              <a:rPr lang="en-US" sz="2800" b="1" dirty="0"/>
              <a:t>Platform</a:t>
            </a:r>
            <a:r>
              <a:rPr lang="en-US" sz="2800" dirty="0"/>
              <a:t>: Any hardware or software environment in which a program runs, is known as a platform. Since Java has its own runtime environment (JRE) and API, it is called platform.</a:t>
            </a:r>
          </a:p>
          <a:p>
            <a:endParaRPr lang="en-US" sz="2800" dirty="0"/>
          </a:p>
        </p:txBody>
      </p:sp>
    </p:spTree>
    <p:extLst>
      <p:ext uri="{BB962C8B-B14F-4D97-AF65-F5344CB8AC3E}">
        <p14:creationId xmlns:p14="http://schemas.microsoft.com/office/powerpoint/2010/main" val="52839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Uses Of Java</a:t>
            </a:r>
            <a:endParaRPr lang="en-US" dirty="0"/>
          </a:p>
        </p:txBody>
      </p:sp>
      <p:sp>
        <p:nvSpPr>
          <p:cNvPr id="3" name="Content Placeholder 2"/>
          <p:cNvSpPr>
            <a:spLocks noGrp="1"/>
          </p:cNvSpPr>
          <p:nvPr>
            <p:ph idx="1"/>
          </p:nvPr>
        </p:nvSpPr>
        <p:spPr/>
        <p:txBody>
          <a:bodyPr/>
          <a:lstStyle/>
          <a:p>
            <a:r>
              <a:rPr lang="en-US" dirty="0"/>
              <a:t>Desktop Applications such as acrobat reader, media player, antivirus etc.</a:t>
            </a:r>
          </a:p>
          <a:p>
            <a:r>
              <a:rPr lang="en-US" dirty="0"/>
              <a:t>Web </a:t>
            </a:r>
            <a:r>
              <a:rPr lang="en-US" dirty="0" smtClean="0"/>
              <a:t>Applications</a:t>
            </a:r>
            <a:endParaRPr lang="en-US" dirty="0"/>
          </a:p>
          <a:p>
            <a:r>
              <a:rPr lang="en-US" dirty="0"/>
              <a:t>Enterprise Applications such as banking applications.</a:t>
            </a:r>
          </a:p>
          <a:p>
            <a:r>
              <a:rPr lang="en-US" dirty="0"/>
              <a:t>Mobile</a:t>
            </a:r>
          </a:p>
          <a:p>
            <a:r>
              <a:rPr lang="en-US" dirty="0"/>
              <a:t>Embedded System</a:t>
            </a:r>
          </a:p>
          <a:p>
            <a:r>
              <a:rPr lang="en-US" dirty="0"/>
              <a:t>Smart Card</a:t>
            </a:r>
          </a:p>
          <a:p>
            <a:r>
              <a:rPr lang="en-US" dirty="0"/>
              <a:t>Robotics</a:t>
            </a:r>
          </a:p>
          <a:p>
            <a:r>
              <a:rPr lang="en-US" dirty="0"/>
              <a:t>Games etc.</a:t>
            </a:r>
          </a:p>
          <a:p>
            <a:endParaRPr lang="en-US" dirty="0"/>
          </a:p>
        </p:txBody>
      </p:sp>
    </p:spTree>
    <p:extLst>
      <p:ext uri="{BB962C8B-B14F-4D97-AF65-F5344CB8AC3E}">
        <p14:creationId xmlns:p14="http://schemas.microsoft.com/office/powerpoint/2010/main" val="418626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Java Application</a:t>
            </a:r>
            <a:endParaRPr lang="en-US" dirty="0"/>
          </a:p>
        </p:txBody>
      </p:sp>
      <p:sp>
        <p:nvSpPr>
          <p:cNvPr id="3" name="Content Placeholder 2"/>
          <p:cNvSpPr>
            <a:spLocks noGrp="1"/>
          </p:cNvSpPr>
          <p:nvPr>
            <p:ph idx="1"/>
          </p:nvPr>
        </p:nvSpPr>
        <p:spPr/>
        <p:txBody>
          <a:bodyPr>
            <a:normAutofit/>
          </a:bodyPr>
          <a:lstStyle/>
          <a:p>
            <a:r>
              <a:rPr lang="en-US" sz="4000" dirty="0" smtClean="0"/>
              <a:t>Standalone</a:t>
            </a:r>
          </a:p>
          <a:p>
            <a:r>
              <a:rPr lang="en-US" sz="4000" dirty="0" smtClean="0"/>
              <a:t>Web</a:t>
            </a:r>
          </a:p>
          <a:p>
            <a:r>
              <a:rPr lang="en-US" sz="4000" dirty="0" smtClean="0"/>
              <a:t>Enterprise</a:t>
            </a:r>
          </a:p>
          <a:p>
            <a:r>
              <a:rPr lang="en-US" sz="4000" dirty="0" smtClean="0"/>
              <a:t>Mobile</a:t>
            </a:r>
            <a:endParaRPr lang="en-US" sz="4000" dirty="0"/>
          </a:p>
        </p:txBody>
      </p:sp>
    </p:spTree>
    <p:extLst>
      <p:ext uri="{BB962C8B-B14F-4D97-AF65-F5344CB8AC3E}">
        <p14:creationId xmlns:p14="http://schemas.microsoft.com/office/powerpoint/2010/main" val="52813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Servlet is a technology used to make J2EE or web applications.</a:t>
            </a:r>
          </a:p>
          <a:p>
            <a:r>
              <a:rPr lang="en-US" sz="2800" dirty="0" smtClean="0"/>
              <a:t>It is robust and scalable because of Java</a:t>
            </a:r>
          </a:p>
          <a:p>
            <a:r>
              <a:rPr lang="en-US" sz="2800" dirty="0"/>
              <a:t>Servlet is an interface that must be implemented for creating any servlet.</a:t>
            </a:r>
          </a:p>
          <a:p>
            <a:r>
              <a:rPr lang="en-US" sz="2800" dirty="0"/>
              <a:t>Servlet is a class that extend the capabilities of the servers and respond to the incoming request. It can respond to any type of requests.</a:t>
            </a:r>
          </a:p>
          <a:p>
            <a:endParaRPr lang="en-US" sz="2800" dirty="0" smtClean="0"/>
          </a:p>
          <a:p>
            <a:endParaRPr lang="en-US" dirty="0"/>
          </a:p>
        </p:txBody>
      </p:sp>
    </p:spTree>
    <p:extLst>
      <p:ext uri="{BB962C8B-B14F-4D97-AF65-F5344CB8AC3E}">
        <p14:creationId xmlns:p14="http://schemas.microsoft.com/office/powerpoint/2010/main" val="210463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Servlet</a:t>
            </a:r>
            <a:endParaRPr lang="en-US" dirty="0"/>
          </a:p>
        </p:txBody>
      </p:sp>
      <p:pic>
        <p:nvPicPr>
          <p:cNvPr id="1026" name="Picture 2" descr="Image result for working of servle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98" y="2486897"/>
            <a:ext cx="3295963" cy="28964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451" y="1812276"/>
            <a:ext cx="550545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92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581" y="270456"/>
            <a:ext cx="8596668" cy="1544034"/>
          </a:xfrm>
        </p:spPr>
        <p:txBody>
          <a:bodyPr/>
          <a:lstStyle/>
          <a:p>
            <a:pPr algn="ctr"/>
            <a:r>
              <a:rPr lang="en-US" dirty="0" smtClean="0"/>
              <a:t>Working Of Servlet (continued)</a:t>
            </a:r>
            <a:endParaRPr lang="en-US" dirty="0"/>
          </a:p>
        </p:txBody>
      </p:sp>
      <p:sp>
        <p:nvSpPr>
          <p:cNvPr id="3" name="Content Placeholder 2"/>
          <p:cNvSpPr>
            <a:spLocks noGrp="1"/>
          </p:cNvSpPr>
          <p:nvPr>
            <p:ph idx="1"/>
          </p:nvPr>
        </p:nvSpPr>
        <p:spPr>
          <a:xfrm>
            <a:off x="677334" y="1687133"/>
            <a:ext cx="10862136" cy="5035640"/>
          </a:xfrm>
        </p:spPr>
        <p:txBody>
          <a:bodyPr>
            <a:normAutofit fontScale="77500" lnSpcReduction="20000"/>
          </a:bodyPr>
          <a:lstStyle/>
          <a:p>
            <a:r>
              <a:rPr lang="en-US" sz="2600" dirty="0"/>
              <a:t>Servlets give the response to the requests made by clients. </a:t>
            </a:r>
            <a:endParaRPr lang="en-US" sz="2600" dirty="0" smtClean="0"/>
          </a:p>
          <a:p>
            <a:r>
              <a:rPr lang="en-US" sz="2600" dirty="0" smtClean="0"/>
              <a:t>It </a:t>
            </a:r>
            <a:r>
              <a:rPr lang="en-US" sz="2600" dirty="0"/>
              <a:t>basically implements an interface known as a servlet interface and the functionality of web server is extended with the help of servlets. </a:t>
            </a:r>
            <a:endParaRPr lang="en-US" sz="2600" dirty="0" smtClean="0"/>
          </a:p>
          <a:p>
            <a:r>
              <a:rPr lang="en-US" sz="2600" dirty="0" smtClean="0"/>
              <a:t>It </a:t>
            </a:r>
            <a:r>
              <a:rPr lang="en-US" sz="2600" dirty="0"/>
              <a:t>runs on the server and is present in between the client and server. It is able to receive the requests from client side and response back being a server-sided </a:t>
            </a:r>
            <a:r>
              <a:rPr lang="en-US" sz="2600" dirty="0" err="1"/>
              <a:t>program.The</a:t>
            </a:r>
            <a:r>
              <a:rPr lang="en-US" sz="2600" dirty="0"/>
              <a:t> types of java servlets include HTTP servlets and generic or basic servlets.</a:t>
            </a:r>
          </a:p>
          <a:p>
            <a:r>
              <a:rPr lang="en-US" sz="2600" dirty="0"/>
              <a:t>The servlets are able to get the request from the client and after processing it can send the response to client from the server side back to the client</a:t>
            </a:r>
            <a:r>
              <a:rPr lang="en-US" sz="2600" dirty="0" smtClean="0"/>
              <a:t>.</a:t>
            </a:r>
          </a:p>
          <a:p>
            <a:r>
              <a:rPr lang="en-US" sz="2600" dirty="0" smtClean="0"/>
              <a:t>The </a:t>
            </a:r>
            <a:r>
              <a:rPr lang="en-US" sz="2600" dirty="0"/>
              <a:t>life cycle of a servlet consists of three steps which includes </a:t>
            </a:r>
            <a:r>
              <a:rPr lang="en-US" sz="2600" dirty="0" err="1"/>
              <a:t>init</a:t>
            </a:r>
            <a:r>
              <a:rPr lang="en-US" sz="2600" dirty="0"/>
              <a:t>, service and destroy and the methods are </a:t>
            </a:r>
            <a:r>
              <a:rPr lang="en-US" sz="2600" dirty="0" err="1"/>
              <a:t>init</a:t>
            </a:r>
            <a:r>
              <a:rPr lang="en-US" sz="2600" dirty="0"/>
              <a:t>(), service() and destroy(). </a:t>
            </a:r>
            <a:endParaRPr lang="en-US" sz="2600" dirty="0" smtClean="0"/>
          </a:p>
          <a:p>
            <a:r>
              <a:rPr lang="en-US" sz="2600" dirty="0" smtClean="0"/>
              <a:t>This </a:t>
            </a:r>
            <a:r>
              <a:rPr lang="en-US" sz="2600" dirty="0"/>
              <a:t>is the life cycle of servlet and the methods present in it works in the following way; the </a:t>
            </a:r>
            <a:r>
              <a:rPr lang="en-US" sz="2600" dirty="0" err="1"/>
              <a:t>init</a:t>
            </a:r>
            <a:r>
              <a:rPr lang="en-US" sz="2600" dirty="0"/>
              <a:t> method is called by the container when the instance of servlet has been created successfully, when the request from a client has been received at the server side, the service method of servlet is called respectively and this service method invokes the methods of HTTP protocol including </a:t>
            </a:r>
            <a:r>
              <a:rPr lang="en-US" sz="2600" dirty="0" err="1"/>
              <a:t>doGet</a:t>
            </a:r>
            <a:r>
              <a:rPr lang="en-US" sz="2600" dirty="0"/>
              <a:t>() and </a:t>
            </a:r>
            <a:r>
              <a:rPr lang="en-US" sz="2600" dirty="0" err="1"/>
              <a:t>doPost</a:t>
            </a:r>
            <a:r>
              <a:rPr lang="en-US" sz="2600" dirty="0"/>
              <a:t>() depending on the </a:t>
            </a:r>
            <a:r>
              <a:rPr lang="en-US" sz="2600" dirty="0" smtClean="0"/>
              <a:t>requirements.</a:t>
            </a:r>
            <a:endParaRPr lang="en-US" sz="2600" dirty="0"/>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70341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JSP(Java Server  Pages)</a:t>
            </a:r>
            <a:endParaRPr lang="en-US" dirty="0"/>
          </a:p>
        </p:txBody>
      </p:sp>
      <p:sp>
        <p:nvSpPr>
          <p:cNvPr id="3" name="Content Placeholder 2"/>
          <p:cNvSpPr>
            <a:spLocks noGrp="1"/>
          </p:cNvSpPr>
          <p:nvPr>
            <p:ph idx="1"/>
          </p:nvPr>
        </p:nvSpPr>
        <p:spPr/>
        <p:txBody>
          <a:bodyPr/>
          <a:lstStyle/>
          <a:p>
            <a:r>
              <a:rPr lang="en-US" sz="2400" b="1" dirty="0"/>
              <a:t>JSP</a:t>
            </a:r>
            <a:r>
              <a:rPr lang="en-US" sz="2400" dirty="0"/>
              <a:t> technology is used to create web application just like Servlet technology. It can be thought of as an extension to servlet because it provides more functionality than servlet such as expression language, </a:t>
            </a:r>
            <a:r>
              <a:rPr lang="en-US" sz="2400" dirty="0" err="1"/>
              <a:t>jstl</a:t>
            </a:r>
            <a:r>
              <a:rPr lang="en-US" sz="2400" dirty="0"/>
              <a:t> etc.</a:t>
            </a:r>
          </a:p>
          <a:p>
            <a:r>
              <a:rPr lang="en-US" sz="2400" dirty="0"/>
              <a:t>A JSP page consists of HTML tags and JSP tags. The </a:t>
            </a:r>
            <a:r>
              <a:rPr lang="en-US" sz="2400" dirty="0" err="1"/>
              <a:t>jsp</a:t>
            </a:r>
            <a:r>
              <a:rPr lang="en-US" sz="2400" dirty="0"/>
              <a:t> pages are easier to maintain than servlet because we can separate designing and development. It provides some additional features such as Expression Language, Custom Tag etc.</a:t>
            </a:r>
          </a:p>
          <a:p>
            <a:endParaRPr lang="en-US" dirty="0"/>
          </a:p>
        </p:txBody>
      </p:sp>
    </p:spTree>
    <p:extLst>
      <p:ext uri="{BB962C8B-B14F-4D97-AF65-F5344CB8AC3E}">
        <p14:creationId xmlns:p14="http://schemas.microsoft.com/office/powerpoint/2010/main" val="214773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JSP V/S Servlet </a:t>
            </a:r>
            <a:endParaRPr lang="en-US" dirty="0"/>
          </a:p>
        </p:txBody>
      </p:sp>
      <p:sp>
        <p:nvSpPr>
          <p:cNvPr id="3" name="Content Placeholder 2"/>
          <p:cNvSpPr>
            <a:spLocks noGrp="1"/>
          </p:cNvSpPr>
          <p:nvPr>
            <p:ph idx="1"/>
          </p:nvPr>
        </p:nvSpPr>
        <p:spPr/>
        <p:txBody>
          <a:bodyPr/>
          <a:lstStyle/>
          <a:p>
            <a:r>
              <a:rPr lang="en-US" sz="2000" dirty="0" smtClean="0"/>
              <a:t>JSP is an extension to servlet .All features of servlet can be used in JSP. In addition we can use  implicit objects, predefined tags etc.</a:t>
            </a:r>
          </a:p>
          <a:p>
            <a:r>
              <a:rPr lang="en-US" sz="2000" dirty="0"/>
              <a:t>JSP can be easily managed because we can easily separate our business logic with presentation logic. In servlet technology, we mix our business logic with the presentation logic</a:t>
            </a:r>
            <a:r>
              <a:rPr lang="en-US" sz="2000" dirty="0" smtClean="0"/>
              <a:t>.</a:t>
            </a:r>
          </a:p>
          <a:p>
            <a:r>
              <a:rPr lang="en-US" sz="2000" dirty="0" smtClean="0"/>
              <a:t>In JSP there is  fast development . There is no need to recompile and redeploy. Whereas servlet code needs to be updated regularly.</a:t>
            </a:r>
          </a:p>
          <a:p>
            <a:r>
              <a:rPr lang="en-US" sz="2000" dirty="0" smtClean="0"/>
              <a:t> </a:t>
            </a:r>
            <a:r>
              <a:rPr lang="en-US" sz="2000" dirty="0"/>
              <a:t>In JSP, we can use a lot of tags such as action tags, </a:t>
            </a:r>
            <a:r>
              <a:rPr lang="en-US" sz="2000" dirty="0" err="1"/>
              <a:t>jstl</a:t>
            </a:r>
            <a:r>
              <a:rPr lang="en-US" sz="2000" dirty="0"/>
              <a:t>, custom tags etc. that reduces the code. Moreover, we can use EL, implicit objects etc</a:t>
            </a:r>
            <a:r>
              <a:rPr lang="en-US" dirty="0"/>
              <a:t>.</a:t>
            </a:r>
            <a:endParaRPr lang="en-US" dirty="0"/>
          </a:p>
        </p:txBody>
      </p:sp>
    </p:spTree>
    <p:extLst>
      <p:ext uri="{BB962C8B-B14F-4D97-AF65-F5344CB8AC3E}">
        <p14:creationId xmlns:p14="http://schemas.microsoft.com/office/powerpoint/2010/main" val="351539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Tomcat Apache</a:t>
            </a:r>
            <a:endParaRPr lang="en-US" dirty="0"/>
          </a:p>
        </p:txBody>
      </p:sp>
      <p:sp>
        <p:nvSpPr>
          <p:cNvPr id="3" name="Content Placeholder 2"/>
          <p:cNvSpPr>
            <a:spLocks noGrp="1"/>
          </p:cNvSpPr>
          <p:nvPr>
            <p:ph idx="1"/>
          </p:nvPr>
        </p:nvSpPr>
        <p:spPr/>
        <p:txBody>
          <a:bodyPr>
            <a:noAutofit/>
          </a:bodyPr>
          <a:lstStyle/>
          <a:p>
            <a:r>
              <a:rPr lang="en-US" sz="2400" b="1" dirty="0"/>
              <a:t>Apache Tomcat</a:t>
            </a:r>
            <a:r>
              <a:rPr lang="en-US" sz="2400" dirty="0"/>
              <a:t>, often referred to as </a:t>
            </a:r>
            <a:r>
              <a:rPr lang="en-US" sz="2400" b="1" dirty="0"/>
              <a:t>Tomcat Server</a:t>
            </a:r>
            <a:r>
              <a:rPr lang="en-US" sz="2400" dirty="0"/>
              <a:t>, is an open-source </a:t>
            </a:r>
            <a:r>
              <a:rPr lang="en-US" sz="2400" dirty="0">
                <a:hlinkClick r:id="rId2" tooltip="Servlet container"/>
              </a:rPr>
              <a:t>Java Servlet Container</a:t>
            </a:r>
            <a:r>
              <a:rPr lang="en-US" sz="2400" dirty="0"/>
              <a:t> developed by the </a:t>
            </a:r>
            <a:r>
              <a:rPr lang="en-US" sz="2400" dirty="0">
                <a:hlinkClick r:id="rId3" tooltip="Apache Software Foundation"/>
              </a:rPr>
              <a:t>Apache Software Foundation</a:t>
            </a:r>
            <a:r>
              <a:rPr lang="en-US" sz="2400" dirty="0"/>
              <a:t> (ASF). </a:t>
            </a:r>
            <a:endParaRPr lang="en-US" sz="2400" dirty="0" smtClean="0"/>
          </a:p>
          <a:p>
            <a:r>
              <a:rPr lang="en-US" sz="2400" dirty="0" smtClean="0"/>
              <a:t>Tomcat </a:t>
            </a:r>
            <a:r>
              <a:rPr lang="en-US" sz="2400" dirty="0"/>
              <a:t>implements several </a:t>
            </a:r>
            <a:r>
              <a:rPr lang="en-US" sz="2400" dirty="0">
                <a:hlinkClick r:id="rId4" tooltip="Java Platform, Enterprise Edition"/>
              </a:rPr>
              <a:t>Java EE</a:t>
            </a:r>
            <a:r>
              <a:rPr lang="en-US" sz="2400" dirty="0"/>
              <a:t> specifications including </a:t>
            </a:r>
            <a:r>
              <a:rPr lang="en-US" sz="2400" dirty="0">
                <a:hlinkClick r:id="rId5" tooltip="Java Servlet"/>
              </a:rPr>
              <a:t>Java Servlet</a:t>
            </a:r>
            <a:r>
              <a:rPr lang="en-US" sz="2400" dirty="0"/>
              <a:t>, </a:t>
            </a:r>
            <a:r>
              <a:rPr lang="en-US" sz="2400" dirty="0" err="1">
                <a:hlinkClick r:id="rId6" tooltip="JavaServer Pages"/>
              </a:rPr>
              <a:t>JavaServer</a:t>
            </a:r>
            <a:r>
              <a:rPr lang="en-US" sz="2400" dirty="0">
                <a:hlinkClick r:id="rId6" tooltip="JavaServer Pages"/>
              </a:rPr>
              <a:t> Pages</a:t>
            </a:r>
            <a:r>
              <a:rPr lang="en-US" sz="2400" dirty="0"/>
              <a:t> (JSP), </a:t>
            </a:r>
            <a:r>
              <a:rPr lang="en-US" sz="2400" dirty="0">
                <a:hlinkClick r:id="rId7" tooltip="Unified Expression Language"/>
              </a:rPr>
              <a:t>Java EL</a:t>
            </a:r>
            <a:r>
              <a:rPr lang="en-US" sz="2400" dirty="0"/>
              <a:t>, and </a:t>
            </a:r>
            <a:r>
              <a:rPr lang="en-US" sz="2400" dirty="0" err="1">
                <a:hlinkClick r:id="rId8" tooltip="WebSocket"/>
              </a:rPr>
              <a:t>WebSocket</a:t>
            </a:r>
            <a:r>
              <a:rPr lang="en-US" sz="2400" dirty="0"/>
              <a:t>, and provides a "pure </a:t>
            </a:r>
            <a:r>
              <a:rPr lang="en-US" sz="2400" dirty="0">
                <a:hlinkClick r:id="rId9" tooltip="Java (programming language)"/>
              </a:rPr>
              <a:t>Java</a:t>
            </a:r>
            <a:r>
              <a:rPr lang="en-US" sz="2400" dirty="0"/>
              <a:t>" </a:t>
            </a:r>
            <a:r>
              <a:rPr lang="en-US" sz="2400" dirty="0">
                <a:hlinkClick r:id="rId10" tooltip="Hypertext Transfer Protocol"/>
              </a:rPr>
              <a:t>HTTP</a:t>
            </a:r>
            <a:r>
              <a:rPr lang="en-US" sz="2400" dirty="0"/>
              <a:t> </a:t>
            </a:r>
            <a:r>
              <a:rPr lang="en-US" sz="2400" dirty="0">
                <a:hlinkClick r:id="rId11" tooltip="Web server"/>
              </a:rPr>
              <a:t>web server</a:t>
            </a:r>
            <a:r>
              <a:rPr lang="en-US" sz="2400" dirty="0"/>
              <a:t> environment in which </a:t>
            </a:r>
            <a:r>
              <a:rPr lang="en-US" sz="2400" dirty="0">
                <a:hlinkClick r:id="rId9" tooltip="Java (programming language)"/>
              </a:rPr>
              <a:t>Java</a:t>
            </a:r>
            <a:r>
              <a:rPr lang="en-US" sz="2400" dirty="0"/>
              <a:t> code can run.</a:t>
            </a:r>
            <a:endParaRPr lang="en-US" sz="2400" dirty="0"/>
          </a:p>
        </p:txBody>
      </p:sp>
    </p:spTree>
    <p:extLst>
      <p:ext uri="{BB962C8B-B14F-4D97-AF65-F5344CB8AC3E}">
        <p14:creationId xmlns:p14="http://schemas.microsoft.com/office/powerpoint/2010/main" val="97196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Tomcat Components</a:t>
            </a:r>
            <a:endParaRPr lang="en-US" dirty="0"/>
          </a:p>
        </p:txBody>
      </p:sp>
      <p:sp>
        <p:nvSpPr>
          <p:cNvPr id="3" name="Content Placeholder 2"/>
          <p:cNvSpPr>
            <a:spLocks noGrp="1"/>
          </p:cNvSpPr>
          <p:nvPr>
            <p:ph idx="1"/>
          </p:nvPr>
        </p:nvSpPr>
        <p:spPr/>
        <p:txBody>
          <a:bodyPr>
            <a:normAutofit/>
          </a:bodyPr>
          <a:lstStyle/>
          <a:p>
            <a:r>
              <a:rPr lang="en-US" sz="2800" dirty="0" smtClean="0"/>
              <a:t>Catalina</a:t>
            </a:r>
          </a:p>
          <a:p>
            <a:r>
              <a:rPr lang="en-US" sz="2800" dirty="0" smtClean="0"/>
              <a:t>Coyote</a:t>
            </a:r>
          </a:p>
          <a:p>
            <a:r>
              <a:rPr lang="en-US" sz="2800" dirty="0" smtClean="0"/>
              <a:t>Jasper</a:t>
            </a:r>
          </a:p>
          <a:p>
            <a:r>
              <a:rPr lang="en-US" sz="2800" dirty="0" smtClean="0"/>
              <a:t>Cluster</a:t>
            </a:r>
            <a:endParaRPr lang="en-US" sz="2800" dirty="0"/>
          </a:p>
        </p:txBody>
      </p:sp>
    </p:spTree>
    <p:extLst>
      <p:ext uri="{BB962C8B-B14F-4D97-AF65-F5344CB8AC3E}">
        <p14:creationId xmlns:p14="http://schemas.microsoft.com/office/powerpoint/2010/main" val="8262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My Internship</a:t>
            </a:r>
            <a:endParaRPr lang="en-US" dirty="0"/>
          </a:p>
        </p:txBody>
      </p:sp>
      <p:sp>
        <p:nvSpPr>
          <p:cNvPr id="3" name="Content Placeholder 2"/>
          <p:cNvSpPr>
            <a:spLocks noGrp="1"/>
          </p:cNvSpPr>
          <p:nvPr>
            <p:ph idx="1"/>
          </p:nvPr>
        </p:nvSpPr>
        <p:spPr/>
        <p:txBody>
          <a:bodyPr/>
          <a:lstStyle/>
          <a:p>
            <a:r>
              <a:rPr lang="en-US" sz="4000" dirty="0" smtClean="0"/>
              <a:t>This summer vacation I did my internship with Cavisson  which is situated in Noida.</a:t>
            </a:r>
          </a:p>
          <a:p>
            <a:r>
              <a:rPr lang="en-US" sz="4000" dirty="0" smtClean="0"/>
              <a:t>In Cavisson  software products are built to control the traffic on the internet.</a:t>
            </a:r>
          </a:p>
          <a:p>
            <a:endParaRPr lang="en-US" dirty="0"/>
          </a:p>
        </p:txBody>
      </p:sp>
    </p:spTree>
    <p:extLst>
      <p:ext uri="{BB962C8B-B14F-4D97-AF65-F5344CB8AC3E}">
        <p14:creationId xmlns:p14="http://schemas.microsoft.com/office/powerpoint/2010/main" val="227305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21217"/>
          </a:xfrm>
        </p:spPr>
        <p:txBody>
          <a:bodyPr/>
          <a:lstStyle/>
          <a:p>
            <a:pPr algn="ctr"/>
            <a:r>
              <a:rPr lang="en-US" dirty="0" smtClean="0"/>
              <a:t>Java Outputs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6" y="956429"/>
            <a:ext cx="2343955" cy="44555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599" y="1457315"/>
            <a:ext cx="4407404" cy="4248025"/>
          </a:xfrm>
          <a:prstGeom prst="rect">
            <a:avLst/>
          </a:prstGeom>
        </p:spPr>
      </p:pic>
    </p:spTree>
    <p:extLst>
      <p:ext uri="{BB962C8B-B14F-4D97-AF65-F5344CB8AC3E}">
        <p14:creationId xmlns:p14="http://schemas.microsoft.com/office/powerpoint/2010/main" val="2359753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Outputs(continued)</a:t>
            </a:r>
            <a:endParaRPr lang="en-US" dirty="0"/>
          </a:p>
        </p:txBody>
      </p:sp>
      <p:pic>
        <p:nvPicPr>
          <p:cNvPr id="2052" name="Picture 4" descr="https://user-images.githubusercontent.com/18600300/27169708-a6fa8224-51c8-11e7-9dbf-ceaf78b56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74" y="1272862"/>
            <a:ext cx="5968425" cy="512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47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Excel Outputs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766" y="2150772"/>
            <a:ext cx="7791719" cy="4380703"/>
          </a:xfrm>
          <a:prstGeom prst="rect">
            <a:avLst/>
          </a:prstGeom>
        </p:spPr>
      </p:pic>
    </p:spTree>
    <p:extLst>
      <p:ext uri="{BB962C8B-B14F-4D97-AF65-F5344CB8AC3E}">
        <p14:creationId xmlns:p14="http://schemas.microsoft.com/office/powerpoint/2010/main" val="365816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JSP Output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66" y="1493950"/>
            <a:ext cx="6930943" cy="3896752"/>
          </a:xfrm>
          <a:prstGeom prst="rect">
            <a:avLst/>
          </a:prstGeom>
        </p:spPr>
      </p:pic>
    </p:spTree>
    <p:extLst>
      <p:ext uri="{BB962C8B-B14F-4D97-AF65-F5344CB8AC3E}">
        <p14:creationId xmlns:p14="http://schemas.microsoft.com/office/powerpoint/2010/main" val="3903605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Servlet Output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2614" y="1930400"/>
            <a:ext cx="3491388" cy="25855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44" y="1727668"/>
            <a:ext cx="4219977" cy="2372579"/>
          </a:xfrm>
          <a:prstGeom prst="rect">
            <a:avLst/>
          </a:prstGeom>
        </p:spPr>
      </p:pic>
    </p:spTree>
    <p:extLst>
      <p:ext uri="{BB962C8B-B14F-4D97-AF65-F5344CB8AC3E}">
        <p14:creationId xmlns:p14="http://schemas.microsoft.com/office/powerpoint/2010/main" val="180000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5313" y="2562896"/>
            <a:ext cx="6632619" cy="1107996"/>
          </a:xfrm>
          <a:prstGeom prst="rect">
            <a:avLst/>
          </a:prstGeom>
          <a:noFill/>
        </p:spPr>
        <p:txBody>
          <a:bodyPr wrap="square" rtlCol="0">
            <a:spAutoFit/>
          </a:bodyPr>
          <a:lstStyle/>
          <a:p>
            <a:pPr algn="ctr"/>
            <a:r>
              <a:rPr lang="en-US" sz="6600" dirty="0" smtClean="0"/>
              <a:t>THANK YOU</a:t>
            </a:r>
            <a:endParaRPr lang="en-US" sz="6600" dirty="0"/>
          </a:p>
        </p:txBody>
      </p:sp>
    </p:spTree>
    <p:extLst>
      <p:ext uri="{BB962C8B-B14F-4D97-AF65-F5344CB8AC3E}">
        <p14:creationId xmlns:p14="http://schemas.microsoft.com/office/powerpoint/2010/main" val="366855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a:t>
            </a:r>
            <a:r>
              <a:rPr lang="en-US" dirty="0" err="1" smtClean="0"/>
              <a:t>Netstorm</a:t>
            </a:r>
            <a:endParaRPr lang="en-US" dirty="0"/>
          </a:p>
        </p:txBody>
      </p:sp>
      <p:sp>
        <p:nvSpPr>
          <p:cNvPr id="3" name="Content Placeholder 2"/>
          <p:cNvSpPr>
            <a:spLocks noGrp="1"/>
          </p:cNvSpPr>
          <p:nvPr>
            <p:ph idx="1"/>
          </p:nvPr>
        </p:nvSpPr>
        <p:spPr/>
        <p:txBody>
          <a:bodyPr>
            <a:normAutofit/>
          </a:bodyPr>
          <a:lstStyle/>
          <a:p>
            <a:r>
              <a:rPr lang="en-US" sz="2400" dirty="0" smtClean="0"/>
              <a:t>I was working with the </a:t>
            </a:r>
            <a:r>
              <a:rPr lang="en-US" sz="2400" dirty="0" err="1" smtClean="0"/>
              <a:t>Netstorm</a:t>
            </a:r>
            <a:r>
              <a:rPr lang="en-US" sz="2400" dirty="0" smtClean="0"/>
              <a:t> team in Cavisson.</a:t>
            </a:r>
          </a:p>
          <a:p>
            <a:r>
              <a:rPr lang="en-US" sz="2400" dirty="0"/>
              <a:t>Cavisson </a:t>
            </a:r>
            <a:r>
              <a:rPr lang="en-US" sz="2400" dirty="0" err="1"/>
              <a:t>NetStorm</a:t>
            </a:r>
            <a:r>
              <a:rPr lang="en-US" sz="2400" dirty="0"/>
              <a:t> is a cost-effective, performance enhancing and easy-to-use appliance for enterprise applications</a:t>
            </a:r>
            <a:r>
              <a:rPr lang="en-US" sz="2400" dirty="0" smtClean="0"/>
              <a:t>.</a:t>
            </a:r>
          </a:p>
          <a:p>
            <a:r>
              <a:rPr lang="en-US" sz="2400" dirty="0" smtClean="0"/>
              <a:t> </a:t>
            </a:r>
            <a:r>
              <a:rPr lang="en-US" sz="2400" dirty="0"/>
              <a:t>It is an extremely powerful load generator that provides an accurate estimation of Client Perceived Response Time (CPRT) enabling IT companies to guarantee the Service Level Agreements (SLA</a:t>
            </a:r>
            <a:r>
              <a:rPr lang="en-US" sz="2400" dirty="0" smtClean="0"/>
              <a:t>)</a:t>
            </a:r>
          </a:p>
          <a:p>
            <a:r>
              <a:rPr lang="en-US" sz="2400" dirty="0" smtClean="0"/>
              <a:t>Advantages of </a:t>
            </a:r>
            <a:r>
              <a:rPr lang="en-US" sz="2400" dirty="0" err="1" smtClean="0"/>
              <a:t>Netstorm</a:t>
            </a:r>
            <a:r>
              <a:rPr lang="en-US" sz="2400" dirty="0" smtClean="0"/>
              <a:t> is followed in the next slide.</a:t>
            </a:r>
            <a:endParaRPr lang="en-US" sz="2400" dirty="0"/>
          </a:p>
        </p:txBody>
      </p:sp>
    </p:spTree>
    <p:extLst>
      <p:ext uri="{BB962C8B-B14F-4D97-AF65-F5344CB8AC3E}">
        <p14:creationId xmlns:p14="http://schemas.microsoft.com/office/powerpoint/2010/main" val="111834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a:t>
            </a:r>
            <a:endParaRPr lang="en-US" dirty="0"/>
          </a:p>
        </p:txBody>
      </p:sp>
      <p:sp>
        <p:nvSpPr>
          <p:cNvPr id="3" name="Content Placeholder 2"/>
          <p:cNvSpPr>
            <a:spLocks noGrp="1"/>
          </p:cNvSpPr>
          <p:nvPr>
            <p:ph idx="1"/>
          </p:nvPr>
        </p:nvSpPr>
        <p:spPr/>
        <p:txBody>
          <a:bodyPr>
            <a:normAutofit fontScale="92500"/>
          </a:bodyPr>
          <a:lstStyle/>
          <a:p>
            <a:pPr fontAlgn="base"/>
            <a:r>
              <a:rPr lang="en-US" sz="2800" dirty="0"/>
              <a:t>Enterprise-scale, scalable, and stable technology</a:t>
            </a:r>
          </a:p>
          <a:p>
            <a:pPr fontAlgn="base"/>
            <a:r>
              <a:rPr lang="en-US" sz="2800" dirty="0"/>
              <a:t>Massive load generator that provides an accurate estimation of Client Perceived Response Time</a:t>
            </a:r>
          </a:p>
          <a:p>
            <a:pPr fontAlgn="base"/>
            <a:r>
              <a:rPr lang="en-US" sz="2800" dirty="0"/>
              <a:t>Advanced technology to handle load variables, user realism, application realism, and network realism</a:t>
            </a:r>
          </a:p>
          <a:p>
            <a:pPr fontAlgn="base"/>
            <a:r>
              <a:rPr lang="en-US" sz="2800" dirty="0"/>
              <a:t>Extremely low CPU and memory overhead</a:t>
            </a:r>
          </a:p>
          <a:p>
            <a:pPr fontAlgn="base"/>
            <a:r>
              <a:rPr lang="en-US" sz="2800" dirty="0"/>
              <a:t>Reusability of script, tight integration with Cavisson products</a:t>
            </a:r>
          </a:p>
          <a:p>
            <a:endParaRPr lang="en-US" dirty="0"/>
          </a:p>
        </p:txBody>
      </p:sp>
    </p:spTree>
    <p:extLst>
      <p:ext uri="{BB962C8B-B14F-4D97-AF65-F5344CB8AC3E}">
        <p14:creationId xmlns:p14="http://schemas.microsoft.com/office/powerpoint/2010/main" val="278729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Work Area</a:t>
            </a:r>
            <a:endParaRPr lang="en-US" dirty="0"/>
          </a:p>
        </p:txBody>
      </p:sp>
      <p:sp>
        <p:nvSpPr>
          <p:cNvPr id="3" name="Content Placeholder 2"/>
          <p:cNvSpPr>
            <a:spLocks noGrp="1"/>
          </p:cNvSpPr>
          <p:nvPr>
            <p:ph idx="1"/>
          </p:nvPr>
        </p:nvSpPr>
        <p:spPr/>
        <p:txBody>
          <a:bodyPr>
            <a:normAutofit/>
          </a:bodyPr>
          <a:lstStyle/>
          <a:p>
            <a:r>
              <a:rPr lang="en-US" sz="2800" dirty="0" smtClean="0"/>
              <a:t>I worked on scripting.</a:t>
            </a:r>
          </a:p>
          <a:p>
            <a:r>
              <a:rPr lang="en-US" sz="2800" dirty="0" smtClean="0"/>
              <a:t>Script is a collection of pages</a:t>
            </a:r>
          </a:p>
          <a:p>
            <a:r>
              <a:rPr lang="en-US" sz="2800" dirty="0" smtClean="0"/>
              <a:t>Flow is the way in which a transaction occurs.</a:t>
            </a:r>
          </a:p>
          <a:p>
            <a:r>
              <a:rPr lang="en-US" sz="2800" dirty="0" smtClean="0"/>
              <a:t>Types of scripts are of the following-</a:t>
            </a:r>
          </a:p>
          <a:p>
            <a:pPr>
              <a:buFont typeface="Wingdings" panose="05000000000000000000" pitchFamily="2" charset="2"/>
              <a:buChar char="q"/>
            </a:pPr>
            <a:r>
              <a:rPr lang="en-US" sz="2800" dirty="0" smtClean="0"/>
              <a:t>Perl</a:t>
            </a:r>
          </a:p>
          <a:p>
            <a:pPr>
              <a:buFont typeface="Wingdings" panose="05000000000000000000" pitchFamily="2" charset="2"/>
              <a:buChar char="q"/>
            </a:pPr>
            <a:r>
              <a:rPr lang="en-US" sz="2800" dirty="0" err="1" smtClean="0"/>
              <a:t>Javascript</a:t>
            </a:r>
            <a:endParaRPr lang="en-US" sz="2800" dirty="0" smtClean="0"/>
          </a:p>
          <a:p>
            <a:pPr>
              <a:buFont typeface="Wingdings" panose="05000000000000000000" pitchFamily="2" charset="2"/>
              <a:buChar char="q"/>
            </a:pPr>
            <a:r>
              <a:rPr lang="en-US" sz="2800" dirty="0" err="1" smtClean="0"/>
              <a:t>TypeScript</a:t>
            </a:r>
            <a:r>
              <a:rPr lang="en-US" sz="2800" dirty="0" smtClean="0"/>
              <a:t> etc.</a:t>
            </a:r>
            <a:endParaRPr lang="en-US" sz="2800" dirty="0"/>
          </a:p>
        </p:txBody>
      </p:sp>
    </p:spTree>
    <p:extLst>
      <p:ext uri="{BB962C8B-B14F-4D97-AF65-F5344CB8AC3E}">
        <p14:creationId xmlns:p14="http://schemas.microsoft.com/office/powerpoint/2010/main" val="377316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551" y="595290"/>
            <a:ext cx="8596668" cy="1320800"/>
          </a:xfrm>
        </p:spPr>
        <p:txBody>
          <a:bodyPr/>
          <a:lstStyle/>
          <a:p>
            <a:pPr algn="ctr"/>
            <a:r>
              <a:rPr lang="en-US" dirty="0" smtClean="0"/>
              <a:t>About My Project</a:t>
            </a:r>
            <a:endParaRPr lang="en-US" dirty="0"/>
          </a:p>
        </p:txBody>
      </p:sp>
      <p:sp>
        <p:nvSpPr>
          <p:cNvPr id="3" name="Content Placeholder 2"/>
          <p:cNvSpPr>
            <a:spLocks noGrp="1"/>
          </p:cNvSpPr>
          <p:nvPr>
            <p:ph idx="1"/>
          </p:nvPr>
        </p:nvSpPr>
        <p:spPr>
          <a:xfrm>
            <a:off x="785612" y="1916090"/>
            <a:ext cx="10573554" cy="4110962"/>
          </a:xfrm>
        </p:spPr>
        <p:txBody>
          <a:bodyPr>
            <a:normAutofit/>
          </a:bodyPr>
          <a:lstStyle/>
          <a:p>
            <a:pPr marL="0" indent="0">
              <a:buNone/>
            </a:pPr>
            <a:r>
              <a:rPr lang="en-US" sz="4000" dirty="0" smtClean="0"/>
              <a:t>The project that was given to me was to convert a JSON data in a file to an Excel sheet and download that excel sheet on Tomcat Apache server.</a:t>
            </a:r>
            <a:endParaRPr lang="en-US" sz="4000" dirty="0"/>
          </a:p>
        </p:txBody>
      </p:sp>
    </p:spTree>
    <p:extLst>
      <p:ext uri="{BB962C8B-B14F-4D97-AF65-F5344CB8AC3E}">
        <p14:creationId xmlns:p14="http://schemas.microsoft.com/office/powerpoint/2010/main" val="232691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Technologies Used</a:t>
            </a:r>
            <a:endParaRPr lang="en-US" dirty="0"/>
          </a:p>
        </p:txBody>
      </p:sp>
      <p:sp>
        <p:nvSpPr>
          <p:cNvPr id="3" name="Content Placeholder 2"/>
          <p:cNvSpPr>
            <a:spLocks noGrp="1"/>
          </p:cNvSpPr>
          <p:nvPr>
            <p:ph idx="1"/>
          </p:nvPr>
        </p:nvSpPr>
        <p:spPr/>
        <p:txBody>
          <a:bodyPr>
            <a:normAutofit/>
          </a:bodyPr>
          <a:lstStyle/>
          <a:p>
            <a:r>
              <a:rPr lang="en-US" sz="3600" dirty="0" smtClean="0"/>
              <a:t>Java</a:t>
            </a:r>
          </a:p>
          <a:p>
            <a:r>
              <a:rPr lang="en-US" sz="3600" dirty="0" smtClean="0"/>
              <a:t>JSP</a:t>
            </a:r>
          </a:p>
          <a:p>
            <a:r>
              <a:rPr lang="en-US" sz="3600" dirty="0" smtClean="0"/>
              <a:t>Servlet</a:t>
            </a:r>
            <a:endParaRPr lang="en-US" sz="3600" dirty="0"/>
          </a:p>
        </p:txBody>
      </p:sp>
    </p:spTree>
    <p:extLst>
      <p:ext uri="{BB962C8B-B14F-4D97-AF65-F5344CB8AC3E}">
        <p14:creationId xmlns:p14="http://schemas.microsoft.com/office/powerpoint/2010/main" val="179576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Major Concept through this task</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I got the golden opportunity to work in java using JSON .</a:t>
            </a:r>
          </a:p>
          <a:p>
            <a:r>
              <a:rPr lang="en-US" sz="2000" dirty="0" smtClean="0"/>
              <a:t>JSON or </a:t>
            </a:r>
            <a:r>
              <a:rPr lang="en-US" sz="2000" dirty="0" err="1" smtClean="0"/>
              <a:t>Javascript</a:t>
            </a:r>
            <a:r>
              <a:rPr lang="en-US" sz="2000" dirty="0" smtClean="0"/>
              <a:t> Object Notation is a lightweight data interchange .</a:t>
            </a:r>
          </a:p>
          <a:p>
            <a:r>
              <a:rPr lang="en-US" sz="2000" dirty="0" smtClean="0"/>
              <a:t> </a:t>
            </a:r>
            <a:r>
              <a:rPr lang="en-US" sz="2000" dirty="0"/>
              <a:t>It is easy for humans to read and write. </a:t>
            </a:r>
            <a:endParaRPr lang="en-US" sz="2000" dirty="0" smtClean="0"/>
          </a:p>
          <a:p>
            <a:r>
              <a:rPr lang="en-US" sz="2000" dirty="0" smtClean="0"/>
              <a:t>It </a:t>
            </a:r>
            <a:r>
              <a:rPr lang="en-US" sz="2000" dirty="0"/>
              <a:t>is easy for machines to parse and generate. </a:t>
            </a:r>
            <a:endParaRPr lang="en-US" sz="2000" dirty="0" smtClean="0"/>
          </a:p>
          <a:p>
            <a:r>
              <a:rPr lang="en-US" sz="2000" dirty="0" smtClean="0"/>
              <a:t>It </a:t>
            </a:r>
            <a:r>
              <a:rPr lang="en-US" sz="2000" dirty="0"/>
              <a:t>is based on a subset of the </a:t>
            </a:r>
            <a:r>
              <a:rPr lang="en-US" sz="2000" dirty="0">
                <a:hlinkClick r:id="rId2"/>
              </a:rPr>
              <a:t>JavaScript Programming Language</a:t>
            </a:r>
            <a:r>
              <a:rPr lang="en-US" sz="2000" dirty="0"/>
              <a:t>, </a:t>
            </a:r>
            <a:r>
              <a:rPr lang="en-US" sz="2000" dirty="0">
                <a:hlinkClick r:id="rId3"/>
              </a:rPr>
              <a:t>Standard ECMA-262 3rd Edition - December 1999</a:t>
            </a:r>
            <a:r>
              <a:rPr lang="en-US" sz="2000" dirty="0"/>
              <a:t>. </a:t>
            </a:r>
            <a:endParaRPr lang="en-US" sz="2000" dirty="0" smtClean="0"/>
          </a:p>
          <a:p>
            <a:r>
              <a:rPr lang="en-US" sz="2000" dirty="0" smtClean="0"/>
              <a:t>JSON </a:t>
            </a:r>
            <a:r>
              <a:rPr lang="en-US" sz="2000" dirty="0"/>
              <a:t>is a text format that is completely language independent but uses conventions that are familiar to programmers of the C-family of languages, including C, C++, C#, Java, JavaScript, Perl, Python, and many others. </a:t>
            </a:r>
            <a:endParaRPr lang="en-US" sz="2000" dirty="0" smtClean="0"/>
          </a:p>
          <a:p>
            <a:r>
              <a:rPr lang="en-US" sz="2000" dirty="0" smtClean="0"/>
              <a:t>It’s structure is easier as compared to XML.</a:t>
            </a:r>
          </a:p>
          <a:p>
            <a:r>
              <a:rPr lang="en-US" sz="2000" dirty="0" smtClean="0"/>
              <a:t>It is widely used in REST(Representation Standard Transfer ) </a:t>
            </a:r>
            <a:r>
              <a:rPr lang="en-US" sz="2000" dirty="0" err="1" smtClean="0"/>
              <a:t>api’s</a:t>
            </a:r>
            <a:r>
              <a:rPr lang="en-US" sz="2000" dirty="0" smtClean="0"/>
              <a:t>.</a:t>
            </a:r>
            <a:endParaRPr lang="en-US" sz="2000" dirty="0"/>
          </a:p>
        </p:txBody>
      </p:sp>
    </p:spTree>
    <p:extLst>
      <p:ext uri="{BB962C8B-B14F-4D97-AF65-F5344CB8AC3E}">
        <p14:creationId xmlns:p14="http://schemas.microsoft.com/office/powerpoint/2010/main" val="5619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Servers and Software Used </a:t>
            </a:r>
            <a:endParaRPr lang="en-US" dirty="0"/>
          </a:p>
        </p:txBody>
      </p:sp>
      <p:sp>
        <p:nvSpPr>
          <p:cNvPr id="3" name="Content Placeholder 2"/>
          <p:cNvSpPr>
            <a:spLocks noGrp="1"/>
          </p:cNvSpPr>
          <p:nvPr>
            <p:ph idx="1"/>
          </p:nvPr>
        </p:nvSpPr>
        <p:spPr/>
        <p:txBody>
          <a:bodyPr>
            <a:normAutofit/>
          </a:bodyPr>
          <a:lstStyle/>
          <a:p>
            <a:r>
              <a:rPr lang="en-US" sz="3600" dirty="0" smtClean="0"/>
              <a:t>Java Eclipse Neon</a:t>
            </a:r>
          </a:p>
          <a:p>
            <a:r>
              <a:rPr lang="en-US" sz="3600" dirty="0" smtClean="0"/>
              <a:t>MS Excel</a:t>
            </a:r>
          </a:p>
          <a:p>
            <a:r>
              <a:rPr lang="en-US" sz="3600" dirty="0" err="1" smtClean="0"/>
              <a:t>Tomacat</a:t>
            </a:r>
            <a:r>
              <a:rPr lang="en-US" sz="3600" dirty="0" smtClean="0"/>
              <a:t> Apache 8 server</a:t>
            </a:r>
            <a:endParaRPr lang="en-US" sz="3600" dirty="0"/>
          </a:p>
        </p:txBody>
      </p:sp>
    </p:spTree>
    <p:extLst>
      <p:ext uri="{BB962C8B-B14F-4D97-AF65-F5344CB8AC3E}">
        <p14:creationId xmlns:p14="http://schemas.microsoft.com/office/powerpoint/2010/main" val="36062363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409</TotalTime>
  <Words>809</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Trebuchet MS</vt:lpstr>
      <vt:lpstr>Wingdings</vt:lpstr>
      <vt:lpstr>Wingdings 3</vt:lpstr>
      <vt:lpstr>Facet</vt:lpstr>
      <vt:lpstr>PowerPoint Presentation</vt:lpstr>
      <vt:lpstr>About My Internship</vt:lpstr>
      <vt:lpstr>About Netstorm</vt:lpstr>
      <vt:lpstr>Advantages</vt:lpstr>
      <vt:lpstr>My Work Area</vt:lpstr>
      <vt:lpstr>About My Project</vt:lpstr>
      <vt:lpstr>Technologies Used</vt:lpstr>
      <vt:lpstr>Major Concept through this task</vt:lpstr>
      <vt:lpstr>            Servers and Software Used </vt:lpstr>
      <vt:lpstr>    Java</vt:lpstr>
      <vt:lpstr>Uses Of Java</vt:lpstr>
      <vt:lpstr>Types of Java Application</vt:lpstr>
      <vt:lpstr>Servlet</vt:lpstr>
      <vt:lpstr>Working of Servlet</vt:lpstr>
      <vt:lpstr>Working Of Servlet (continued)</vt:lpstr>
      <vt:lpstr>                  JSP(Java Server  Pages)</vt:lpstr>
      <vt:lpstr>JSP V/S Servlet </vt:lpstr>
      <vt:lpstr>Tomcat Apache</vt:lpstr>
      <vt:lpstr>Tomcat Components</vt:lpstr>
      <vt:lpstr>Java Outputs</vt:lpstr>
      <vt:lpstr>Outputs(continued)</vt:lpstr>
      <vt:lpstr>                        Excel Outputs</vt:lpstr>
      <vt:lpstr>JSP Output   </vt:lpstr>
      <vt:lpstr> Servlet Output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vibhor bijoy</dc:creator>
  <cp:lastModifiedBy>vibhor bijoy</cp:lastModifiedBy>
  <cp:revision>28</cp:revision>
  <dcterms:created xsi:type="dcterms:W3CDTF">2017-07-11T04:55:57Z</dcterms:created>
  <dcterms:modified xsi:type="dcterms:W3CDTF">2017-07-11T11:45:33Z</dcterms:modified>
</cp:coreProperties>
</file>