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170" y="418877"/>
            <a:ext cx="8144134" cy="1373070"/>
          </a:xfrm>
        </p:spPr>
        <p:txBody>
          <a:bodyPr/>
          <a:lstStyle/>
          <a:p>
            <a:pPr algn="ctr"/>
            <a:r>
              <a:rPr lang="en-US" dirty="0" smtClean="0"/>
              <a:t>DIAD – A LINKEDLN FOR DISABLED</a:t>
            </a:r>
            <a:endParaRPr lang="en-US" dirty="0"/>
          </a:p>
        </p:txBody>
      </p:sp>
      <p:sp>
        <p:nvSpPr>
          <p:cNvPr id="4" name="TextBox 3"/>
          <p:cNvSpPr txBox="1"/>
          <p:nvPr/>
        </p:nvSpPr>
        <p:spPr>
          <a:xfrm>
            <a:off x="5296930" y="5840627"/>
            <a:ext cx="3896497" cy="369332"/>
          </a:xfrm>
          <a:prstGeom prst="rect">
            <a:avLst/>
          </a:prstGeom>
          <a:noFill/>
        </p:spPr>
        <p:txBody>
          <a:bodyPr wrap="square" rtlCol="0">
            <a:spAutoFit/>
          </a:bodyPr>
          <a:lstStyle/>
          <a:p>
            <a:r>
              <a:rPr lang="en-US" dirty="0" smtClean="0"/>
              <a:t>MADE BY – VIBHOR BIJOY</a:t>
            </a:r>
            <a:endParaRPr lang="en-US" dirty="0"/>
          </a:p>
        </p:txBody>
      </p:sp>
    </p:spTree>
    <p:extLst>
      <p:ext uri="{BB962C8B-B14F-4D97-AF65-F5344CB8AC3E}">
        <p14:creationId xmlns:p14="http://schemas.microsoft.com/office/powerpoint/2010/main" val="193508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0335" y="4118919"/>
            <a:ext cx="6936260" cy="830997"/>
          </a:xfrm>
          <a:prstGeom prst="rect">
            <a:avLst/>
          </a:prstGeom>
          <a:noFill/>
        </p:spPr>
        <p:txBody>
          <a:bodyPr wrap="square" rtlCol="0">
            <a:spAutoFit/>
          </a:bodyPr>
          <a:lstStyle/>
          <a:p>
            <a:pPr algn="ctr"/>
            <a:r>
              <a:rPr lang="en-US" sz="4800" dirty="0" smtClean="0"/>
              <a:t>THANK YOU</a:t>
            </a:r>
            <a:endParaRPr lang="en-US" sz="4800" dirty="0"/>
          </a:p>
        </p:txBody>
      </p:sp>
    </p:spTree>
    <p:extLst>
      <p:ext uri="{BB962C8B-B14F-4D97-AF65-F5344CB8AC3E}">
        <p14:creationId xmlns:p14="http://schemas.microsoft.com/office/powerpoint/2010/main" val="91149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DIAD is an android version of </a:t>
            </a:r>
            <a:r>
              <a:rPr lang="en-US" dirty="0" err="1" smtClean="0"/>
              <a:t>Linkedln</a:t>
            </a:r>
            <a:r>
              <a:rPr lang="en-US" dirty="0" smtClean="0"/>
              <a:t> in which would help differently abled people to look out for the best jobs in the country.</a:t>
            </a:r>
          </a:p>
          <a:p>
            <a:r>
              <a:rPr lang="en-US" dirty="0" smtClean="0"/>
              <a:t>It will also help in getting the best education abroad.</a:t>
            </a:r>
            <a:endParaRPr lang="en-US" dirty="0"/>
          </a:p>
        </p:txBody>
      </p:sp>
    </p:spTree>
    <p:extLst>
      <p:ext uri="{BB962C8B-B14F-4D97-AF65-F5344CB8AC3E}">
        <p14:creationId xmlns:p14="http://schemas.microsoft.com/office/powerpoint/2010/main" val="627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MAIN AGENDA</a:t>
            </a:r>
            <a:endParaRPr lang="en-US" dirty="0"/>
          </a:p>
        </p:txBody>
      </p:sp>
      <p:sp>
        <p:nvSpPr>
          <p:cNvPr id="3" name="Content Placeholder 2"/>
          <p:cNvSpPr>
            <a:spLocks noGrp="1"/>
          </p:cNvSpPr>
          <p:nvPr>
            <p:ph idx="1"/>
          </p:nvPr>
        </p:nvSpPr>
        <p:spPr/>
        <p:txBody>
          <a:bodyPr>
            <a:normAutofit/>
          </a:bodyPr>
          <a:lstStyle/>
          <a:p>
            <a:pPr marL="0" indent="0" algn="just">
              <a:buNone/>
            </a:pPr>
            <a:r>
              <a:rPr lang="en-US" sz="4000" dirty="0">
                <a:solidFill>
                  <a:srgbClr val="09035D"/>
                </a:solidFill>
                <a:latin typeface="Times New Roman" panose="02020603050405020304" pitchFamily="18" charset="0"/>
                <a:cs typeface="Times New Roman" panose="02020603050405020304" pitchFamily="18" charset="0"/>
              </a:rPr>
              <a:t>Development of an android application to explore the scope of physically challenged people under gazette notification</a:t>
            </a:r>
            <a:endParaRPr lang="en-US" sz="4000" dirty="0"/>
          </a:p>
        </p:txBody>
      </p:sp>
    </p:spTree>
    <p:extLst>
      <p:ext uri="{BB962C8B-B14F-4D97-AF65-F5344CB8AC3E}">
        <p14:creationId xmlns:p14="http://schemas.microsoft.com/office/powerpoint/2010/main" val="268334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DIAD ‘s BASIC IDEA</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app is based on the “Rule Based System”. Rule based  System are a useful way to store and manipulate  knowledge to interpret knowledge.</a:t>
            </a:r>
          </a:p>
          <a:p>
            <a:r>
              <a:rPr lang="en-US" dirty="0">
                <a:latin typeface="Times New Roman" panose="02020603050405020304" pitchFamily="18" charset="0"/>
                <a:cs typeface="Times New Roman" panose="02020603050405020304" pitchFamily="18" charset="0"/>
              </a:rPr>
              <a:t>Rule Learning is a rule   based machine learning method for discovering interesting relationship   between variables and large databases .</a:t>
            </a:r>
          </a:p>
          <a:p>
            <a:r>
              <a:rPr lang="en-US" dirty="0">
                <a:latin typeface="Times New Roman" panose="02020603050405020304" pitchFamily="18" charset="0"/>
                <a:cs typeface="Times New Roman" panose="02020603050405020304" pitchFamily="18" charset="0"/>
              </a:rPr>
              <a:t>Some of the rule based machine learning techniques are Learning Classifier System, Association Rule Learning and Artificial Immune System.</a:t>
            </a:r>
          </a:p>
          <a:p>
            <a:pPr marL="0" indent="0">
              <a:buNone/>
            </a:pPr>
            <a:endParaRPr lang="en-US" dirty="0"/>
          </a:p>
        </p:txBody>
      </p:sp>
    </p:spTree>
    <p:extLst>
      <p:ext uri="{BB962C8B-B14F-4D97-AF65-F5344CB8AC3E}">
        <p14:creationId xmlns:p14="http://schemas.microsoft.com/office/powerpoint/2010/main" val="21930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THE HOMEPAGE</a:t>
            </a:r>
            <a:endParaRPr lang="en-US" dirty="0"/>
          </a:p>
        </p:txBody>
      </p:sp>
      <p:sp>
        <p:nvSpPr>
          <p:cNvPr id="3" name="Content Placeholder 2"/>
          <p:cNvSpPr>
            <a:spLocks noGrp="1"/>
          </p:cNvSpPr>
          <p:nvPr>
            <p:ph idx="1"/>
          </p:nvPr>
        </p:nvSpPr>
        <p:spPr/>
        <p:txBody>
          <a:bodyPr/>
          <a:lstStyle/>
          <a:p>
            <a:r>
              <a:rPr lang="en-US" dirty="0">
                <a:solidFill>
                  <a:srgbClr val="0D086C"/>
                </a:solidFill>
                <a:latin typeface="Times New Roman" panose="02020603050405020304" pitchFamily="18" charset="0"/>
                <a:cs typeface="Times New Roman" panose="02020603050405020304" pitchFamily="18" charset="0"/>
              </a:rPr>
              <a:t>Firstly we enter the details of the user </a:t>
            </a:r>
            <a:r>
              <a:rPr lang="en-US" dirty="0" err="1">
                <a:solidFill>
                  <a:srgbClr val="0D086C"/>
                </a:solidFill>
                <a:latin typeface="Times New Roman" panose="02020603050405020304" pitchFamily="18" charset="0"/>
                <a:cs typeface="Times New Roman" panose="02020603050405020304" pitchFamily="18" charset="0"/>
              </a:rPr>
              <a:t>i.e</a:t>
            </a:r>
            <a:r>
              <a:rPr lang="en-US" dirty="0">
                <a:solidFill>
                  <a:srgbClr val="0D086C"/>
                </a:solidFill>
                <a:latin typeface="Times New Roman" panose="02020603050405020304" pitchFamily="18" charset="0"/>
                <a:cs typeface="Times New Roman" panose="02020603050405020304" pitchFamily="18" charset="0"/>
              </a:rPr>
              <a:t> (name and age</a:t>
            </a:r>
            <a:r>
              <a:rPr lang="en-US" dirty="0" smtClean="0">
                <a:solidFill>
                  <a:srgbClr val="0D086C"/>
                </a:solidFill>
                <a:latin typeface="Times New Roman" panose="02020603050405020304" pitchFamily="18" charset="0"/>
                <a:cs typeface="Times New Roman" panose="02020603050405020304" pitchFamily="18" charset="0"/>
              </a:rPr>
              <a:t>), place where they belong etc.</a:t>
            </a:r>
            <a:endParaRPr lang="en-US" dirty="0">
              <a:solidFill>
                <a:srgbClr val="0D086C"/>
              </a:solidFill>
              <a:latin typeface="Times New Roman" panose="02020603050405020304" pitchFamily="18" charset="0"/>
              <a:cs typeface="Times New Roman" panose="02020603050405020304" pitchFamily="18" charset="0"/>
            </a:endParaRPr>
          </a:p>
          <a:p>
            <a:endParaRPr lang="en-US" dirty="0">
              <a:solidFill>
                <a:srgbClr val="0D086C"/>
              </a:solidFill>
              <a:latin typeface="Times New Roman" panose="02020603050405020304" pitchFamily="18" charset="0"/>
              <a:cs typeface="Times New Roman" panose="02020603050405020304" pitchFamily="18" charset="0"/>
            </a:endParaRPr>
          </a:p>
          <a:p>
            <a:r>
              <a:rPr lang="en-US" dirty="0" smtClean="0">
                <a:solidFill>
                  <a:srgbClr val="0D086C"/>
                </a:solidFill>
                <a:latin typeface="Times New Roman" panose="02020603050405020304" pitchFamily="18" charset="0"/>
                <a:cs typeface="Times New Roman" panose="02020603050405020304" pitchFamily="18" charset="0"/>
              </a:rPr>
              <a:t>Next it will show the list of companies which will have  types of jobs for the physically challenged people.</a:t>
            </a:r>
          </a:p>
          <a:p>
            <a:r>
              <a:rPr lang="en-US" dirty="0" smtClean="0">
                <a:solidFill>
                  <a:srgbClr val="0D086C"/>
                </a:solidFill>
                <a:latin typeface="Times New Roman" panose="02020603050405020304" pitchFamily="18" charset="0"/>
                <a:cs typeface="Times New Roman" panose="02020603050405020304" pitchFamily="18" charset="0"/>
              </a:rPr>
              <a:t>After </a:t>
            </a:r>
            <a:r>
              <a:rPr lang="en-US" dirty="0">
                <a:solidFill>
                  <a:srgbClr val="0D086C"/>
                </a:solidFill>
                <a:latin typeface="Times New Roman" panose="02020603050405020304" pitchFamily="18" charset="0"/>
                <a:cs typeface="Times New Roman" panose="02020603050405020304" pitchFamily="18" charset="0"/>
              </a:rPr>
              <a:t>that we give the user choice whether he/she wants to read the schemes in a documented  form or listen the schemes in audio </a:t>
            </a:r>
            <a:r>
              <a:rPr lang="en-US" dirty="0" smtClean="0">
                <a:solidFill>
                  <a:srgbClr val="0D086C"/>
                </a:solidFill>
                <a:latin typeface="Times New Roman" panose="02020603050405020304" pitchFamily="18" charset="0"/>
                <a:cs typeface="Times New Roman" panose="02020603050405020304" pitchFamily="18" charset="0"/>
              </a:rPr>
              <a:t>form.</a:t>
            </a:r>
            <a:endParaRPr lang="en-US" dirty="0"/>
          </a:p>
        </p:txBody>
      </p:sp>
    </p:spTree>
    <p:extLst>
      <p:ext uri="{BB962C8B-B14F-4D97-AF65-F5344CB8AC3E}">
        <p14:creationId xmlns:p14="http://schemas.microsoft.com/office/powerpoint/2010/main" val="83259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JOB DESCRIPTION</a:t>
            </a:r>
            <a:endParaRPr lang="en-US" dirty="0"/>
          </a:p>
        </p:txBody>
      </p:sp>
      <p:sp>
        <p:nvSpPr>
          <p:cNvPr id="3" name="Content Placeholder 2"/>
          <p:cNvSpPr>
            <a:spLocks noGrp="1"/>
          </p:cNvSpPr>
          <p:nvPr>
            <p:ph idx="1"/>
          </p:nvPr>
        </p:nvSpPr>
        <p:spPr/>
        <p:txBody>
          <a:bodyPr/>
          <a:lstStyle/>
          <a:p>
            <a:r>
              <a:rPr lang="en-US" dirty="0" smtClean="0"/>
              <a:t>Firstly options would be displayed where the user has to choose the type of disability he/she is having, employee id and name of the person who referred the user for the job . It will show the user the list of job with respect to the disability entered by the user </a:t>
            </a:r>
          </a:p>
          <a:p>
            <a:endParaRPr lang="en-US" dirty="0"/>
          </a:p>
          <a:p>
            <a:r>
              <a:rPr lang="en-US" dirty="0" smtClean="0"/>
              <a:t>After that job will be described to the user i.e. what are the qualifications required ,experience requirement etc. It will also ask particulars i.e. to upload certificates, photos ,</a:t>
            </a:r>
            <a:r>
              <a:rPr lang="en-US" dirty="0" err="1" smtClean="0"/>
              <a:t>marksheets</a:t>
            </a:r>
            <a:r>
              <a:rPr lang="en-US" dirty="0" smtClean="0"/>
              <a:t> etc. </a:t>
            </a:r>
            <a:endParaRPr lang="en-US" dirty="0"/>
          </a:p>
        </p:txBody>
      </p:sp>
    </p:spTree>
    <p:extLst>
      <p:ext uri="{BB962C8B-B14F-4D97-AF65-F5344CB8AC3E}">
        <p14:creationId xmlns:p14="http://schemas.microsoft.com/office/powerpoint/2010/main" val="312256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 Of </a:t>
            </a:r>
            <a:r>
              <a:rPr lang="en-US" dirty="0" err="1" smtClean="0"/>
              <a:t>Assesments</a:t>
            </a:r>
            <a:endParaRPr lang="en-US" dirty="0"/>
          </a:p>
        </p:txBody>
      </p:sp>
      <p:sp>
        <p:nvSpPr>
          <p:cNvPr id="3" name="Content Placeholder 2"/>
          <p:cNvSpPr>
            <a:spLocks noGrp="1"/>
          </p:cNvSpPr>
          <p:nvPr>
            <p:ph idx="1"/>
          </p:nvPr>
        </p:nvSpPr>
        <p:spPr/>
        <p:txBody>
          <a:bodyPr/>
          <a:lstStyle/>
          <a:p>
            <a:r>
              <a:rPr lang="en-US" dirty="0" smtClean="0"/>
              <a:t>According to the disability mentioned by the user certain </a:t>
            </a:r>
            <a:r>
              <a:rPr lang="en-US" dirty="0" err="1" smtClean="0"/>
              <a:t>assesments</a:t>
            </a:r>
            <a:r>
              <a:rPr lang="en-US" dirty="0" smtClean="0"/>
              <a:t> will take place in order to check the eligibility of that person for a particular job </a:t>
            </a:r>
          </a:p>
          <a:p>
            <a:r>
              <a:rPr lang="en-US" dirty="0" smtClean="0"/>
              <a:t>If a person is mute and deaf Sign Language Test will be the mode of assessment .</a:t>
            </a:r>
          </a:p>
          <a:p>
            <a:r>
              <a:rPr lang="en-US" dirty="0" smtClean="0"/>
              <a:t>If a person is blind, </a:t>
            </a:r>
            <a:r>
              <a:rPr lang="en-US" dirty="0" err="1" smtClean="0"/>
              <a:t>Brallie</a:t>
            </a:r>
            <a:r>
              <a:rPr lang="en-US" dirty="0" smtClean="0"/>
              <a:t> </a:t>
            </a:r>
            <a:r>
              <a:rPr lang="en-US" dirty="0" err="1" smtClean="0"/>
              <a:t>Assesment</a:t>
            </a:r>
            <a:r>
              <a:rPr lang="en-US" dirty="0" smtClean="0"/>
              <a:t>  will be the mode of assessment.</a:t>
            </a:r>
          </a:p>
          <a:p>
            <a:r>
              <a:rPr lang="en-US" dirty="0" smtClean="0"/>
              <a:t>If a person has </a:t>
            </a:r>
            <a:r>
              <a:rPr lang="en-US" dirty="0" err="1" smtClean="0"/>
              <a:t>cereberal</a:t>
            </a:r>
            <a:r>
              <a:rPr lang="en-US" dirty="0" smtClean="0"/>
              <a:t> palsy , online assessment will be conducted.</a:t>
            </a:r>
            <a:endParaRPr lang="en-US" dirty="0"/>
          </a:p>
        </p:txBody>
      </p:sp>
    </p:spTree>
    <p:extLst>
      <p:ext uri="{BB962C8B-B14F-4D97-AF65-F5344CB8AC3E}">
        <p14:creationId xmlns:p14="http://schemas.microsoft.com/office/powerpoint/2010/main" val="375359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features </a:t>
            </a:r>
            <a:endParaRPr lang="en-US" dirty="0"/>
          </a:p>
        </p:txBody>
      </p:sp>
      <p:sp>
        <p:nvSpPr>
          <p:cNvPr id="3" name="Content Placeholder 2"/>
          <p:cNvSpPr>
            <a:spLocks noGrp="1"/>
          </p:cNvSpPr>
          <p:nvPr>
            <p:ph idx="1"/>
          </p:nvPr>
        </p:nvSpPr>
        <p:spPr/>
        <p:txBody>
          <a:bodyPr>
            <a:normAutofit lnSpcReduction="10000"/>
          </a:bodyPr>
          <a:lstStyle/>
          <a:p>
            <a:r>
              <a:rPr lang="en-US" dirty="0" smtClean="0"/>
              <a:t>We would also like to build a </a:t>
            </a:r>
            <a:r>
              <a:rPr lang="en-US" dirty="0" err="1" smtClean="0"/>
              <a:t>chatbot</a:t>
            </a:r>
            <a:r>
              <a:rPr lang="en-US" dirty="0" smtClean="0"/>
              <a:t> where user can communicate with the experts who would help the first timers who are using DIAD to help them in building and advertising their resumes and also prepare them for mock interviews.</a:t>
            </a:r>
          </a:p>
          <a:p>
            <a:r>
              <a:rPr lang="en-US" dirty="0" smtClean="0"/>
              <a:t>With Recorded Videos feature , experts can also train the users with skill and latest technology  trending in the market .</a:t>
            </a:r>
          </a:p>
          <a:p>
            <a:r>
              <a:rPr lang="en-US" dirty="0" smtClean="0"/>
              <a:t>We would also recommend users where they can make certain </a:t>
            </a:r>
            <a:r>
              <a:rPr lang="en-US" dirty="0" err="1" smtClean="0"/>
              <a:t>docuements</a:t>
            </a:r>
            <a:r>
              <a:rPr lang="en-US" dirty="0" smtClean="0"/>
              <a:t> like physically handicapped certificates . In this we will also provide telephone numbers and the emails of the concerned </a:t>
            </a:r>
            <a:r>
              <a:rPr lang="en-US" dirty="0" err="1" smtClean="0"/>
              <a:t>organisations</a:t>
            </a:r>
            <a:r>
              <a:rPr lang="en-US" dirty="0" smtClean="0"/>
              <a:t>.</a:t>
            </a:r>
            <a:endParaRPr lang="en-US" dirty="0"/>
          </a:p>
        </p:txBody>
      </p:sp>
    </p:spTree>
    <p:extLst>
      <p:ext uri="{BB962C8B-B14F-4D97-AF65-F5344CB8AC3E}">
        <p14:creationId xmlns:p14="http://schemas.microsoft.com/office/powerpoint/2010/main" val="75447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Payment Schemes</a:t>
            </a:r>
            <a:endParaRPr lang="en-US" dirty="0"/>
          </a:p>
        </p:txBody>
      </p:sp>
      <p:sp>
        <p:nvSpPr>
          <p:cNvPr id="3" name="Content Placeholder 2"/>
          <p:cNvSpPr>
            <a:spLocks noGrp="1"/>
          </p:cNvSpPr>
          <p:nvPr>
            <p:ph idx="1"/>
          </p:nvPr>
        </p:nvSpPr>
        <p:spPr/>
        <p:txBody>
          <a:bodyPr/>
          <a:lstStyle/>
          <a:p>
            <a:r>
              <a:rPr lang="en-US" dirty="0" smtClean="0"/>
              <a:t>For first time users fee payment will be </a:t>
            </a:r>
            <a:r>
              <a:rPr lang="en-US" dirty="0" err="1" smtClean="0"/>
              <a:t>Rs</a:t>
            </a:r>
            <a:r>
              <a:rPr lang="en-US" dirty="0" smtClean="0"/>
              <a:t> 200 (including 10% service tax).</a:t>
            </a:r>
          </a:p>
          <a:p>
            <a:r>
              <a:rPr lang="en-US" dirty="0" smtClean="0"/>
              <a:t>For regular users fee payment will be </a:t>
            </a:r>
            <a:r>
              <a:rPr lang="en-US" dirty="0" err="1" smtClean="0"/>
              <a:t>Rs</a:t>
            </a:r>
            <a:r>
              <a:rPr lang="en-US" dirty="0" smtClean="0"/>
              <a:t> 500 (including 20% service tax)</a:t>
            </a:r>
          </a:p>
          <a:p>
            <a:r>
              <a:rPr lang="en-US" dirty="0" smtClean="0"/>
              <a:t>For sending resume to top 50 MNC’s fees will be </a:t>
            </a:r>
            <a:r>
              <a:rPr lang="en-US" dirty="0" err="1" smtClean="0"/>
              <a:t>Rs</a:t>
            </a:r>
            <a:r>
              <a:rPr lang="en-US" dirty="0" smtClean="0"/>
              <a:t> 1000(including 30% service tax)</a:t>
            </a:r>
          </a:p>
          <a:p>
            <a:r>
              <a:rPr lang="en-US" dirty="0" smtClean="0"/>
              <a:t>For sending resume to 1000 consultants fees will be  </a:t>
            </a:r>
            <a:r>
              <a:rPr lang="en-US" dirty="0" err="1" smtClean="0"/>
              <a:t>Rs</a:t>
            </a:r>
            <a:r>
              <a:rPr lang="en-US" dirty="0" smtClean="0"/>
              <a:t> 1500 (including 15% service tax).</a:t>
            </a:r>
            <a:endParaRPr lang="en-US" dirty="0"/>
          </a:p>
        </p:txBody>
      </p:sp>
    </p:spTree>
    <p:extLst>
      <p:ext uri="{BB962C8B-B14F-4D97-AF65-F5344CB8AC3E}">
        <p14:creationId xmlns:p14="http://schemas.microsoft.com/office/powerpoint/2010/main" val="3621442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156</TotalTime>
  <Words>542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DIAD – A LINKEDLN FOR DISABLED</vt:lpstr>
      <vt:lpstr>INTRODUCTION </vt:lpstr>
      <vt:lpstr>OUR MAIN AGENDA</vt:lpstr>
      <vt:lpstr>DIAD ‘s BASIC IDEA</vt:lpstr>
      <vt:lpstr>ABOUT THE HOMEPAGE</vt:lpstr>
      <vt:lpstr>JOB DESCRIPTION</vt:lpstr>
      <vt:lpstr>Type Of Assesments</vt:lpstr>
      <vt:lpstr>Other features </vt:lpstr>
      <vt:lpstr>Payment Schemes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DIAD – A</dc:title>
  <dc:creator>Bijoy Behera</dc:creator>
  <cp:lastModifiedBy>Bijoy Behera</cp:lastModifiedBy>
  <cp:revision>17</cp:revision>
  <dcterms:created xsi:type="dcterms:W3CDTF">2019-02-24T17:24:56Z</dcterms:created>
  <dcterms:modified xsi:type="dcterms:W3CDTF">2019-02-24T20:01:34Z</dcterms:modified>
</cp:coreProperties>
</file>