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6D822-4B1C-41E1-9470-F2160E4D3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EEF063-6A12-4864-9F50-67AE3783D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68F5B-9D55-43AD-A1A3-41835AC11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1836D-16DC-491A-A0F5-6590A4E7D773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E8EAC-92CB-4756-9CB0-3B3B6F75A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A9367-BD3C-4A6C-BE5D-62B55E789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ABC0-6CBB-4CC6-9E6C-3E1A6C40F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56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9FC1B-78CB-4097-9396-FB6E1DBA9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F4DAF5-FD21-46C4-B1EC-038D18607F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2037A-CF1C-4D0F-852B-667615E5C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1836D-16DC-491A-A0F5-6590A4E7D773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8F998-35F3-48DD-842D-BC9A2817A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1BFE5-1F57-4E86-BA4F-428415157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ABC0-6CBB-4CC6-9E6C-3E1A6C40F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386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35F249-AF8A-443C-85A3-91BD9C3B67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13EF5E-6D95-4D7A-B6A1-2F71018D6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8EB5E-0B90-4E80-A546-717312836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1836D-16DC-491A-A0F5-6590A4E7D773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8A1C9-6612-42BD-80C6-6A9010B13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4E558-6CBF-4911-ABE6-B849B010C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ABC0-6CBB-4CC6-9E6C-3E1A6C40F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158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8CECF-6938-428F-965E-E3F083B9F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14584-AB18-4D8B-9793-0E291A84E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16613-A2F0-43C0-83A7-1D2C42076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1836D-16DC-491A-A0F5-6590A4E7D773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C9A93-78C6-483F-B597-8CE7DD714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24E1F-6312-4625-B002-1567B64F7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ABC0-6CBB-4CC6-9E6C-3E1A6C40F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246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81D24-AE2C-4915-92DF-7ED73C8E0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758A23-974B-4D00-9BBD-7BA682A14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5D79E-196B-426D-A6E6-1FD71E35E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1836D-16DC-491A-A0F5-6590A4E7D773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9162D-A976-4E85-B9C8-ECE026B2A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0362C-3EF7-409A-872F-135A09C7C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ABC0-6CBB-4CC6-9E6C-3E1A6C40F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102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D4DF0-7E36-44D8-A338-8E7B93B81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B46F0-119E-4DCB-9322-939A62A981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AEE63A-B4CF-47B4-BF56-222F60F813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20461A-37E5-42DD-B1FF-2A98C53FE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1836D-16DC-491A-A0F5-6590A4E7D773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7AE04D-E360-4BE7-9B73-EC818C271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46ED81-A54F-4C17-88F5-381DB562B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ABC0-6CBB-4CC6-9E6C-3E1A6C40F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68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25510-34F7-4752-B156-CF52EEE49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5FEE6-222E-406B-9A03-8C1C29F99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C822E1-89C6-43CF-8AAD-8768284F4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9782E-6109-44B3-8F95-362CF1DCF8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649190-61F6-4576-A7C3-24F5ECE80E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7645-8B63-407D-9293-C1AABCC96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1836D-16DC-491A-A0F5-6590A4E7D773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A931BA-FE01-4D26-9A43-36D94F6E1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7AFD87-0A11-46AA-9155-ACE54D583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ABC0-6CBB-4CC6-9E6C-3E1A6C40F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13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F6778-7676-45F0-AD7A-30FE28C3F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3FA1F5-E81C-4BED-B446-A60AF1D4B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1836D-16DC-491A-A0F5-6590A4E7D773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51EEB8-F904-4BD7-8C5F-E32A62131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CD0D74-A40D-4DA2-A943-50386CF6F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ABC0-6CBB-4CC6-9E6C-3E1A6C40F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93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529F14-EC03-48FF-91BE-97293548D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1836D-16DC-491A-A0F5-6590A4E7D773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34B314-03F7-42F1-B799-F43E1C8DC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847C1-C9D3-40AF-8206-34556B264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ABC0-6CBB-4CC6-9E6C-3E1A6C40F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590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69771-E3A3-4543-A644-3E2035C7F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1E22C-A06A-41D0-A9A1-06C562A94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E5FDBA-B89E-42CD-8103-86D3FCCEA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A237E7-2DA5-4730-840E-293AEB226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1836D-16DC-491A-A0F5-6590A4E7D773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7B2DE-3CEC-4DB0-BA97-8D50D8B00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8588DC-C51C-4B3A-88BC-9854DE1BB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ABC0-6CBB-4CC6-9E6C-3E1A6C40F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52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2A71C-31DB-410A-87C1-B57E11A57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FD89EF-6FD8-4D92-8913-3E33CB3F24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61009B-B0B3-4AA6-A00B-355512791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331AD-C91A-4D7A-8387-02C4B3B99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1836D-16DC-491A-A0F5-6590A4E7D773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AE5DB3-7C03-4410-B82D-3114A76A0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173EF-21B3-4AAF-B9F8-3A2FC67D2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ABC0-6CBB-4CC6-9E6C-3E1A6C40F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72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C4C760-4C69-4F6D-82DC-344A1ECED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46353-43AB-40AB-8F47-0D545F447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DB932-005A-4478-A87A-A4F5E79239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1836D-16DC-491A-A0F5-6590A4E7D773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36822-7BF3-4083-9BEC-041ACDC1E4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4FC20-6E1D-41C4-948B-38E72C18F4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1ABC0-6CBB-4CC6-9E6C-3E1A6C40F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378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Internet">
            <a:extLst>
              <a:ext uri="{FF2B5EF4-FFF2-40B4-BE49-F238E27FC236}">
                <a16:creationId xmlns:a16="http://schemas.microsoft.com/office/drawing/2014/main" id="{CAF0A266-461E-40DD-AA98-E77003CE7A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8570" y="1807456"/>
            <a:ext cx="914400" cy="914400"/>
          </a:xfr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965B664-ECA3-43CC-B854-A2B879D74769}"/>
              </a:ext>
            </a:extLst>
          </p:cNvPr>
          <p:cNvSpPr/>
          <p:nvPr/>
        </p:nvSpPr>
        <p:spPr>
          <a:xfrm>
            <a:off x="2252234" y="1335473"/>
            <a:ext cx="671505" cy="36842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D87E2C5-1E08-4AAA-8C9A-A157A646F3C1}"/>
              </a:ext>
            </a:extLst>
          </p:cNvPr>
          <p:cNvSpPr/>
          <p:nvPr/>
        </p:nvSpPr>
        <p:spPr>
          <a:xfrm>
            <a:off x="6049740" y="1477306"/>
            <a:ext cx="1429373" cy="15378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31A03F-A503-46A8-8ECA-B70CCE60F8A8}"/>
              </a:ext>
            </a:extLst>
          </p:cNvPr>
          <p:cNvSpPr/>
          <p:nvPr/>
        </p:nvSpPr>
        <p:spPr>
          <a:xfrm>
            <a:off x="8154003" y="1493525"/>
            <a:ext cx="1215404" cy="4814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 descr="Computer">
            <a:extLst>
              <a:ext uri="{FF2B5EF4-FFF2-40B4-BE49-F238E27FC236}">
                <a16:creationId xmlns:a16="http://schemas.microsoft.com/office/drawing/2014/main" id="{78641E3C-7C03-4973-8552-0F37BB65BD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3097" y="3851220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E7556E6-022D-495B-B6DD-DC46E37F6124}"/>
              </a:ext>
            </a:extLst>
          </p:cNvPr>
          <p:cNvSpPr txBox="1"/>
          <p:nvPr/>
        </p:nvSpPr>
        <p:spPr>
          <a:xfrm>
            <a:off x="6229976" y="1427842"/>
            <a:ext cx="1068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Kafka</a:t>
            </a:r>
            <a:r>
              <a:rPr lang="en-US" b="1" dirty="0"/>
              <a:t> </a:t>
            </a:r>
            <a:r>
              <a:rPr lang="en-US" sz="1100" b="1" dirty="0"/>
              <a:t>Cluster</a:t>
            </a:r>
          </a:p>
        </p:txBody>
      </p:sp>
      <p:sp>
        <p:nvSpPr>
          <p:cNvPr id="18" name="Flowchart: Multidocument 17">
            <a:extLst>
              <a:ext uri="{FF2B5EF4-FFF2-40B4-BE49-F238E27FC236}">
                <a16:creationId xmlns:a16="http://schemas.microsoft.com/office/drawing/2014/main" id="{C9F9CF8E-7139-4981-A0CF-263056250AAE}"/>
              </a:ext>
            </a:extLst>
          </p:cNvPr>
          <p:cNvSpPr/>
          <p:nvPr/>
        </p:nvSpPr>
        <p:spPr>
          <a:xfrm>
            <a:off x="4000169" y="1093399"/>
            <a:ext cx="1475526" cy="1537841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5134C7CD-41AE-4D92-B360-B06566B1FD0E}"/>
              </a:ext>
            </a:extLst>
          </p:cNvPr>
          <p:cNvSpPr/>
          <p:nvPr/>
        </p:nvSpPr>
        <p:spPr>
          <a:xfrm>
            <a:off x="10164182" y="2018972"/>
            <a:ext cx="984583" cy="1832248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History Data storage (Casandra)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6EE069-3723-41C4-9730-C7E1333A4E8B}"/>
              </a:ext>
            </a:extLst>
          </p:cNvPr>
          <p:cNvSpPr txBox="1"/>
          <p:nvPr/>
        </p:nvSpPr>
        <p:spPr>
          <a:xfrm>
            <a:off x="4077866" y="1437581"/>
            <a:ext cx="10996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Events–accept service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5B2145-C070-47A2-A863-76797A10C163}"/>
              </a:ext>
            </a:extLst>
          </p:cNvPr>
          <p:cNvSpPr/>
          <p:nvPr/>
        </p:nvSpPr>
        <p:spPr>
          <a:xfrm>
            <a:off x="4077866" y="1879745"/>
            <a:ext cx="1099657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Kafka Producer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F73E4ED-D60A-4D05-80E9-77C8677B8596}"/>
              </a:ext>
            </a:extLst>
          </p:cNvPr>
          <p:cNvCxnSpPr>
            <a:cxnSpLocks/>
            <a:stCxn id="22" idx="3"/>
            <a:endCxn id="6" idx="1"/>
          </p:cNvCxnSpPr>
          <p:nvPr/>
        </p:nvCxnSpPr>
        <p:spPr>
          <a:xfrm>
            <a:off x="5177523" y="2010550"/>
            <a:ext cx="872217" cy="235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607FF2AF-280A-4DE1-B875-6396F4C5B906}"/>
              </a:ext>
            </a:extLst>
          </p:cNvPr>
          <p:cNvCxnSpPr>
            <a:cxnSpLocks/>
            <a:stCxn id="6" idx="3"/>
            <a:endCxn id="83" idx="1"/>
          </p:cNvCxnSpPr>
          <p:nvPr/>
        </p:nvCxnSpPr>
        <p:spPr>
          <a:xfrm flipV="1">
            <a:off x="7479113" y="1738787"/>
            <a:ext cx="717544" cy="5074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5FDFEBFB-887A-4886-A405-50208A4055C1}"/>
              </a:ext>
            </a:extLst>
          </p:cNvPr>
          <p:cNvCxnSpPr>
            <a:cxnSpLocks/>
            <a:stCxn id="7" idx="3"/>
            <a:endCxn id="19" idx="2"/>
          </p:cNvCxnSpPr>
          <p:nvPr/>
        </p:nvCxnSpPr>
        <p:spPr>
          <a:xfrm>
            <a:off x="9369407" y="1734244"/>
            <a:ext cx="794775" cy="12008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B1483B36-B809-48DB-A0CF-2A32A2421AD6}"/>
              </a:ext>
            </a:extLst>
          </p:cNvPr>
          <p:cNvSpPr/>
          <p:nvPr/>
        </p:nvSpPr>
        <p:spPr>
          <a:xfrm>
            <a:off x="8156978" y="3135768"/>
            <a:ext cx="1259556" cy="4814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C08F6ECD-B8C3-427A-A9F3-B5B392C92A30}"/>
              </a:ext>
            </a:extLst>
          </p:cNvPr>
          <p:cNvCxnSpPr>
            <a:cxnSpLocks/>
            <a:stCxn id="6" idx="3"/>
            <a:endCxn id="96" idx="1"/>
          </p:cNvCxnSpPr>
          <p:nvPr/>
        </p:nvCxnSpPr>
        <p:spPr>
          <a:xfrm>
            <a:off x="7479113" y="2246227"/>
            <a:ext cx="742595" cy="11011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Multidocument 40">
            <a:extLst>
              <a:ext uri="{FF2B5EF4-FFF2-40B4-BE49-F238E27FC236}">
                <a16:creationId xmlns:a16="http://schemas.microsoft.com/office/drawing/2014/main" id="{25EA0693-596F-4ACC-9303-AD0E7B802884}"/>
              </a:ext>
            </a:extLst>
          </p:cNvPr>
          <p:cNvSpPr/>
          <p:nvPr/>
        </p:nvSpPr>
        <p:spPr>
          <a:xfrm>
            <a:off x="4038055" y="3985116"/>
            <a:ext cx="1589370" cy="1886943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CBF05D6-53C4-4F99-B93E-8B58303EE476}"/>
              </a:ext>
            </a:extLst>
          </p:cNvPr>
          <p:cNvSpPr txBox="1"/>
          <p:nvPr/>
        </p:nvSpPr>
        <p:spPr>
          <a:xfrm>
            <a:off x="4077866" y="4502234"/>
            <a:ext cx="13512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Time–metrics service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3A4B3BD-AA85-4F6E-A39F-90F0058B1CCB}"/>
              </a:ext>
            </a:extLst>
          </p:cNvPr>
          <p:cNvSpPr/>
          <p:nvPr/>
        </p:nvSpPr>
        <p:spPr>
          <a:xfrm>
            <a:off x="6222263" y="1906244"/>
            <a:ext cx="1086964" cy="244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Broker 1</a:t>
            </a:r>
          </a:p>
        </p:txBody>
      </p:sp>
      <p:sp>
        <p:nvSpPr>
          <p:cNvPr id="67" name="Flowchart: Magnetic Disk 66">
            <a:extLst>
              <a:ext uri="{FF2B5EF4-FFF2-40B4-BE49-F238E27FC236}">
                <a16:creationId xmlns:a16="http://schemas.microsoft.com/office/drawing/2014/main" id="{FF52D18D-3395-4344-BDFA-08C8936DDE8F}"/>
              </a:ext>
            </a:extLst>
          </p:cNvPr>
          <p:cNvSpPr/>
          <p:nvPr/>
        </p:nvSpPr>
        <p:spPr>
          <a:xfrm>
            <a:off x="6198140" y="3623290"/>
            <a:ext cx="1162717" cy="878943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Time-metrics</a:t>
            </a:r>
          </a:p>
          <a:p>
            <a:pPr algn="ctr"/>
            <a:r>
              <a:rPr lang="en-US" sz="1000" dirty="0"/>
              <a:t>data storage (</a:t>
            </a:r>
            <a:r>
              <a:rPr lang="en-US" sz="1000" dirty="0" err="1"/>
              <a:t>InfuxDB</a:t>
            </a:r>
            <a:r>
              <a:rPr lang="en-US" sz="1000" dirty="0"/>
              <a:t>)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D45E9A9-2DF7-46F1-AA69-77CD35FC6620}"/>
              </a:ext>
            </a:extLst>
          </p:cNvPr>
          <p:cNvSpPr/>
          <p:nvPr/>
        </p:nvSpPr>
        <p:spPr>
          <a:xfrm>
            <a:off x="6223038" y="2233292"/>
            <a:ext cx="1086963" cy="2487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Broker 2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B06D34E-9591-4377-A044-56F76B526C1F}"/>
              </a:ext>
            </a:extLst>
          </p:cNvPr>
          <p:cNvSpPr/>
          <p:nvPr/>
        </p:nvSpPr>
        <p:spPr>
          <a:xfrm>
            <a:off x="8196657" y="1607982"/>
            <a:ext cx="1130095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Kafka Consumer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26E5843-9B0E-4400-B834-7D39F672EF94}"/>
              </a:ext>
            </a:extLst>
          </p:cNvPr>
          <p:cNvCxnSpPr>
            <a:cxnSpLocks/>
          </p:cNvCxnSpPr>
          <p:nvPr/>
        </p:nvCxnSpPr>
        <p:spPr>
          <a:xfrm>
            <a:off x="1717680" y="447675"/>
            <a:ext cx="0" cy="585496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2312E3C1-67AB-435C-ABBD-89376443FDFE}"/>
              </a:ext>
            </a:extLst>
          </p:cNvPr>
          <p:cNvSpPr/>
          <p:nvPr/>
        </p:nvSpPr>
        <p:spPr>
          <a:xfrm>
            <a:off x="8221708" y="3216578"/>
            <a:ext cx="1130095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Kafka Consumer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E9BEA89-7301-49E3-972D-830619449899}"/>
              </a:ext>
            </a:extLst>
          </p:cNvPr>
          <p:cNvSpPr txBox="1"/>
          <p:nvPr/>
        </p:nvSpPr>
        <p:spPr>
          <a:xfrm>
            <a:off x="2212390" y="2836407"/>
            <a:ext cx="7300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Load Balancer</a:t>
            </a:r>
          </a:p>
        </p:txBody>
      </p:sp>
      <p:pic>
        <p:nvPicPr>
          <p:cNvPr id="114" name="Content Placeholder 9" descr="Internet">
            <a:extLst>
              <a:ext uri="{FF2B5EF4-FFF2-40B4-BE49-F238E27FC236}">
                <a16:creationId xmlns:a16="http://schemas.microsoft.com/office/drawing/2014/main" id="{6024C99E-3D50-48FD-A839-E096AE10D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1645" y="2836407"/>
            <a:ext cx="914400" cy="914400"/>
          </a:xfrm>
          <a:prstGeom prst="rect">
            <a:avLst/>
          </a:prstGeom>
        </p:spPr>
      </p:pic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C89530D6-06C5-45BD-8A19-3E3A2D78E9E3}"/>
              </a:ext>
            </a:extLst>
          </p:cNvPr>
          <p:cNvCxnSpPr>
            <a:cxnSpLocks/>
            <a:stCxn id="114" idx="3"/>
            <a:endCxn id="4" idx="1"/>
          </p:cNvCxnSpPr>
          <p:nvPr/>
        </p:nvCxnSpPr>
        <p:spPr>
          <a:xfrm flipV="1">
            <a:off x="1196045" y="3177574"/>
            <a:ext cx="1056189" cy="116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9E78D5C3-5E02-43C3-9A58-9AE7168212D1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1297497" y="3429000"/>
            <a:ext cx="954737" cy="879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FEF3F707-3EB5-49C9-9411-8F99EFE4C0F8}"/>
              </a:ext>
            </a:extLst>
          </p:cNvPr>
          <p:cNvCxnSpPr>
            <a:cxnSpLocks/>
            <a:stCxn id="10" idx="3"/>
            <a:endCxn id="113" idx="1"/>
          </p:cNvCxnSpPr>
          <p:nvPr/>
        </p:nvCxnSpPr>
        <p:spPr>
          <a:xfrm>
            <a:off x="1222970" y="2264656"/>
            <a:ext cx="989420" cy="787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C8DA35EC-8830-48CD-9E24-293596A340D8}"/>
              </a:ext>
            </a:extLst>
          </p:cNvPr>
          <p:cNvCxnSpPr>
            <a:cxnSpLocks/>
            <a:stCxn id="41" idx="3"/>
            <a:endCxn id="67" idx="2"/>
          </p:cNvCxnSpPr>
          <p:nvPr/>
        </p:nvCxnSpPr>
        <p:spPr>
          <a:xfrm flipV="1">
            <a:off x="5627425" y="4062762"/>
            <a:ext cx="570715" cy="865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E4E78EB-69FB-445D-897E-C59C8D95C710}"/>
              </a:ext>
            </a:extLst>
          </p:cNvPr>
          <p:cNvSpPr/>
          <p:nvPr/>
        </p:nvSpPr>
        <p:spPr>
          <a:xfrm>
            <a:off x="8164046" y="4679844"/>
            <a:ext cx="1259556" cy="5928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DC254CFF-6707-4B0A-B50B-68ABDC6FB428}"/>
              </a:ext>
            </a:extLst>
          </p:cNvPr>
          <p:cNvSpPr txBox="1"/>
          <p:nvPr/>
        </p:nvSpPr>
        <p:spPr>
          <a:xfrm>
            <a:off x="8207449" y="4773124"/>
            <a:ext cx="11727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History reports service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41388EAF-871A-4DF4-A35E-989F42FEEA97}"/>
              </a:ext>
            </a:extLst>
          </p:cNvPr>
          <p:cNvCxnSpPr>
            <a:cxnSpLocks/>
            <a:stCxn id="148" idx="1"/>
            <a:endCxn id="67" idx="4"/>
          </p:cNvCxnSpPr>
          <p:nvPr/>
        </p:nvCxnSpPr>
        <p:spPr>
          <a:xfrm flipH="1" flipV="1">
            <a:off x="7360857" y="4062762"/>
            <a:ext cx="803189" cy="913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B8602182-DA3B-4FE0-96B5-C4E33F059DFF}"/>
              </a:ext>
            </a:extLst>
          </p:cNvPr>
          <p:cNvCxnSpPr>
            <a:cxnSpLocks/>
            <a:stCxn id="19" idx="3"/>
            <a:endCxn id="148" idx="3"/>
          </p:cNvCxnSpPr>
          <p:nvPr/>
        </p:nvCxnSpPr>
        <p:spPr>
          <a:xfrm flipH="1">
            <a:off x="9423602" y="3851220"/>
            <a:ext cx="1232872" cy="1125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0A3A0945-41CD-42D7-B1CB-202E47B70577}"/>
              </a:ext>
            </a:extLst>
          </p:cNvPr>
          <p:cNvCxnSpPr>
            <a:endCxn id="18" idx="1"/>
          </p:cNvCxnSpPr>
          <p:nvPr/>
        </p:nvCxnSpPr>
        <p:spPr>
          <a:xfrm flipV="1">
            <a:off x="2923739" y="1862320"/>
            <a:ext cx="1076430" cy="1431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A1018991-14DF-4110-83B7-FDEF160BAA81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2961626" y="3314408"/>
            <a:ext cx="1076429" cy="1614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 183">
            <a:extLst>
              <a:ext uri="{FF2B5EF4-FFF2-40B4-BE49-F238E27FC236}">
                <a16:creationId xmlns:a16="http://schemas.microsoft.com/office/drawing/2014/main" id="{8C7FCEEC-31E4-4F5A-B36D-C72E05D865FA}"/>
              </a:ext>
            </a:extLst>
          </p:cNvPr>
          <p:cNvSpPr/>
          <p:nvPr/>
        </p:nvSpPr>
        <p:spPr>
          <a:xfrm>
            <a:off x="6229976" y="2564342"/>
            <a:ext cx="1086963" cy="287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Broker 3</a:t>
            </a:r>
          </a:p>
        </p:txBody>
      </p:sp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B59252F0-A9F1-4DDF-AF76-E239A330B604}"/>
              </a:ext>
            </a:extLst>
          </p:cNvPr>
          <p:cNvCxnSpPr>
            <a:cxnSpLocks/>
            <a:stCxn id="38" idx="2"/>
            <a:endCxn id="67" idx="4"/>
          </p:cNvCxnSpPr>
          <p:nvPr/>
        </p:nvCxnSpPr>
        <p:spPr>
          <a:xfrm rot="5400000">
            <a:off x="7851029" y="3127035"/>
            <a:ext cx="445556" cy="14258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634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39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Shepelevich, Anna</dc:creator>
  <cp:lastModifiedBy>Shepelevich, Anna</cp:lastModifiedBy>
  <cp:revision>11</cp:revision>
  <dcterms:created xsi:type="dcterms:W3CDTF">2020-12-10T21:06:46Z</dcterms:created>
  <dcterms:modified xsi:type="dcterms:W3CDTF">2020-12-10T22:28:22Z</dcterms:modified>
</cp:coreProperties>
</file>