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013C5-3D5D-48E5-8F0D-E0BD1C304D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2FFC6ED-500B-4E4B-999B-13D5D9F1D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Creation</a:t>
          </a:r>
        </a:p>
      </dgm:t>
    </dgm:pt>
    <dgm:pt modelId="{6D393321-7B32-4862-892B-9084C571580B}" type="parTrans" cxnId="{8B357205-F27E-4540-BB5E-AD978FD0F450}">
      <dgm:prSet/>
      <dgm:spPr/>
      <dgm:t>
        <a:bodyPr/>
        <a:lstStyle/>
        <a:p>
          <a:endParaRPr lang="en-US"/>
        </a:p>
      </dgm:t>
    </dgm:pt>
    <dgm:pt modelId="{AB2A7E85-7E1A-4525-A7FF-3B33B4BF9215}" type="sibTrans" cxnId="{8B357205-F27E-4540-BB5E-AD978FD0F450}">
      <dgm:prSet/>
      <dgm:spPr/>
      <dgm:t>
        <a:bodyPr/>
        <a:lstStyle/>
        <a:p>
          <a:endParaRPr lang="en-US"/>
        </a:p>
      </dgm:t>
    </dgm:pt>
    <dgm:pt modelId="{598C67FC-6356-491D-9CBA-B0678EEA71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Functionalities</a:t>
          </a:r>
        </a:p>
      </dgm:t>
    </dgm:pt>
    <dgm:pt modelId="{E43A717D-4EE4-4C07-9905-681ABE380C9C}" type="parTrans" cxnId="{5F2E7489-0090-4DED-9A08-F78F947E3BD2}">
      <dgm:prSet/>
      <dgm:spPr/>
      <dgm:t>
        <a:bodyPr/>
        <a:lstStyle/>
        <a:p>
          <a:endParaRPr lang="en-US"/>
        </a:p>
      </dgm:t>
    </dgm:pt>
    <dgm:pt modelId="{918D7085-DCCF-4834-AD5A-46FA0A7839AD}" type="sibTrans" cxnId="{5F2E7489-0090-4DED-9A08-F78F947E3BD2}">
      <dgm:prSet/>
      <dgm:spPr/>
      <dgm:t>
        <a:bodyPr/>
        <a:lstStyle/>
        <a:p>
          <a:endParaRPr lang="en-US"/>
        </a:p>
      </dgm:t>
    </dgm:pt>
    <dgm:pt modelId="{C315C83A-4603-48F6-8084-6C31ABBCD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Half Baked Functionalities</a:t>
          </a:r>
        </a:p>
      </dgm:t>
    </dgm:pt>
    <dgm:pt modelId="{C529E2C2-30F1-46B0-9735-D184924157BE}" type="parTrans" cxnId="{58537D25-5520-4839-8021-2B954AA85E96}">
      <dgm:prSet/>
      <dgm:spPr/>
      <dgm:t>
        <a:bodyPr/>
        <a:lstStyle/>
        <a:p>
          <a:endParaRPr lang="en-US"/>
        </a:p>
      </dgm:t>
    </dgm:pt>
    <dgm:pt modelId="{D8C07E06-DCC5-484C-AEF4-B52C3DCCF1B3}" type="sibTrans" cxnId="{58537D25-5520-4839-8021-2B954AA85E96}">
      <dgm:prSet/>
      <dgm:spPr/>
      <dgm:t>
        <a:bodyPr/>
        <a:lstStyle/>
        <a:p>
          <a:endParaRPr lang="en-US"/>
        </a:p>
      </dgm:t>
    </dgm:pt>
    <dgm:pt modelId="{954E5C2C-5453-4372-A012-5099FAFA9C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B7E57192-D7DE-4ECD-BA46-DA9C3D987BA5}" type="parTrans" cxnId="{568046E2-2674-46BD-BBCF-C7AD89E58E14}">
      <dgm:prSet/>
      <dgm:spPr/>
      <dgm:t>
        <a:bodyPr/>
        <a:lstStyle/>
        <a:p>
          <a:endParaRPr lang="en-US"/>
        </a:p>
      </dgm:t>
    </dgm:pt>
    <dgm:pt modelId="{C95B5369-2E60-4A30-A5B5-7EB0CBA91441}" type="sibTrans" cxnId="{568046E2-2674-46BD-BBCF-C7AD89E58E14}">
      <dgm:prSet/>
      <dgm:spPr/>
      <dgm:t>
        <a:bodyPr/>
        <a:lstStyle/>
        <a:p>
          <a:endParaRPr lang="en-US"/>
        </a:p>
      </dgm:t>
    </dgm:pt>
    <dgm:pt modelId="{5130F492-9E88-1440-9CE1-ABE763990D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Would I have done differently</a:t>
          </a:r>
        </a:p>
      </dgm:t>
    </dgm:pt>
    <dgm:pt modelId="{58757730-1C79-0743-8BDB-7315DD70BA70}" type="parTrans" cxnId="{8B2AE921-8FF9-A74A-AE07-2CC489EA3B55}">
      <dgm:prSet/>
      <dgm:spPr/>
      <dgm:t>
        <a:bodyPr/>
        <a:lstStyle/>
        <a:p>
          <a:endParaRPr lang="en-US"/>
        </a:p>
      </dgm:t>
    </dgm:pt>
    <dgm:pt modelId="{7C5FB50C-29CB-DD42-A554-8BD270A129A5}" type="sibTrans" cxnId="{8B2AE921-8FF9-A74A-AE07-2CC489EA3B55}">
      <dgm:prSet/>
      <dgm:spPr/>
      <dgm:t>
        <a:bodyPr/>
        <a:lstStyle/>
        <a:p>
          <a:endParaRPr lang="en-US"/>
        </a:p>
      </dgm:t>
    </dgm:pt>
    <dgm:pt modelId="{D544A0A5-E1DC-469B-BFC5-F4F8B207C399}" type="pres">
      <dgm:prSet presAssocID="{52A013C5-3D5D-48E5-8F0D-E0BD1C304DBB}" presName="root" presStyleCnt="0">
        <dgm:presLayoutVars>
          <dgm:dir/>
          <dgm:resizeHandles val="exact"/>
        </dgm:presLayoutVars>
      </dgm:prSet>
      <dgm:spPr/>
    </dgm:pt>
    <dgm:pt modelId="{B3F4E3B4-3446-4C8C-941C-EB4AD54A252C}" type="pres">
      <dgm:prSet presAssocID="{42FFC6ED-500B-4E4B-999B-13D5D9F1DDC5}" presName="compNode" presStyleCnt="0"/>
      <dgm:spPr/>
    </dgm:pt>
    <dgm:pt modelId="{B71C2BF7-80A9-4463-A7FB-F4C324374078}" type="pres">
      <dgm:prSet presAssocID="{42FFC6ED-500B-4E4B-999B-13D5D9F1DD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8875E6-F69B-4136-8487-2DB94FFEB96B}" type="pres">
      <dgm:prSet presAssocID="{42FFC6ED-500B-4E4B-999B-13D5D9F1DDC5}" presName="spaceRect" presStyleCnt="0"/>
      <dgm:spPr/>
    </dgm:pt>
    <dgm:pt modelId="{0E8F6909-A830-455B-9FC5-645AED7A250F}" type="pres">
      <dgm:prSet presAssocID="{42FFC6ED-500B-4E4B-999B-13D5D9F1DDC5}" presName="textRect" presStyleLbl="revTx" presStyleIdx="0" presStyleCnt="5">
        <dgm:presLayoutVars>
          <dgm:chMax val="1"/>
          <dgm:chPref val="1"/>
        </dgm:presLayoutVars>
      </dgm:prSet>
      <dgm:spPr/>
    </dgm:pt>
    <dgm:pt modelId="{361E0171-5078-4769-8886-F686D1A0F66D}" type="pres">
      <dgm:prSet presAssocID="{AB2A7E85-7E1A-4525-A7FF-3B33B4BF9215}" presName="sibTrans" presStyleCnt="0"/>
      <dgm:spPr/>
    </dgm:pt>
    <dgm:pt modelId="{09BD8621-428A-43C3-BECF-6BDEF9A49180}" type="pres">
      <dgm:prSet presAssocID="{598C67FC-6356-491D-9CBA-B0678EEA71B9}" presName="compNode" presStyleCnt="0"/>
      <dgm:spPr/>
    </dgm:pt>
    <dgm:pt modelId="{9762669D-524E-41E0-AD63-D99868AB4866}" type="pres">
      <dgm:prSet presAssocID="{598C67FC-6356-491D-9CBA-B0678EEA71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9FAA32-6D8E-4196-8CB8-E325BA40B4AC}" type="pres">
      <dgm:prSet presAssocID="{598C67FC-6356-491D-9CBA-B0678EEA71B9}" presName="spaceRect" presStyleCnt="0"/>
      <dgm:spPr/>
    </dgm:pt>
    <dgm:pt modelId="{F497C97D-86F9-4905-9845-06C887CE768A}" type="pres">
      <dgm:prSet presAssocID="{598C67FC-6356-491D-9CBA-B0678EEA71B9}" presName="textRect" presStyleLbl="revTx" presStyleIdx="1" presStyleCnt="5">
        <dgm:presLayoutVars>
          <dgm:chMax val="1"/>
          <dgm:chPref val="1"/>
        </dgm:presLayoutVars>
      </dgm:prSet>
      <dgm:spPr/>
    </dgm:pt>
    <dgm:pt modelId="{368F3F64-4DC2-47A5-924C-4121816C3D28}" type="pres">
      <dgm:prSet presAssocID="{918D7085-DCCF-4834-AD5A-46FA0A7839AD}" presName="sibTrans" presStyleCnt="0"/>
      <dgm:spPr/>
    </dgm:pt>
    <dgm:pt modelId="{6523CEFE-C7B2-46D6-B5A0-3BC2C148DBA8}" type="pres">
      <dgm:prSet presAssocID="{C315C83A-4603-48F6-8084-6C31ABBCD438}" presName="compNode" presStyleCnt="0"/>
      <dgm:spPr/>
    </dgm:pt>
    <dgm:pt modelId="{CCB01E9D-5CE0-403D-AA18-4A7E75E96D03}" type="pres">
      <dgm:prSet presAssocID="{C315C83A-4603-48F6-8084-6C31ABBCD4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7A77DA13-8906-44FB-8EF8-F20BD101EC46}" type="pres">
      <dgm:prSet presAssocID="{C315C83A-4603-48F6-8084-6C31ABBCD438}" presName="spaceRect" presStyleCnt="0"/>
      <dgm:spPr/>
    </dgm:pt>
    <dgm:pt modelId="{32D04F6B-071D-4513-B3CC-90F753F58115}" type="pres">
      <dgm:prSet presAssocID="{C315C83A-4603-48F6-8084-6C31ABBCD438}" presName="textRect" presStyleLbl="revTx" presStyleIdx="2" presStyleCnt="5">
        <dgm:presLayoutVars>
          <dgm:chMax val="1"/>
          <dgm:chPref val="1"/>
        </dgm:presLayoutVars>
      </dgm:prSet>
      <dgm:spPr/>
    </dgm:pt>
    <dgm:pt modelId="{768B3A5F-CE7E-46F4-A800-D85BC49ED201}" type="pres">
      <dgm:prSet presAssocID="{D8C07E06-DCC5-484C-AEF4-B52C3DCCF1B3}" presName="sibTrans" presStyleCnt="0"/>
      <dgm:spPr/>
    </dgm:pt>
    <dgm:pt modelId="{DFB1898E-2BDA-4BAC-87EE-7F7D0BB112D1}" type="pres">
      <dgm:prSet presAssocID="{5130F492-9E88-1440-9CE1-ABE763990D56}" presName="compNode" presStyleCnt="0"/>
      <dgm:spPr/>
    </dgm:pt>
    <dgm:pt modelId="{32323131-6A0B-4718-B8BE-9CB271EC59FA}" type="pres">
      <dgm:prSet presAssocID="{5130F492-9E88-1440-9CE1-ABE763990D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7AAB88-4E47-4E60-8E54-6CB14D7405C0}" type="pres">
      <dgm:prSet presAssocID="{5130F492-9E88-1440-9CE1-ABE763990D56}" presName="spaceRect" presStyleCnt="0"/>
      <dgm:spPr/>
    </dgm:pt>
    <dgm:pt modelId="{6DA5775D-E382-4C8F-8630-0C2392C0FAED}" type="pres">
      <dgm:prSet presAssocID="{5130F492-9E88-1440-9CE1-ABE763990D56}" presName="textRect" presStyleLbl="revTx" presStyleIdx="3" presStyleCnt="5">
        <dgm:presLayoutVars>
          <dgm:chMax val="1"/>
          <dgm:chPref val="1"/>
        </dgm:presLayoutVars>
      </dgm:prSet>
      <dgm:spPr/>
    </dgm:pt>
    <dgm:pt modelId="{6099892D-AB53-9B4B-A047-20DE71093040}" type="pres">
      <dgm:prSet presAssocID="{7C5FB50C-29CB-DD42-A554-8BD270A129A5}" presName="sibTrans" presStyleCnt="0"/>
      <dgm:spPr/>
    </dgm:pt>
    <dgm:pt modelId="{0BA9CCD3-F959-450B-89E3-06101CD33B9E}" type="pres">
      <dgm:prSet presAssocID="{954E5C2C-5453-4372-A012-5099FAFA9CD6}" presName="compNode" presStyleCnt="0"/>
      <dgm:spPr/>
    </dgm:pt>
    <dgm:pt modelId="{A5436ACA-04C9-4621-98F9-950BDA962EC4}" type="pres">
      <dgm:prSet presAssocID="{954E5C2C-5453-4372-A012-5099FAFA9C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D2144CC-61FD-4994-BA0E-EE08737B6A66}" type="pres">
      <dgm:prSet presAssocID="{954E5C2C-5453-4372-A012-5099FAFA9CD6}" presName="spaceRect" presStyleCnt="0"/>
      <dgm:spPr/>
    </dgm:pt>
    <dgm:pt modelId="{3D0BD273-743D-4DE4-B798-5D23B14E6E85}" type="pres">
      <dgm:prSet presAssocID="{954E5C2C-5453-4372-A012-5099FAFA9CD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357205-F27E-4540-BB5E-AD978FD0F450}" srcId="{52A013C5-3D5D-48E5-8F0D-E0BD1C304DBB}" destId="{42FFC6ED-500B-4E4B-999B-13D5D9F1DDC5}" srcOrd="0" destOrd="0" parTransId="{6D393321-7B32-4862-892B-9084C571580B}" sibTransId="{AB2A7E85-7E1A-4525-A7FF-3B33B4BF9215}"/>
    <dgm:cxn modelId="{8B2AE921-8FF9-A74A-AE07-2CC489EA3B55}" srcId="{52A013C5-3D5D-48E5-8F0D-E0BD1C304DBB}" destId="{5130F492-9E88-1440-9CE1-ABE763990D56}" srcOrd="3" destOrd="0" parTransId="{58757730-1C79-0743-8BDB-7315DD70BA70}" sibTransId="{7C5FB50C-29CB-DD42-A554-8BD270A129A5}"/>
    <dgm:cxn modelId="{58537D25-5520-4839-8021-2B954AA85E96}" srcId="{52A013C5-3D5D-48E5-8F0D-E0BD1C304DBB}" destId="{C315C83A-4603-48F6-8084-6C31ABBCD438}" srcOrd="2" destOrd="0" parTransId="{C529E2C2-30F1-46B0-9735-D184924157BE}" sibTransId="{D8C07E06-DCC5-484C-AEF4-B52C3DCCF1B3}"/>
    <dgm:cxn modelId="{F2E52940-3B45-894F-B2D4-1D4BEA812AAE}" type="presOf" srcId="{52A013C5-3D5D-48E5-8F0D-E0BD1C304DBB}" destId="{D544A0A5-E1DC-469B-BFC5-F4F8B207C399}" srcOrd="0" destOrd="0" presId="urn:microsoft.com/office/officeart/2018/2/layout/IconLabelList"/>
    <dgm:cxn modelId="{036D716E-D9C9-A54C-B258-B1DC43B3DCB7}" type="presOf" srcId="{954E5C2C-5453-4372-A012-5099FAFA9CD6}" destId="{3D0BD273-743D-4DE4-B798-5D23B14E6E85}" srcOrd="0" destOrd="0" presId="urn:microsoft.com/office/officeart/2018/2/layout/IconLabelList"/>
    <dgm:cxn modelId="{513D1952-8313-7D45-8629-AA9FD759D9B8}" type="presOf" srcId="{C315C83A-4603-48F6-8084-6C31ABBCD438}" destId="{32D04F6B-071D-4513-B3CC-90F753F58115}" srcOrd="0" destOrd="0" presId="urn:microsoft.com/office/officeart/2018/2/layout/IconLabelList"/>
    <dgm:cxn modelId="{BDCA7E74-C556-5B43-94BE-5AE0FF8DE32B}" type="presOf" srcId="{42FFC6ED-500B-4E4B-999B-13D5D9F1DDC5}" destId="{0E8F6909-A830-455B-9FC5-645AED7A250F}" srcOrd="0" destOrd="0" presId="urn:microsoft.com/office/officeart/2018/2/layout/IconLabelList"/>
    <dgm:cxn modelId="{A83C6158-E41D-5D4D-A1AB-891FE3C40D8F}" type="presOf" srcId="{5130F492-9E88-1440-9CE1-ABE763990D56}" destId="{6DA5775D-E382-4C8F-8630-0C2392C0FAED}" srcOrd="0" destOrd="0" presId="urn:microsoft.com/office/officeart/2018/2/layout/IconLabelList"/>
    <dgm:cxn modelId="{5F2E7489-0090-4DED-9A08-F78F947E3BD2}" srcId="{52A013C5-3D5D-48E5-8F0D-E0BD1C304DBB}" destId="{598C67FC-6356-491D-9CBA-B0678EEA71B9}" srcOrd="1" destOrd="0" parTransId="{E43A717D-4EE4-4C07-9905-681ABE380C9C}" sibTransId="{918D7085-DCCF-4834-AD5A-46FA0A7839AD}"/>
    <dgm:cxn modelId="{5E6355A3-3DA3-3F44-AC1C-711C60E9C728}" type="presOf" srcId="{598C67FC-6356-491D-9CBA-B0678EEA71B9}" destId="{F497C97D-86F9-4905-9845-06C887CE768A}" srcOrd="0" destOrd="0" presId="urn:microsoft.com/office/officeart/2018/2/layout/IconLabelList"/>
    <dgm:cxn modelId="{568046E2-2674-46BD-BBCF-C7AD89E58E14}" srcId="{52A013C5-3D5D-48E5-8F0D-E0BD1C304DBB}" destId="{954E5C2C-5453-4372-A012-5099FAFA9CD6}" srcOrd="4" destOrd="0" parTransId="{B7E57192-D7DE-4ECD-BA46-DA9C3D987BA5}" sibTransId="{C95B5369-2E60-4A30-A5B5-7EB0CBA91441}"/>
    <dgm:cxn modelId="{BFA18058-4BE6-0541-AC35-3E0769950992}" type="presParOf" srcId="{D544A0A5-E1DC-469B-BFC5-F4F8B207C399}" destId="{B3F4E3B4-3446-4C8C-941C-EB4AD54A252C}" srcOrd="0" destOrd="0" presId="urn:microsoft.com/office/officeart/2018/2/layout/IconLabelList"/>
    <dgm:cxn modelId="{8F1E95EA-8611-8E4B-9AF9-A7ED816D1CF5}" type="presParOf" srcId="{B3F4E3B4-3446-4C8C-941C-EB4AD54A252C}" destId="{B71C2BF7-80A9-4463-A7FB-F4C324374078}" srcOrd="0" destOrd="0" presId="urn:microsoft.com/office/officeart/2018/2/layout/IconLabelList"/>
    <dgm:cxn modelId="{E8B7A9BA-3884-B34F-8FDA-D25747A5CB93}" type="presParOf" srcId="{B3F4E3B4-3446-4C8C-941C-EB4AD54A252C}" destId="{238875E6-F69B-4136-8487-2DB94FFEB96B}" srcOrd="1" destOrd="0" presId="urn:microsoft.com/office/officeart/2018/2/layout/IconLabelList"/>
    <dgm:cxn modelId="{985CAF55-156A-AF4B-8BFA-B02D92ACB16A}" type="presParOf" srcId="{B3F4E3B4-3446-4C8C-941C-EB4AD54A252C}" destId="{0E8F6909-A830-455B-9FC5-645AED7A250F}" srcOrd="2" destOrd="0" presId="urn:microsoft.com/office/officeart/2018/2/layout/IconLabelList"/>
    <dgm:cxn modelId="{61B3FB0B-A45B-6A4D-A2EA-47A370EC834D}" type="presParOf" srcId="{D544A0A5-E1DC-469B-BFC5-F4F8B207C399}" destId="{361E0171-5078-4769-8886-F686D1A0F66D}" srcOrd="1" destOrd="0" presId="urn:microsoft.com/office/officeart/2018/2/layout/IconLabelList"/>
    <dgm:cxn modelId="{1F831D4B-FAFB-6245-84AF-8BC7BEF91D31}" type="presParOf" srcId="{D544A0A5-E1DC-469B-BFC5-F4F8B207C399}" destId="{09BD8621-428A-43C3-BECF-6BDEF9A49180}" srcOrd="2" destOrd="0" presId="urn:microsoft.com/office/officeart/2018/2/layout/IconLabelList"/>
    <dgm:cxn modelId="{6EF3F275-86D4-3A45-94B1-47A65145977E}" type="presParOf" srcId="{09BD8621-428A-43C3-BECF-6BDEF9A49180}" destId="{9762669D-524E-41E0-AD63-D99868AB4866}" srcOrd="0" destOrd="0" presId="urn:microsoft.com/office/officeart/2018/2/layout/IconLabelList"/>
    <dgm:cxn modelId="{A3DF8BE7-4FC5-F54D-A9B4-FC146692E68E}" type="presParOf" srcId="{09BD8621-428A-43C3-BECF-6BDEF9A49180}" destId="{299FAA32-6D8E-4196-8CB8-E325BA40B4AC}" srcOrd="1" destOrd="0" presId="urn:microsoft.com/office/officeart/2018/2/layout/IconLabelList"/>
    <dgm:cxn modelId="{7CB36312-596F-3845-9531-C462F01E2845}" type="presParOf" srcId="{09BD8621-428A-43C3-BECF-6BDEF9A49180}" destId="{F497C97D-86F9-4905-9845-06C887CE768A}" srcOrd="2" destOrd="0" presId="urn:microsoft.com/office/officeart/2018/2/layout/IconLabelList"/>
    <dgm:cxn modelId="{3EC5BF5E-0F1C-7E4E-95A8-7367E59F6543}" type="presParOf" srcId="{D544A0A5-E1DC-469B-BFC5-F4F8B207C399}" destId="{368F3F64-4DC2-47A5-924C-4121816C3D28}" srcOrd="3" destOrd="0" presId="urn:microsoft.com/office/officeart/2018/2/layout/IconLabelList"/>
    <dgm:cxn modelId="{71E6891F-6A3C-EB4A-B1AD-083C0A614E5C}" type="presParOf" srcId="{D544A0A5-E1DC-469B-BFC5-F4F8B207C399}" destId="{6523CEFE-C7B2-46D6-B5A0-3BC2C148DBA8}" srcOrd="4" destOrd="0" presId="urn:microsoft.com/office/officeart/2018/2/layout/IconLabelList"/>
    <dgm:cxn modelId="{340A724D-D7FA-6E47-BD86-C1EE1E9B6564}" type="presParOf" srcId="{6523CEFE-C7B2-46D6-B5A0-3BC2C148DBA8}" destId="{CCB01E9D-5CE0-403D-AA18-4A7E75E96D03}" srcOrd="0" destOrd="0" presId="urn:microsoft.com/office/officeart/2018/2/layout/IconLabelList"/>
    <dgm:cxn modelId="{166A6364-EEBD-F142-9151-6A090C686227}" type="presParOf" srcId="{6523CEFE-C7B2-46D6-B5A0-3BC2C148DBA8}" destId="{7A77DA13-8906-44FB-8EF8-F20BD101EC46}" srcOrd="1" destOrd="0" presId="urn:microsoft.com/office/officeart/2018/2/layout/IconLabelList"/>
    <dgm:cxn modelId="{615CBEAF-F2CB-574C-87D8-6F08DA08F134}" type="presParOf" srcId="{6523CEFE-C7B2-46D6-B5A0-3BC2C148DBA8}" destId="{32D04F6B-071D-4513-B3CC-90F753F58115}" srcOrd="2" destOrd="0" presId="urn:microsoft.com/office/officeart/2018/2/layout/IconLabelList"/>
    <dgm:cxn modelId="{F509826D-6FBE-8345-853C-882555BE045F}" type="presParOf" srcId="{D544A0A5-E1DC-469B-BFC5-F4F8B207C399}" destId="{768B3A5F-CE7E-46F4-A800-D85BC49ED201}" srcOrd="5" destOrd="0" presId="urn:microsoft.com/office/officeart/2018/2/layout/IconLabelList"/>
    <dgm:cxn modelId="{81BCD5C0-BEFA-7644-8B25-2A70E6A788C7}" type="presParOf" srcId="{D544A0A5-E1DC-469B-BFC5-F4F8B207C399}" destId="{DFB1898E-2BDA-4BAC-87EE-7F7D0BB112D1}" srcOrd="6" destOrd="0" presId="urn:microsoft.com/office/officeart/2018/2/layout/IconLabelList"/>
    <dgm:cxn modelId="{5BECC387-F1D6-2647-855B-5E556DD6DED9}" type="presParOf" srcId="{DFB1898E-2BDA-4BAC-87EE-7F7D0BB112D1}" destId="{32323131-6A0B-4718-B8BE-9CB271EC59FA}" srcOrd="0" destOrd="0" presId="urn:microsoft.com/office/officeart/2018/2/layout/IconLabelList"/>
    <dgm:cxn modelId="{53CF3609-FE23-2D46-8CCD-2E46857705C3}" type="presParOf" srcId="{DFB1898E-2BDA-4BAC-87EE-7F7D0BB112D1}" destId="{677AAB88-4E47-4E60-8E54-6CB14D7405C0}" srcOrd="1" destOrd="0" presId="urn:microsoft.com/office/officeart/2018/2/layout/IconLabelList"/>
    <dgm:cxn modelId="{92422DEF-085C-5240-AB0B-49330F47732B}" type="presParOf" srcId="{DFB1898E-2BDA-4BAC-87EE-7F7D0BB112D1}" destId="{6DA5775D-E382-4C8F-8630-0C2392C0FAED}" srcOrd="2" destOrd="0" presId="urn:microsoft.com/office/officeart/2018/2/layout/IconLabelList"/>
    <dgm:cxn modelId="{F0B31106-EFF2-0343-95FA-53F4C0B83BC8}" type="presParOf" srcId="{D544A0A5-E1DC-469B-BFC5-F4F8B207C399}" destId="{6099892D-AB53-9B4B-A047-20DE71093040}" srcOrd="7" destOrd="0" presId="urn:microsoft.com/office/officeart/2018/2/layout/IconLabelList"/>
    <dgm:cxn modelId="{4BD751CC-CAAF-0946-BF5B-EF418ADA4FE7}" type="presParOf" srcId="{D544A0A5-E1DC-469B-BFC5-F4F8B207C399}" destId="{0BA9CCD3-F959-450B-89E3-06101CD33B9E}" srcOrd="8" destOrd="0" presId="urn:microsoft.com/office/officeart/2018/2/layout/IconLabelList"/>
    <dgm:cxn modelId="{39F65F7D-DD7D-814D-83C3-E7C158594E45}" type="presParOf" srcId="{0BA9CCD3-F959-450B-89E3-06101CD33B9E}" destId="{A5436ACA-04C9-4621-98F9-950BDA962EC4}" srcOrd="0" destOrd="0" presId="urn:microsoft.com/office/officeart/2018/2/layout/IconLabelList"/>
    <dgm:cxn modelId="{A2C88DC3-8621-7340-85B2-8E571D474858}" type="presParOf" srcId="{0BA9CCD3-F959-450B-89E3-06101CD33B9E}" destId="{DD2144CC-61FD-4994-BA0E-EE08737B6A66}" srcOrd="1" destOrd="0" presId="urn:microsoft.com/office/officeart/2018/2/layout/IconLabelList"/>
    <dgm:cxn modelId="{0EB1C040-E0F9-8D4E-8EC7-EF6E0D23BC1B}" type="presParOf" srcId="{0BA9CCD3-F959-450B-89E3-06101CD33B9E}" destId="{3D0BD273-743D-4DE4-B798-5D23B14E6E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1D63B9-0B4B-4A03-AAA7-E1E5B5DCBEC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95B674F-60A9-48DB-9BD5-363B0B2B4019}">
      <dgm:prSet/>
      <dgm:spPr/>
      <dgm:t>
        <a:bodyPr/>
        <a:lstStyle/>
        <a:p>
          <a:pPr>
            <a:defRPr b="1"/>
          </a:pPr>
          <a:r>
            <a:rPr lang="en-US"/>
            <a:t>Shopping Cart</a:t>
          </a:r>
        </a:p>
      </dgm:t>
    </dgm:pt>
    <dgm:pt modelId="{272D33D4-DBF1-4B65-B62A-0B6E1DD0D7A0}" type="parTrans" cxnId="{10C1E927-EF54-4D6D-A0A5-F12D979FC68D}">
      <dgm:prSet/>
      <dgm:spPr/>
      <dgm:t>
        <a:bodyPr/>
        <a:lstStyle/>
        <a:p>
          <a:endParaRPr lang="en-US"/>
        </a:p>
      </dgm:t>
    </dgm:pt>
    <dgm:pt modelId="{3966DC1E-A0AC-4699-9DBD-A94378C01F02}" type="sibTrans" cxnId="{10C1E927-EF54-4D6D-A0A5-F12D979FC68D}">
      <dgm:prSet/>
      <dgm:spPr/>
      <dgm:t>
        <a:bodyPr/>
        <a:lstStyle/>
        <a:p>
          <a:endParaRPr lang="en-US"/>
        </a:p>
      </dgm:t>
    </dgm:pt>
    <dgm:pt modelId="{3A879CE6-39AF-4139-B007-8E26E8FEE6BC}">
      <dgm:prSet/>
      <dgm:spPr/>
      <dgm:t>
        <a:bodyPr/>
        <a:lstStyle/>
        <a:p>
          <a:r>
            <a:rPr lang="en-US"/>
            <a:t>Customer can add or delete books from/to shopping cart</a:t>
          </a:r>
        </a:p>
      </dgm:t>
    </dgm:pt>
    <dgm:pt modelId="{F6EACEED-806A-4E49-9B1B-80B4DD6D985D}" type="parTrans" cxnId="{7D70BF01-0CB8-4F9E-A66A-C37FFB58A911}">
      <dgm:prSet/>
      <dgm:spPr/>
      <dgm:t>
        <a:bodyPr/>
        <a:lstStyle/>
        <a:p>
          <a:endParaRPr lang="en-US"/>
        </a:p>
      </dgm:t>
    </dgm:pt>
    <dgm:pt modelId="{CD3D67D5-B58A-46F2-801A-2CD3BAE5EE82}" type="sibTrans" cxnId="{7D70BF01-0CB8-4F9E-A66A-C37FFB58A911}">
      <dgm:prSet/>
      <dgm:spPr/>
      <dgm:t>
        <a:bodyPr/>
        <a:lstStyle/>
        <a:p>
          <a:endParaRPr lang="en-US"/>
        </a:p>
      </dgm:t>
    </dgm:pt>
    <dgm:pt modelId="{183C8AB7-01B2-418F-9AD0-EE2A570CF39A}">
      <dgm:prSet/>
      <dgm:spPr/>
      <dgm:t>
        <a:bodyPr/>
        <a:lstStyle/>
        <a:p>
          <a:r>
            <a:rPr lang="en-US"/>
            <a:t>If customer adds same book to shopping cart again, the quantity of the book would increase in shopping cart by 1</a:t>
          </a:r>
        </a:p>
      </dgm:t>
    </dgm:pt>
    <dgm:pt modelId="{D62A73FD-7AF5-4DBE-A2FC-E31698CF98CB}" type="parTrans" cxnId="{E60BCF1D-4A24-469D-9878-B5DC0CDE22F1}">
      <dgm:prSet/>
      <dgm:spPr/>
      <dgm:t>
        <a:bodyPr/>
        <a:lstStyle/>
        <a:p>
          <a:endParaRPr lang="en-US"/>
        </a:p>
      </dgm:t>
    </dgm:pt>
    <dgm:pt modelId="{CD25ACCF-05BF-4818-B6DB-9BE58ABD5A00}" type="sibTrans" cxnId="{E60BCF1D-4A24-469D-9878-B5DC0CDE22F1}">
      <dgm:prSet/>
      <dgm:spPr/>
      <dgm:t>
        <a:bodyPr/>
        <a:lstStyle/>
        <a:p>
          <a:endParaRPr lang="en-US"/>
        </a:p>
      </dgm:t>
    </dgm:pt>
    <dgm:pt modelId="{AFA3EB40-14A6-4CD5-9FDB-7A4C875A9434}">
      <dgm:prSet/>
      <dgm:spPr/>
      <dgm:t>
        <a:bodyPr/>
        <a:lstStyle/>
        <a:p>
          <a:pPr>
            <a:defRPr b="1"/>
          </a:pPr>
          <a:r>
            <a:rPr lang="en-US"/>
            <a:t>Added Profile Info</a:t>
          </a:r>
        </a:p>
      </dgm:t>
    </dgm:pt>
    <dgm:pt modelId="{FAD77E56-587B-4000-9298-41934186F697}" type="parTrans" cxnId="{D9A4CB57-09CA-4AF8-8036-945E21521D71}">
      <dgm:prSet/>
      <dgm:spPr/>
      <dgm:t>
        <a:bodyPr/>
        <a:lstStyle/>
        <a:p>
          <a:endParaRPr lang="en-US"/>
        </a:p>
      </dgm:t>
    </dgm:pt>
    <dgm:pt modelId="{66B06569-5DC0-4A39-AE28-824F733B6B59}" type="sibTrans" cxnId="{D9A4CB57-09CA-4AF8-8036-945E21521D71}">
      <dgm:prSet/>
      <dgm:spPr/>
      <dgm:t>
        <a:bodyPr/>
        <a:lstStyle/>
        <a:p>
          <a:endParaRPr lang="en-US"/>
        </a:p>
      </dgm:t>
    </dgm:pt>
    <dgm:pt modelId="{D2E8B3BC-35A8-4769-B7F9-4B95DE2F2B60}">
      <dgm:prSet/>
      <dgm:spPr/>
      <dgm:t>
        <a:bodyPr/>
        <a:lstStyle/>
        <a:p>
          <a:r>
            <a:rPr lang="en-US"/>
            <a:t>Customer can view the profile info</a:t>
          </a:r>
        </a:p>
      </dgm:t>
    </dgm:pt>
    <dgm:pt modelId="{D3544B4B-F617-4A41-85EC-9F7B3D5C39E3}" type="parTrans" cxnId="{9B60002C-2B67-45D6-89E8-F58C887AA840}">
      <dgm:prSet/>
      <dgm:spPr/>
      <dgm:t>
        <a:bodyPr/>
        <a:lstStyle/>
        <a:p>
          <a:endParaRPr lang="en-US"/>
        </a:p>
      </dgm:t>
    </dgm:pt>
    <dgm:pt modelId="{9BADFAFA-B49C-49D1-8B66-5EFCD48989E3}" type="sibTrans" cxnId="{9B60002C-2B67-45D6-89E8-F58C887AA840}">
      <dgm:prSet/>
      <dgm:spPr/>
      <dgm:t>
        <a:bodyPr/>
        <a:lstStyle/>
        <a:p>
          <a:endParaRPr lang="en-US"/>
        </a:p>
      </dgm:t>
    </dgm:pt>
    <dgm:pt modelId="{D0149AA9-46A3-44A1-ACB4-B55E6846DFC6}">
      <dgm:prSet/>
      <dgm:spPr/>
      <dgm:t>
        <a:bodyPr/>
        <a:lstStyle/>
        <a:p>
          <a:pPr>
            <a:defRPr b="1"/>
          </a:pPr>
          <a:r>
            <a:rPr lang="en-US"/>
            <a:t>Order Summary</a:t>
          </a:r>
        </a:p>
      </dgm:t>
    </dgm:pt>
    <dgm:pt modelId="{120AE533-B13F-4418-85F2-EA6832698D80}" type="parTrans" cxnId="{A89B16F1-94C5-4FC6-A801-171F6A5ECFD6}">
      <dgm:prSet/>
      <dgm:spPr/>
      <dgm:t>
        <a:bodyPr/>
        <a:lstStyle/>
        <a:p>
          <a:endParaRPr lang="en-US"/>
        </a:p>
      </dgm:t>
    </dgm:pt>
    <dgm:pt modelId="{BDF1272F-7251-470D-B9C1-DBD033C1E817}" type="sibTrans" cxnId="{A89B16F1-94C5-4FC6-A801-171F6A5ECFD6}">
      <dgm:prSet/>
      <dgm:spPr/>
      <dgm:t>
        <a:bodyPr/>
        <a:lstStyle/>
        <a:p>
          <a:endParaRPr lang="en-US"/>
        </a:p>
      </dgm:t>
    </dgm:pt>
    <dgm:pt modelId="{DAE2D938-26B2-4585-BF14-8D96DEDE72ED}">
      <dgm:prSet/>
      <dgm:spPr/>
      <dgm:t>
        <a:bodyPr/>
        <a:lstStyle/>
        <a:p>
          <a:r>
            <a:rPr lang="en-US"/>
            <a:t>Provides the summary of order placed by customer</a:t>
          </a:r>
        </a:p>
      </dgm:t>
    </dgm:pt>
    <dgm:pt modelId="{DA6F8DD2-65D7-4C9F-9E31-BD02BE2FCDE1}" type="parTrans" cxnId="{FD76B0D4-9D8E-4BB1-8E86-43BE742C55FC}">
      <dgm:prSet/>
      <dgm:spPr/>
      <dgm:t>
        <a:bodyPr/>
        <a:lstStyle/>
        <a:p>
          <a:endParaRPr lang="en-US"/>
        </a:p>
      </dgm:t>
    </dgm:pt>
    <dgm:pt modelId="{BB215D94-D7E1-4E26-8A3E-C7F0D409E740}" type="sibTrans" cxnId="{FD76B0D4-9D8E-4BB1-8E86-43BE742C55FC}">
      <dgm:prSet/>
      <dgm:spPr/>
      <dgm:t>
        <a:bodyPr/>
        <a:lstStyle/>
        <a:p>
          <a:endParaRPr lang="en-US"/>
        </a:p>
      </dgm:t>
    </dgm:pt>
    <dgm:pt modelId="{6B74B4D9-CF12-4AFF-887E-C81FE60F88AA}">
      <dgm:prSet/>
      <dgm:spPr/>
      <dgm:t>
        <a:bodyPr/>
        <a:lstStyle/>
        <a:p>
          <a:pPr>
            <a:defRPr b="1"/>
          </a:pPr>
          <a:r>
            <a:rPr lang="en-US"/>
            <a:t>Order By</a:t>
          </a:r>
        </a:p>
      </dgm:t>
    </dgm:pt>
    <dgm:pt modelId="{23B9B43B-8E97-4B22-9A83-D1037793D21E}" type="parTrans" cxnId="{27F18B13-A787-4866-964F-E72AA7E27529}">
      <dgm:prSet/>
      <dgm:spPr/>
      <dgm:t>
        <a:bodyPr/>
        <a:lstStyle/>
        <a:p>
          <a:endParaRPr lang="en-US"/>
        </a:p>
      </dgm:t>
    </dgm:pt>
    <dgm:pt modelId="{E47D0B1E-BEA7-43CD-B770-06EB0DA6AB3D}" type="sibTrans" cxnId="{27F18B13-A787-4866-964F-E72AA7E27529}">
      <dgm:prSet/>
      <dgm:spPr/>
      <dgm:t>
        <a:bodyPr/>
        <a:lstStyle/>
        <a:p>
          <a:endParaRPr lang="en-US"/>
        </a:p>
      </dgm:t>
    </dgm:pt>
    <dgm:pt modelId="{88DDD287-8567-43FF-82F3-5747313D504F}">
      <dgm:prSet/>
      <dgm:spPr/>
      <dgm:t>
        <a:bodyPr/>
        <a:lstStyle/>
        <a:p>
          <a:r>
            <a:rPr lang="en-US"/>
            <a:t>Customers can sort books by all it’s attributes</a:t>
          </a:r>
        </a:p>
      </dgm:t>
    </dgm:pt>
    <dgm:pt modelId="{D6C0AD69-E64D-4B64-B1E7-74AA926968E8}" type="parTrans" cxnId="{F77623D3-72E1-4F4C-B5DB-186D7CE21A18}">
      <dgm:prSet/>
      <dgm:spPr/>
      <dgm:t>
        <a:bodyPr/>
        <a:lstStyle/>
        <a:p>
          <a:endParaRPr lang="en-US"/>
        </a:p>
      </dgm:t>
    </dgm:pt>
    <dgm:pt modelId="{945448D3-1385-498E-9FBB-0942F1C94FC9}" type="sibTrans" cxnId="{F77623D3-72E1-4F4C-B5DB-186D7CE21A18}">
      <dgm:prSet/>
      <dgm:spPr/>
      <dgm:t>
        <a:bodyPr/>
        <a:lstStyle/>
        <a:p>
          <a:endParaRPr lang="en-US"/>
        </a:p>
      </dgm:t>
    </dgm:pt>
    <dgm:pt modelId="{121F94E4-8D06-4F0A-A528-E85AC9772C29}" type="pres">
      <dgm:prSet presAssocID="{AC1D63B9-0B4B-4A03-AAA7-E1E5B5DCBECF}" presName="root" presStyleCnt="0">
        <dgm:presLayoutVars>
          <dgm:dir/>
          <dgm:resizeHandles val="exact"/>
        </dgm:presLayoutVars>
      </dgm:prSet>
      <dgm:spPr/>
    </dgm:pt>
    <dgm:pt modelId="{D5C60B9D-93A4-44C3-86C1-E7FB2E967160}" type="pres">
      <dgm:prSet presAssocID="{B95B674F-60A9-48DB-9BD5-363B0B2B4019}" presName="compNode" presStyleCnt="0"/>
      <dgm:spPr/>
    </dgm:pt>
    <dgm:pt modelId="{70431D1C-9925-40D7-8E27-8A7A6CAC8033}" type="pres">
      <dgm:prSet presAssocID="{B95B674F-60A9-48DB-9BD5-363B0B2B40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84AF477-6F15-4A08-B3E5-94DC83E7AF55}" type="pres">
      <dgm:prSet presAssocID="{B95B674F-60A9-48DB-9BD5-363B0B2B4019}" presName="iconSpace" presStyleCnt="0"/>
      <dgm:spPr/>
    </dgm:pt>
    <dgm:pt modelId="{F4968676-91ED-495E-8DFC-FA81DCED878F}" type="pres">
      <dgm:prSet presAssocID="{B95B674F-60A9-48DB-9BD5-363B0B2B4019}" presName="parTx" presStyleLbl="revTx" presStyleIdx="0" presStyleCnt="8">
        <dgm:presLayoutVars>
          <dgm:chMax val="0"/>
          <dgm:chPref val="0"/>
        </dgm:presLayoutVars>
      </dgm:prSet>
      <dgm:spPr/>
    </dgm:pt>
    <dgm:pt modelId="{192C8F90-3263-4C4F-82C4-929FE208774E}" type="pres">
      <dgm:prSet presAssocID="{B95B674F-60A9-48DB-9BD5-363B0B2B4019}" presName="txSpace" presStyleCnt="0"/>
      <dgm:spPr/>
    </dgm:pt>
    <dgm:pt modelId="{AF55C818-2951-4E8E-A1D2-E875F9ABF82C}" type="pres">
      <dgm:prSet presAssocID="{B95B674F-60A9-48DB-9BD5-363B0B2B4019}" presName="desTx" presStyleLbl="revTx" presStyleIdx="1" presStyleCnt="8">
        <dgm:presLayoutVars/>
      </dgm:prSet>
      <dgm:spPr/>
    </dgm:pt>
    <dgm:pt modelId="{B846FB81-7587-4DA1-A64B-2DF929A24D91}" type="pres">
      <dgm:prSet presAssocID="{3966DC1E-A0AC-4699-9DBD-A94378C01F02}" presName="sibTrans" presStyleCnt="0"/>
      <dgm:spPr/>
    </dgm:pt>
    <dgm:pt modelId="{37812082-E513-4CFF-8CF7-0D34C214245F}" type="pres">
      <dgm:prSet presAssocID="{AFA3EB40-14A6-4CD5-9FDB-7A4C875A9434}" presName="compNode" presStyleCnt="0"/>
      <dgm:spPr/>
    </dgm:pt>
    <dgm:pt modelId="{B630215B-E356-4534-8F5A-9A218D9160E4}" type="pres">
      <dgm:prSet presAssocID="{AFA3EB40-14A6-4CD5-9FDB-7A4C875A94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B2F57F5-B6EA-42ED-A83C-9E5998577A0B}" type="pres">
      <dgm:prSet presAssocID="{AFA3EB40-14A6-4CD5-9FDB-7A4C875A9434}" presName="iconSpace" presStyleCnt="0"/>
      <dgm:spPr/>
    </dgm:pt>
    <dgm:pt modelId="{ADAEFE28-910D-4ACC-AEF0-6E419F69B8A6}" type="pres">
      <dgm:prSet presAssocID="{AFA3EB40-14A6-4CD5-9FDB-7A4C875A9434}" presName="parTx" presStyleLbl="revTx" presStyleIdx="2" presStyleCnt="8">
        <dgm:presLayoutVars>
          <dgm:chMax val="0"/>
          <dgm:chPref val="0"/>
        </dgm:presLayoutVars>
      </dgm:prSet>
      <dgm:spPr/>
    </dgm:pt>
    <dgm:pt modelId="{A3D0502D-10FD-4E54-8E74-AE1D0982877E}" type="pres">
      <dgm:prSet presAssocID="{AFA3EB40-14A6-4CD5-9FDB-7A4C875A9434}" presName="txSpace" presStyleCnt="0"/>
      <dgm:spPr/>
    </dgm:pt>
    <dgm:pt modelId="{89492DAF-1011-4FBC-B3BA-8BA748DED0DA}" type="pres">
      <dgm:prSet presAssocID="{AFA3EB40-14A6-4CD5-9FDB-7A4C875A9434}" presName="desTx" presStyleLbl="revTx" presStyleIdx="3" presStyleCnt="8">
        <dgm:presLayoutVars/>
      </dgm:prSet>
      <dgm:spPr/>
    </dgm:pt>
    <dgm:pt modelId="{91CCE187-9C53-43AC-AF8C-535A87A07726}" type="pres">
      <dgm:prSet presAssocID="{66B06569-5DC0-4A39-AE28-824F733B6B59}" presName="sibTrans" presStyleCnt="0"/>
      <dgm:spPr/>
    </dgm:pt>
    <dgm:pt modelId="{D0D7CCC0-6496-47F2-ACE7-E7663A788573}" type="pres">
      <dgm:prSet presAssocID="{D0149AA9-46A3-44A1-ACB4-B55E6846DFC6}" presName="compNode" presStyleCnt="0"/>
      <dgm:spPr/>
    </dgm:pt>
    <dgm:pt modelId="{E841409B-E11A-4831-A6E1-D7E021A9E2FD}" type="pres">
      <dgm:prSet presAssocID="{D0149AA9-46A3-44A1-ACB4-B55E6846DF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599E30-18DD-4E7F-9E58-083AE720BF4F}" type="pres">
      <dgm:prSet presAssocID="{D0149AA9-46A3-44A1-ACB4-B55E6846DFC6}" presName="iconSpace" presStyleCnt="0"/>
      <dgm:spPr/>
    </dgm:pt>
    <dgm:pt modelId="{39EF0459-A863-421C-A053-47692775DFD8}" type="pres">
      <dgm:prSet presAssocID="{D0149AA9-46A3-44A1-ACB4-B55E6846DFC6}" presName="parTx" presStyleLbl="revTx" presStyleIdx="4" presStyleCnt="8">
        <dgm:presLayoutVars>
          <dgm:chMax val="0"/>
          <dgm:chPref val="0"/>
        </dgm:presLayoutVars>
      </dgm:prSet>
      <dgm:spPr/>
    </dgm:pt>
    <dgm:pt modelId="{D97A73CE-511A-496F-B433-5752A4C5F7A8}" type="pres">
      <dgm:prSet presAssocID="{D0149AA9-46A3-44A1-ACB4-B55E6846DFC6}" presName="txSpace" presStyleCnt="0"/>
      <dgm:spPr/>
    </dgm:pt>
    <dgm:pt modelId="{1BD69CB8-73F3-4576-91BC-C7D95C557DA1}" type="pres">
      <dgm:prSet presAssocID="{D0149AA9-46A3-44A1-ACB4-B55E6846DFC6}" presName="desTx" presStyleLbl="revTx" presStyleIdx="5" presStyleCnt="8">
        <dgm:presLayoutVars/>
      </dgm:prSet>
      <dgm:spPr/>
    </dgm:pt>
    <dgm:pt modelId="{BFC37088-DF86-4688-9303-22848B817CE3}" type="pres">
      <dgm:prSet presAssocID="{BDF1272F-7251-470D-B9C1-DBD033C1E817}" presName="sibTrans" presStyleCnt="0"/>
      <dgm:spPr/>
    </dgm:pt>
    <dgm:pt modelId="{1EF16EFA-71EC-4676-A0BC-65C7D6DE8260}" type="pres">
      <dgm:prSet presAssocID="{6B74B4D9-CF12-4AFF-887E-C81FE60F88AA}" presName="compNode" presStyleCnt="0"/>
      <dgm:spPr/>
    </dgm:pt>
    <dgm:pt modelId="{81803007-2F6E-4242-BB44-D1AF89CE057E}" type="pres">
      <dgm:prSet presAssocID="{6B74B4D9-CF12-4AFF-887E-C81FE60F88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EA38ED1-EE80-4540-89A4-FB1FC214F91E}" type="pres">
      <dgm:prSet presAssocID="{6B74B4D9-CF12-4AFF-887E-C81FE60F88AA}" presName="iconSpace" presStyleCnt="0"/>
      <dgm:spPr/>
    </dgm:pt>
    <dgm:pt modelId="{20A5A438-78D1-4A63-B5AF-29D04CBEBAC3}" type="pres">
      <dgm:prSet presAssocID="{6B74B4D9-CF12-4AFF-887E-C81FE60F88AA}" presName="parTx" presStyleLbl="revTx" presStyleIdx="6" presStyleCnt="8">
        <dgm:presLayoutVars>
          <dgm:chMax val="0"/>
          <dgm:chPref val="0"/>
        </dgm:presLayoutVars>
      </dgm:prSet>
      <dgm:spPr/>
    </dgm:pt>
    <dgm:pt modelId="{E78B357A-8984-4C1C-8EC3-D4A0C7916DE5}" type="pres">
      <dgm:prSet presAssocID="{6B74B4D9-CF12-4AFF-887E-C81FE60F88AA}" presName="txSpace" presStyleCnt="0"/>
      <dgm:spPr/>
    </dgm:pt>
    <dgm:pt modelId="{949230EF-1A64-4771-824D-A0ED3AEE50C4}" type="pres">
      <dgm:prSet presAssocID="{6B74B4D9-CF12-4AFF-887E-C81FE60F88AA}" presName="desTx" presStyleLbl="revTx" presStyleIdx="7" presStyleCnt="8">
        <dgm:presLayoutVars/>
      </dgm:prSet>
      <dgm:spPr/>
    </dgm:pt>
  </dgm:ptLst>
  <dgm:cxnLst>
    <dgm:cxn modelId="{7D70BF01-0CB8-4F9E-A66A-C37FFB58A911}" srcId="{B95B674F-60A9-48DB-9BD5-363B0B2B4019}" destId="{3A879CE6-39AF-4139-B007-8E26E8FEE6BC}" srcOrd="0" destOrd="0" parTransId="{F6EACEED-806A-4E49-9B1B-80B4DD6D985D}" sibTransId="{CD3D67D5-B58A-46F2-801A-2CD3BAE5EE82}"/>
    <dgm:cxn modelId="{4EB13306-A81B-4B2F-A9EB-D9913D0F6351}" type="presOf" srcId="{6B74B4D9-CF12-4AFF-887E-C81FE60F88AA}" destId="{20A5A438-78D1-4A63-B5AF-29D04CBEBAC3}" srcOrd="0" destOrd="0" presId="urn:microsoft.com/office/officeart/2018/2/layout/IconLabelDescriptionList"/>
    <dgm:cxn modelId="{27F18B13-A787-4866-964F-E72AA7E27529}" srcId="{AC1D63B9-0B4B-4A03-AAA7-E1E5B5DCBECF}" destId="{6B74B4D9-CF12-4AFF-887E-C81FE60F88AA}" srcOrd="3" destOrd="0" parTransId="{23B9B43B-8E97-4B22-9A83-D1037793D21E}" sibTransId="{E47D0B1E-BEA7-43CD-B770-06EB0DA6AB3D}"/>
    <dgm:cxn modelId="{57AB951A-2126-401F-AD88-8CC0A737F26C}" type="presOf" srcId="{D2E8B3BC-35A8-4769-B7F9-4B95DE2F2B60}" destId="{89492DAF-1011-4FBC-B3BA-8BA748DED0DA}" srcOrd="0" destOrd="0" presId="urn:microsoft.com/office/officeart/2018/2/layout/IconLabelDescriptionList"/>
    <dgm:cxn modelId="{E60BCF1D-4A24-469D-9878-B5DC0CDE22F1}" srcId="{B95B674F-60A9-48DB-9BD5-363B0B2B4019}" destId="{183C8AB7-01B2-418F-9AD0-EE2A570CF39A}" srcOrd="1" destOrd="0" parTransId="{D62A73FD-7AF5-4DBE-A2FC-E31698CF98CB}" sibTransId="{CD25ACCF-05BF-4818-B6DB-9BE58ABD5A00}"/>
    <dgm:cxn modelId="{0F656223-C72B-4EFE-BFA9-EA313133CAE9}" type="presOf" srcId="{3A879CE6-39AF-4139-B007-8E26E8FEE6BC}" destId="{AF55C818-2951-4E8E-A1D2-E875F9ABF82C}" srcOrd="0" destOrd="0" presId="urn:microsoft.com/office/officeart/2018/2/layout/IconLabelDescriptionList"/>
    <dgm:cxn modelId="{10C1E927-EF54-4D6D-A0A5-F12D979FC68D}" srcId="{AC1D63B9-0B4B-4A03-AAA7-E1E5B5DCBECF}" destId="{B95B674F-60A9-48DB-9BD5-363B0B2B4019}" srcOrd="0" destOrd="0" parTransId="{272D33D4-DBF1-4B65-B62A-0B6E1DD0D7A0}" sibTransId="{3966DC1E-A0AC-4699-9DBD-A94378C01F02}"/>
    <dgm:cxn modelId="{9B60002C-2B67-45D6-89E8-F58C887AA840}" srcId="{AFA3EB40-14A6-4CD5-9FDB-7A4C875A9434}" destId="{D2E8B3BC-35A8-4769-B7F9-4B95DE2F2B60}" srcOrd="0" destOrd="0" parTransId="{D3544B4B-F617-4A41-85EC-9F7B3D5C39E3}" sibTransId="{9BADFAFA-B49C-49D1-8B66-5EFCD48989E3}"/>
    <dgm:cxn modelId="{291B7E39-4472-4AE6-AC7E-D533EE68729C}" type="presOf" srcId="{D0149AA9-46A3-44A1-ACB4-B55E6846DFC6}" destId="{39EF0459-A863-421C-A053-47692775DFD8}" srcOrd="0" destOrd="0" presId="urn:microsoft.com/office/officeart/2018/2/layout/IconLabelDescriptionList"/>
    <dgm:cxn modelId="{F4FF546C-0A14-48AC-A31D-C1D55427458D}" type="presOf" srcId="{88DDD287-8567-43FF-82F3-5747313D504F}" destId="{949230EF-1A64-4771-824D-A0ED3AEE50C4}" srcOrd="0" destOrd="0" presId="urn:microsoft.com/office/officeart/2018/2/layout/IconLabelDescriptionList"/>
    <dgm:cxn modelId="{AADFE44D-D1C7-4EA4-BBF8-75D6FD28BEC1}" type="presOf" srcId="{B95B674F-60A9-48DB-9BD5-363B0B2B4019}" destId="{F4968676-91ED-495E-8DFC-FA81DCED878F}" srcOrd="0" destOrd="0" presId="urn:microsoft.com/office/officeart/2018/2/layout/IconLabelDescriptionList"/>
    <dgm:cxn modelId="{D9A4CB57-09CA-4AF8-8036-945E21521D71}" srcId="{AC1D63B9-0B4B-4A03-AAA7-E1E5B5DCBECF}" destId="{AFA3EB40-14A6-4CD5-9FDB-7A4C875A9434}" srcOrd="1" destOrd="0" parTransId="{FAD77E56-587B-4000-9298-41934186F697}" sibTransId="{66B06569-5DC0-4A39-AE28-824F733B6B59}"/>
    <dgm:cxn modelId="{52FD1187-F116-4D54-BB4A-BACC1CDBED64}" type="presOf" srcId="{AFA3EB40-14A6-4CD5-9FDB-7A4C875A9434}" destId="{ADAEFE28-910D-4ACC-AEF0-6E419F69B8A6}" srcOrd="0" destOrd="0" presId="urn:microsoft.com/office/officeart/2018/2/layout/IconLabelDescriptionList"/>
    <dgm:cxn modelId="{2EE9EEA9-642C-4005-82AA-B8426B0FADA1}" type="presOf" srcId="{DAE2D938-26B2-4585-BF14-8D96DEDE72ED}" destId="{1BD69CB8-73F3-4576-91BC-C7D95C557DA1}" srcOrd="0" destOrd="0" presId="urn:microsoft.com/office/officeart/2018/2/layout/IconLabelDescriptionList"/>
    <dgm:cxn modelId="{180436B2-DC95-43B2-835E-19430D065356}" type="presOf" srcId="{AC1D63B9-0B4B-4A03-AAA7-E1E5B5DCBECF}" destId="{121F94E4-8D06-4F0A-A528-E85AC9772C29}" srcOrd="0" destOrd="0" presId="urn:microsoft.com/office/officeart/2018/2/layout/IconLabelDescriptionList"/>
    <dgm:cxn modelId="{F77623D3-72E1-4F4C-B5DB-186D7CE21A18}" srcId="{6B74B4D9-CF12-4AFF-887E-C81FE60F88AA}" destId="{88DDD287-8567-43FF-82F3-5747313D504F}" srcOrd="0" destOrd="0" parTransId="{D6C0AD69-E64D-4B64-B1E7-74AA926968E8}" sibTransId="{945448D3-1385-498E-9FBB-0942F1C94FC9}"/>
    <dgm:cxn modelId="{FD76B0D4-9D8E-4BB1-8E86-43BE742C55FC}" srcId="{D0149AA9-46A3-44A1-ACB4-B55E6846DFC6}" destId="{DAE2D938-26B2-4585-BF14-8D96DEDE72ED}" srcOrd="0" destOrd="0" parTransId="{DA6F8DD2-65D7-4C9F-9E31-BD02BE2FCDE1}" sibTransId="{BB215D94-D7E1-4E26-8A3E-C7F0D409E740}"/>
    <dgm:cxn modelId="{393D46D9-60F1-4BEF-BB77-447A473DB283}" type="presOf" srcId="{183C8AB7-01B2-418F-9AD0-EE2A570CF39A}" destId="{AF55C818-2951-4E8E-A1D2-E875F9ABF82C}" srcOrd="0" destOrd="1" presId="urn:microsoft.com/office/officeart/2018/2/layout/IconLabelDescriptionList"/>
    <dgm:cxn modelId="{A89B16F1-94C5-4FC6-A801-171F6A5ECFD6}" srcId="{AC1D63B9-0B4B-4A03-AAA7-E1E5B5DCBECF}" destId="{D0149AA9-46A3-44A1-ACB4-B55E6846DFC6}" srcOrd="2" destOrd="0" parTransId="{120AE533-B13F-4418-85F2-EA6832698D80}" sibTransId="{BDF1272F-7251-470D-B9C1-DBD033C1E817}"/>
    <dgm:cxn modelId="{6DAA407E-6BDB-4373-9ED0-0B062739300B}" type="presParOf" srcId="{121F94E4-8D06-4F0A-A528-E85AC9772C29}" destId="{D5C60B9D-93A4-44C3-86C1-E7FB2E967160}" srcOrd="0" destOrd="0" presId="urn:microsoft.com/office/officeart/2018/2/layout/IconLabelDescriptionList"/>
    <dgm:cxn modelId="{5836D40A-83AF-4CC0-9237-A7EDAF457A1E}" type="presParOf" srcId="{D5C60B9D-93A4-44C3-86C1-E7FB2E967160}" destId="{70431D1C-9925-40D7-8E27-8A7A6CAC8033}" srcOrd="0" destOrd="0" presId="urn:microsoft.com/office/officeart/2018/2/layout/IconLabelDescriptionList"/>
    <dgm:cxn modelId="{BBC9A125-7A0D-484C-AE9F-CD1A011D1174}" type="presParOf" srcId="{D5C60B9D-93A4-44C3-86C1-E7FB2E967160}" destId="{784AF477-6F15-4A08-B3E5-94DC83E7AF55}" srcOrd="1" destOrd="0" presId="urn:microsoft.com/office/officeart/2018/2/layout/IconLabelDescriptionList"/>
    <dgm:cxn modelId="{9AA87DE5-D753-49F8-9A21-F78B4B8FB633}" type="presParOf" srcId="{D5C60B9D-93A4-44C3-86C1-E7FB2E967160}" destId="{F4968676-91ED-495E-8DFC-FA81DCED878F}" srcOrd="2" destOrd="0" presId="urn:microsoft.com/office/officeart/2018/2/layout/IconLabelDescriptionList"/>
    <dgm:cxn modelId="{95B58BD5-6C11-46EE-8B63-830CB837B81E}" type="presParOf" srcId="{D5C60B9D-93A4-44C3-86C1-E7FB2E967160}" destId="{192C8F90-3263-4C4F-82C4-929FE208774E}" srcOrd="3" destOrd="0" presId="urn:microsoft.com/office/officeart/2018/2/layout/IconLabelDescriptionList"/>
    <dgm:cxn modelId="{32374B96-2357-4B93-95E2-8D2FCA183E6F}" type="presParOf" srcId="{D5C60B9D-93A4-44C3-86C1-E7FB2E967160}" destId="{AF55C818-2951-4E8E-A1D2-E875F9ABF82C}" srcOrd="4" destOrd="0" presId="urn:microsoft.com/office/officeart/2018/2/layout/IconLabelDescriptionList"/>
    <dgm:cxn modelId="{FCC35332-90AC-41C0-A55E-0537511FC2CF}" type="presParOf" srcId="{121F94E4-8D06-4F0A-A528-E85AC9772C29}" destId="{B846FB81-7587-4DA1-A64B-2DF929A24D91}" srcOrd="1" destOrd="0" presId="urn:microsoft.com/office/officeart/2018/2/layout/IconLabelDescriptionList"/>
    <dgm:cxn modelId="{B673B852-02D9-445E-9FCD-76856E7DAB92}" type="presParOf" srcId="{121F94E4-8D06-4F0A-A528-E85AC9772C29}" destId="{37812082-E513-4CFF-8CF7-0D34C214245F}" srcOrd="2" destOrd="0" presId="urn:microsoft.com/office/officeart/2018/2/layout/IconLabelDescriptionList"/>
    <dgm:cxn modelId="{229B5D24-6A19-40A7-8126-B6770E7E4CEF}" type="presParOf" srcId="{37812082-E513-4CFF-8CF7-0D34C214245F}" destId="{B630215B-E356-4534-8F5A-9A218D9160E4}" srcOrd="0" destOrd="0" presId="urn:microsoft.com/office/officeart/2018/2/layout/IconLabelDescriptionList"/>
    <dgm:cxn modelId="{D3CD3C8A-6C82-4E4A-B2C6-2922EA8C20DE}" type="presParOf" srcId="{37812082-E513-4CFF-8CF7-0D34C214245F}" destId="{FB2F57F5-B6EA-42ED-A83C-9E5998577A0B}" srcOrd="1" destOrd="0" presId="urn:microsoft.com/office/officeart/2018/2/layout/IconLabelDescriptionList"/>
    <dgm:cxn modelId="{1C10C41E-EA11-496A-9D66-6CDBE4AC18F6}" type="presParOf" srcId="{37812082-E513-4CFF-8CF7-0D34C214245F}" destId="{ADAEFE28-910D-4ACC-AEF0-6E419F69B8A6}" srcOrd="2" destOrd="0" presId="urn:microsoft.com/office/officeart/2018/2/layout/IconLabelDescriptionList"/>
    <dgm:cxn modelId="{0BCE0884-D85A-45D4-AB1D-AED0C61D2BF8}" type="presParOf" srcId="{37812082-E513-4CFF-8CF7-0D34C214245F}" destId="{A3D0502D-10FD-4E54-8E74-AE1D0982877E}" srcOrd="3" destOrd="0" presId="urn:microsoft.com/office/officeart/2018/2/layout/IconLabelDescriptionList"/>
    <dgm:cxn modelId="{343FB590-E074-45D4-8F3D-14E38B0F65C8}" type="presParOf" srcId="{37812082-E513-4CFF-8CF7-0D34C214245F}" destId="{89492DAF-1011-4FBC-B3BA-8BA748DED0DA}" srcOrd="4" destOrd="0" presId="urn:microsoft.com/office/officeart/2018/2/layout/IconLabelDescriptionList"/>
    <dgm:cxn modelId="{FC4278D1-4381-49B8-BA66-C0B7CDD5AC80}" type="presParOf" srcId="{121F94E4-8D06-4F0A-A528-E85AC9772C29}" destId="{91CCE187-9C53-43AC-AF8C-535A87A07726}" srcOrd="3" destOrd="0" presId="urn:microsoft.com/office/officeart/2018/2/layout/IconLabelDescriptionList"/>
    <dgm:cxn modelId="{A6CF5C39-63FC-4164-AAC6-221F485EE71F}" type="presParOf" srcId="{121F94E4-8D06-4F0A-A528-E85AC9772C29}" destId="{D0D7CCC0-6496-47F2-ACE7-E7663A788573}" srcOrd="4" destOrd="0" presId="urn:microsoft.com/office/officeart/2018/2/layout/IconLabelDescriptionList"/>
    <dgm:cxn modelId="{4A8570BA-FA80-4D01-8DA9-88A688342649}" type="presParOf" srcId="{D0D7CCC0-6496-47F2-ACE7-E7663A788573}" destId="{E841409B-E11A-4831-A6E1-D7E021A9E2FD}" srcOrd="0" destOrd="0" presId="urn:microsoft.com/office/officeart/2018/2/layout/IconLabelDescriptionList"/>
    <dgm:cxn modelId="{9E028CA6-6535-47DD-AFE5-F95317E243B3}" type="presParOf" srcId="{D0D7CCC0-6496-47F2-ACE7-E7663A788573}" destId="{90599E30-18DD-4E7F-9E58-083AE720BF4F}" srcOrd="1" destOrd="0" presId="urn:microsoft.com/office/officeart/2018/2/layout/IconLabelDescriptionList"/>
    <dgm:cxn modelId="{32731C56-9381-4A01-8D93-EA4A77D72909}" type="presParOf" srcId="{D0D7CCC0-6496-47F2-ACE7-E7663A788573}" destId="{39EF0459-A863-421C-A053-47692775DFD8}" srcOrd="2" destOrd="0" presId="urn:microsoft.com/office/officeart/2018/2/layout/IconLabelDescriptionList"/>
    <dgm:cxn modelId="{C7033127-0416-45FB-9B11-97F45B5CDB91}" type="presParOf" srcId="{D0D7CCC0-6496-47F2-ACE7-E7663A788573}" destId="{D97A73CE-511A-496F-B433-5752A4C5F7A8}" srcOrd="3" destOrd="0" presId="urn:microsoft.com/office/officeart/2018/2/layout/IconLabelDescriptionList"/>
    <dgm:cxn modelId="{55971525-3530-4FA2-B3B4-8F44931F8C14}" type="presParOf" srcId="{D0D7CCC0-6496-47F2-ACE7-E7663A788573}" destId="{1BD69CB8-73F3-4576-91BC-C7D95C557DA1}" srcOrd="4" destOrd="0" presId="urn:microsoft.com/office/officeart/2018/2/layout/IconLabelDescriptionList"/>
    <dgm:cxn modelId="{C7B91119-72DC-412B-9BC2-B18D633FAD54}" type="presParOf" srcId="{121F94E4-8D06-4F0A-A528-E85AC9772C29}" destId="{BFC37088-DF86-4688-9303-22848B817CE3}" srcOrd="5" destOrd="0" presId="urn:microsoft.com/office/officeart/2018/2/layout/IconLabelDescriptionList"/>
    <dgm:cxn modelId="{88AF80FE-0728-44EC-95EB-610EABC83BED}" type="presParOf" srcId="{121F94E4-8D06-4F0A-A528-E85AC9772C29}" destId="{1EF16EFA-71EC-4676-A0BC-65C7D6DE8260}" srcOrd="6" destOrd="0" presId="urn:microsoft.com/office/officeart/2018/2/layout/IconLabelDescriptionList"/>
    <dgm:cxn modelId="{D9B3E7DB-D546-4DDC-9D61-4FD6BAA5D5D9}" type="presParOf" srcId="{1EF16EFA-71EC-4676-A0BC-65C7D6DE8260}" destId="{81803007-2F6E-4242-BB44-D1AF89CE057E}" srcOrd="0" destOrd="0" presId="urn:microsoft.com/office/officeart/2018/2/layout/IconLabelDescriptionList"/>
    <dgm:cxn modelId="{17620129-7E22-4FB3-84EF-10F4DAF83680}" type="presParOf" srcId="{1EF16EFA-71EC-4676-A0BC-65C7D6DE8260}" destId="{1EA38ED1-EE80-4540-89A4-FB1FC214F91E}" srcOrd="1" destOrd="0" presId="urn:microsoft.com/office/officeart/2018/2/layout/IconLabelDescriptionList"/>
    <dgm:cxn modelId="{CFDDCA27-DCCF-4789-BA41-0F6EA192A28D}" type="presParOf" srcId="{1EF16EFA-71EC-4676-A0BC-65C7D6DE8260}" destId="{20A5A438-78D1-4A63-B5AF-29D04CBEBAC3}" srcOrd="2" destOrd="0" presId="urn:microsoft.com/office/officeart/2018/2/layout/IconLabelDescriptionList"/>
    <dgm:cxn modelId="{2716FB4C-C915-46BA-8824-CD3D8798F037}" type="presParOf" srcId="{1EF16EFA-71EC-4676-A0BC-65C7D6DE8260}" destId="{E78B357A-8984-4C1C-8EC3-D4A0C7916DE5}" srcOrd="3" destOrd="0" presId="urn:microsoft.com/office/officeart/2018/2/layout/IconLabelDescriptionList"/>
    <dgm:cxn modelId="{55136B25-154C-4EC8-B2F3-2DC99D07FEB7}" type="presParOf" srcId="{1EF16EFA-71EC-4676-A0BC-65C7D6DE8260}" destId="{949230EF-1A64-4771-824D-A0ED3AEE50C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61CBAB-3DB2-4930-AE3D-31AF3B8FEFB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A962E-CA85-44EC-B0D5-AA538D0428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Checkout</a:t>
          </a:r>
        </a:p>
      </dgm:t>
    </dgm:pt>
    <dgm:pt modelId="{204EB61F-5BEE-4A08-98ED-39832D313C8B}" type="parTrans" cxnId="{BDE3BF37-0371-426B-8154-2B977EBBC19B}">
      <dgm:prSet/>
      <dgm:spPr/>
      <dgm:t>
        <a:bodyPr/>
        <a:lstStyle/>
        <a:p>
          <a:endParaRPr lang="en-US"/>
        </a:p>
      </dgm:t>
    </dgm:pt>
    <dgm:pt modelId="{39C156FA-20F0-440A-8BD9-3E2A10D015D1}" type="sibTrans" cxnId="{BDE3BF37-0371-426B-8154-2B977EBBC19B}">
      <dgm:prSet/>
      <dgm:spPr/>
      <dgm:t>
        <a:bodyPr/>
        <a:lstStyle/>
        <a:p>
          <a:endParaRPr lang="en-US"/>
        </a:p>
      </dgm:t>
    </dgm:pt>
    <dgm:pt modelId="{5024D70F-FF35-427B-B2AD-6E80DA2FD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Creates an order</a:t>
          </a:r>
        </a:p>
      </dgm:t>
    </dgm:pt>
    <dgm:pt modelId="{B70A2856-287A-4570-80C2-D5F55953202C}" type="parTrans" cxnId="{516E799F-0CB3-4A03-8E40-5DBBC9D9445E}">
      <dgm:prSet/>
      <dgm:spPr/>
      <dgm:t>
        <a:bodyPr/>
        <a:lstStyle/>
        <a:p>
          <a:endParaRPr lang="en-US"/>
        </a:p>
      </dgm:t>
    </dgm:pt>
    <dgm:pt modelId="{8D4AB7D4-F4CB-46F6-9B1B-BD84CCE88C98}" type="sibTrans" cxnId="{516E799F-0CB3-4A03-8E40-5DBBC9D9445E}">
      <dgm:prSet/>
      <dgm:spPr/>
      <dgm:t>
        <a:bodyPr/>
        <a:lstStyle/>
        <a:p>
          <a:endParaRPr lang="en-US"/>
        </a:p>
      </dgm:t>
    </dgm:pt>
    <dgm:pt modelId="{4B16621A-287B-49B2-8F32-6B73FC8309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Empties the shopping cart</a:t>
          </a:r>
        </a:p>
      </dgm:t>
    </dgm:pt>
    <dgm:pt modelId="{F0A17A26-F63C-4FC5-8270-AA0167530326}" type="parTrans" cxnId="{D350E149-60F0-4074-9FE3-597230D7A886}">
      <dgm:prSet/>
      <dgm:spPr/>
      <dgm:t>
        <a:bodyPr/>
        <a:lstStyle/>
        <a:p>
          <a:endParaRPr lang="en-US"/>
        </a:p>
      </dgm:t>
    </dgm:pt>
    <dgm:pt modelId="{F1561B79-BB4F-45C2-B4EB-994B04F66F90}" type="sibTrans" cxnId="{D350E149-60F0-4074-9FE3-597230D7A886}">
      <dgm:prSet/>
      <dgm:spPr/>
      <dgm:t>
        <a:bodyPr/>
        <a:lstStyle/>
        <a:p>
          <a:endParaRPr lang="en-US"/>
        </a:p>
      </dgm:t>
    </dgm:pt>
    <dgm:pt modelId="{91D95BA9-8F09-49AD-B867-563BAC3589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 stock level and number of copies sold in book table</a:t>
          </a:r>
        </a:p>
      </dgm:t>
    </dgm:pt>
    <dgm:pt modelId="{5FD3B48D-A3E1-4751-ACD5-0B1A7DA29E84}" type="parTrans" cxnId="{B782F17B-0F37-444B-83B7-E927B1EA38E0}">
      <dgm:prSet/>
      <dgm:spPr/>
      <dgm:t>
        <a:bodyPr/>
        <a:lstStyle/>
        <a:p>
          <a:endParaRPr lang="en-US"/>
        </a:p>
      </dgm:t>
    </dgm:pt>
    <dgm:pt modelId="{66D4E4D0-A2F2-4C55-912A-08F8D62EEA12}" type="sibTrans" cxnId="{B782F17B-0F37-444B-83B7-E927B1EA38E0}">
      <dgm:prSet/>
      <dgm:spPr/>
      <dgm:t>
        <a:bodyPr/>
        <a:lstStyle/>
        <a:p>
          <a:endParaRPr lang="en-US"/>
        </a:p>
      </dgm:t>
    </dgm:pt>
    <dgm:pt modelId="{6332A6BC-A5CE-45A5-9EFA-A796B890A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books can be ordered at the same time</a:t>
          </a:r>
        </a:p>
      </dgm:t>
    </dgm:pt>
    <dgm:pt modelId="{F0AF4753-9232-47F5-B084-3BE6C3DCE62A}" type="parTrans" cxnId="{CF6FC4A8-3DC4-4698-9217-1C3B4401A777}">
      <dgm:prSet/>
      <dgm:spPr/>
      <dgm:t>
        <a:bodyPr/>
        <a:lstStyle/>
        <a:p>
          <a:endParaRPr lang="en-US"/>
        </a:p>
      </dgm:t>
    </dgm:pt>
    <dgm:pt modelId="{7F8DBEB7-13C3-45EA-8F6D-6D585FF5D332}" type="sibTrans" cxnId="{CF6FC4A8-3DC4-4698-9217-1C3B4401A777}">
      <dgm:prSet/>
      <dgm:spPr/>
      <dgm:t>
        <a:bodyPr/>
        <a:lstStyle/>
        <a:p>
          <a:endParaRPr lang="en-US"/>
        </a:p>
      </dgm:t>
    </dgm:pt>
    <dgm:pt modelId="{CE7CA675-9150-4017-9DDF-59CBF774AA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Wild Card Search</a:t>
          </a:r>
        </a:p>
      </dgm:t>
    </dgm:pt>
    <dgm:pt modelId="{FFF6CD2E-25AD-4F56-9F62-F463C24A243F}" type="parTrans" cxnId="{D5BC9EA1-BE55-4070-9576-1F43FACFD7D2}">
      <dgm:prSet/>
      <dgm:spPr/>
      <dgm:t>
        <a:bodyPr/>
        <a:lstStyle/>
        <a:p>
          <a:endParaRPr lang="en-US"/>
        </a:p>
      </dgm:t>
    </dgm:pt>
    <dgm:pt modelId="{6FE89027-9013-4A57-9415-D45E205B5E56}" type="sibTrans" cxnId="{D5BC9EA1-BE55-4070-9576-1F43FACFD7D2}">
      <dgm:prSet/>
      <dgm:spPr/>
      <dgm:t>
        <a:bodyPr/>
        <a:lstStyle/>
        <a:p>
          <a:endParaRPr lang="en-US"/>
        </a:p>
      </dgm:t>
    </dgm:pt>
    <dgm:pt modelId="{D001FEB6-8F56-4A33-BCB9-C8B43B1E5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search books by its author, publisher, title, language and subject</a:t>
          </a:r>
        </a:p>
      </dgm:t>
    </dgm:pt>
    <dgm:pt modelId="{BCDD9C78-7BC4-4DE6-8F19-193DCAE7F339}" type="parTrans" cxnId="{97C568CB-F1E5-4D6B-814B-60044BCC17FF}">
      <dgm:prSet/>
      <dgm:spPr/>
      <dgm:t>
        <a:bodyPr/>
        <a:lstStyle/>
        <a:p>
          <a:endParaRPr lang="en-US"/>
        </a:p>
      </dgm:t>
    </dgm:pt>
    <dgm:pt modelId="{08945A0D-8973-4314-8A53-93640AA0D0A1}" type="sibTrans" cxnId="{97C568CB-F1E5-4D6B-814B-60044BCC17FF}">
      <dgm:prSet/>
      <dgm:spPr/>
      <dgm:t>
        <a:bodyPr/>
        <a:lstStyle/>
        <a:p>
          <a:endParaRPr lang="en-US"/>
        </a:p>
      </dgm:t>
    </dgm:pt>
    <dgm:pt modelId="{2B6622D9-D662-4630-A4A5-7CF50F484D0D}" type="pres">
      <dgm:prSet presAssocID="{6B61CBAB-3DB2-4930-AE3D-31AF3B8FEFB9}" presName="root" presStyleCnt="0">
        <dgm:presLayoutVars>
          <dgm:dir/>
          <dgm:resizeHandles val="exact"/>
        </dgm:presLayoutVars>
      </dgm:prSet>
      <dgm:spPr/>
    </dgm:pt>
    <dgm:pt modelId="{5DF41870-01BB-492D-A811-2FC5CE32ECBA}" type="pres">
      <dgm:prSet presAssocID="{765A962E-CA85-44EC-B0D5-AA538D0428B3}" presName="compNode" presStyleCnt="0"/>
      <dgm:spPr/>
    </dgm:pt>
    <dgm:pt modelId="{5CDE8516-96C5-40E3-8AD0-A858B00B26E6}" type="pres">
      <dgm:prSet presAssocID="{765A962E-CA85-44EC-B0D5-AA538D0428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510E0417-1128-4778-92EC-A4113CBAB26E}" type="pres">
      <dgm:prSet presAssocID="{765A962E-CA85-44EC-B0D5-AA538D0428B3}" presName="iconSpace" presStyleCnt="0"/>
      <dgm:spPr/>
    </dgm:pt>
    <dgm:pt modelId="{248DF45B-194E-466E-98CA-9BA42DF2E0DD}" type="pres">
      <dgm:prSet presAssocID="{765A962E-CA85-44EC-B0D5-AA538D0428B3}" presName="parTx" presStyleLbl="revTx" presStyleIdx="0" presStyleCnt="4">
        <dgm:presLayoutVars>
          <dgm:chMax val="0"/>
          <dgm:chPref val="0"/>
        </dgm:presLayoutVars>
      </dgm:prSet>
      <dgm:spPr/>
    </dgm:pt>
    <dgm:pt modelId="{0B149EBD-5847-481C-BD32-1D1E114BFC2A}" type="pres">
      <dgm:prSet presAssocID="{765A962E-CA85-44EC-B0D5-AA538D0428B3}" presName="txSpace" presStyleCnt="0"/>
      <dgm:spPr/>
    </dgm:pt>
    <dgm:pt modelId="{46793DE3-BE52-4CE0-A1AC-39164C5C06B7}" type="pres">
      <dgm:prSet presAssocID="{765A962E-CA85-44EC-B0D5-AA538D0428B3}" presName="desTx" presStyleLbl="revTx" presStyleIdx="1" presStyleCnt="4">
        <dgm:presLayoutVars/>
      </dgm:prSet>
      <dgm:spPr/>
    </dgm:pt>
    <dgm:pt modelId="{5C9465BA-D671-488E-92A6-9EB62FE52D66}" type="pres">
      <dgm:prSet presAssocID="{39C156FA-20F0-440A-8BD9-3E2A10D015D1}" presName="sibTrans" presStyleCnt="0"/>
      <dgm:spPr/>
    </dgm:pt>
    <dgm:pt modelId="{C33F5A7A-5325-4AE9-BCF1-5DFDB9AF5DA3}" type="pres">
      <dgm:prSet presAssocID="{CE7CA675-9150-4017-9DDF-59CBF774AA06}" presName="compNode" presStyleCnt="0"/>
      <dgm:spPr/>
    </dgm:pt>
    <dgm:pt modelId="{259A224A-9170-4A52-A34C-66A4EC1CBF39}" type="pres">
      <dgm:prSet presAssocID="{CE7CA675-9150-4017-9DDF-59CBF774AA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E5A46D8-88E2-4684-BB14-CB6639FE6638}" type="pres">
      <dgm:prSet presAssocID="{CE7CA675-9150-4017-9DDF-59CBF774AA06}" presName="iconSpace" presStyleCnt="0"/>
      <dgm:spPr/>
    </dgm:pt>
    <dgm:pt modelId="{9B6EE16A-4F79-446A-81FA-C2F2B6A0C164}" type="pres">
      <dgm:prSet presAssocID="{CE7CA675-9150-4017-9DDF-59CBF774AA06}" presName="parTx" presStyleLbl="revTx" presStyleIdx="2" presStyleCnt="4">
        <dgm:presLayoutVars>
          <dgm:chMax val="0"/>
          <dgm:chPref val="0"/>
        </dgm:presLayoutVars>
      </dgm:prSet>
      <dgm:spPr/>
    </dgm:pt>
    <dgm:pt modelId="{7377268F-7172-481B-9801-0CD6B77D36DE}" type="pres">
      <dgm:prSet presAssocID="{CE7CA675-9150-4017-9DDF-59CBF774AA06}" presName="txSpace" presStyleCnt="0"/>
      <dgm:spPr/>
    </dgm:pt>
    <dgm:pt modelId="{61113494-1455-406A-B71E-6ADCF8EE5C4D}" type="pres">
      <dgm:prSet presAssocID="{CE7CA675-9150-4017-9DDF-59CBF774AA06}" presName="desTx" presStyleLbl="revTx" presStyleIdx="3" presStyleCnt="4">
        <dgm:presLayoutVars/>
      </dgm:prSet>
      <dgm:spPr/>
    </dgm:pt>
  </dgm:ptLst>
  <dgm:cxnLst>
    <dgm:cxn modelId="{83C00107-EEB1-4DA9-8506-B53F96FA0B1C}" type="presOf" srcId="{765A962E-CA85-44EC-B0D5-AA538D0428B3}" destId="{248DF45B-194E-466E-98CA-9BA42DF2E0DD}" srcOrd="0" destOrd="0" presId="urn:microsoft.com/office/officeart/2018/2/layout/IconLabelDescriptionList"/>
    <dgm:cxn modelId="{2322EB2A-7807-47A8-9D65-51DA370C7F6E}" type="presOf" srcId="{5024D70F-FF35-427B-B2AD-6E80DA2FDB12}" destId="{46793DE3-BE52-4CE0-A1AC-39164C5C06B7}" srcOrd="0" destOrd="0" presId="urn:microsoft.com/office/officeart/2018/2/layout/IconLabelDescriptionList"/>
    <dgm:cxn modelId="{BDE3BF37-0371-426B-8154-2B977EBBC19B}" srcId="{6B61CBAB-3DB2-4930-AE3D-31AF3B8FEFB9}" destId="{765A962E-CA85-44EC-B0D5-AA538D0428B3}" srcOrd="0" destOrd="0" parTransId="{204EB61F-5BEE-4A08-98ED-39832D313C8B}" sibTransId="{39C156FA-20F0-440A-8BD9-3E2A10D015D1}"/>
    <dgm:cxn modelId="{D350E149-60F0-4074-9FE3-597230D7A886}" srcId="{765A962E-CA85-44EC-B0D5-AA538D0428B3}" destId="{4B16621A-287B-49B2-8F32-6B73FC8309D2}" srcOrd="1" destOrd="0" parTransId="{F0A17A26-F63C-4FC5-8270-AA0167530326}" sibTransId="{F1561B79-BB4F-45C2-B4EB-994B04F66F90}"/>
    <dgm:cxn modelId="{B782F17B-0F37-444B-83B7-E927B1EA38E0}" srcId="{765A962E-CA85-44EC-B0D5-AA538D0428B3}" destId="{91D95BA9-8F09-49AD-B867-563BAC358919}" srcOrd="2" destOrd="0" parTransId="{5FD3B48D-A3E1-4751-ACD5-0B1A7DA29E84}" sibTransId="{66D4E4D0-A2F2-4C55-912A-08F8D62EEA12}"/>
    <dgm:cxn modelId="{E2C8A39D-41BD-44D2-BECA-0C8D2FD7DFE0}" type="presOf" srcId="{6332A6BC-A5CE-45A5-9EFA-A796B890A05A}" destId="{46793DE3-BE52-4CE0-A1AC-39164C5C06B7}" srcOrd="0" destOrd="3" presId="urn:microsoft.com/office/officeart/2018/2/layout/IconLabelDescriptionList"/>
    <dgm:cxn modelId="{516E799F-0CB3-4A03-8E40-5DBBC9D9445E}" srcId="{765A962E-CA85-44EC-B0D5-AA538D0428B3}" destId="{5024D70F-FF35-427B-B2AD-6E80DA2FDB12}" srcOrd="0" destOrd="0" parTransId="{B70A2856-287A-4570-80C2-D5F55953202C}" sibTransId="{8D4AB7D4-F4CB-46F6-9B1B-BD84CCE88C98}"/>
    <dgm:cxn modelId="{D5BC9EA1-BE55-4070-9576-1F43FACFD7D2}" srcId="{6B61CBAB-3DB2-4930-AE3D-31AF3B8FEFB9}" destId="{CE7CA675-9150-4017-9DDF-59CBF774AA06}" srcOrd="1" destOrd="0" parTransId="{FFF6CD2E-25AD-4F56-9F62-F463C24A243F}" sibTransId="{6FE89027-9013-4A57-9415-D45E205B5E56}"/>
    <dgm:cxn modelId="{CF6FC4A8-3DC4-4698-9217-1C3B4401A777}" srcId="{765A962E-CA85-44EC-B0D5-AA538D0428B3}" destId="{6332A6BC-A5CE-45A5-9EFA-A796B890A05A}" srcOrd="3" destOrd="0" parTransId="{F0AF4753-9232-47F5-B084-3BE6C3DCE62A}" sibTransId="{7F8DBEB7-13C3-45EA-8F6D-6D585FF5D332}"/>
    <dgm:cxn modelId="{B8985FB6-210F-4360-947E-29D0A8C5C529}" type="presOf" srcId="{6B61CBAB-3DB2-4930-AE3D-31AF3B8FEFB9}" destId="{2B6622D9-D662-4630-A4A5-7CF50F484D0D}" srcOrd="0" destOrd="0" presId="urn:microsoft.com/office/officeart/2018/2/layout/IconLabelDescriptionList"/>
    <dgm:cxn modelId="{3D4E37BC-F20F-4FD9-913B-A12000BB7801}" type="presOf" srcId="{CE7CA675-9150-4017-9DDF-59CBF774AA06}" destId="{9B6EE16A-4F79-446A-81FA-C2F2B6A0C164}" srcOrd="0" destOrd="0" presId="urn:microsoft.com/office/officeart/2018/2/layout/IconLabelDescriptionList"/>
    <dgm:cxn modelId="{97C568CB-F1E5-4D6B-814B-60044BCC17FF}" srcId="{CE7CA675-9150-4017-9DDF-59CBF774AA06}" destId="{D001FEB6-8F56-4A33-BCB9-C8B43B1E529D}" srcOrd="0" destOrd="0" parTransId="{BCDD9C78-7BC4-4DE6-8F19-193DCAE7F339}" sibTransId="{08945A0D-8973-4314-8A53-93640AA0D0A1}"/>
    <dgm:cxn modelId="{71152FCE-C691-4136-BBC2-EE0EB24B1D89}" type="presOf" srcId="{4B16621A-287B-49B2-8F32-6B73FC8309D2}" destId="{46793DE3-BE52-4CE0-A1AC-39164C5C06B7}" srcOrd="0" destOrd="1" presId="urn:microsoft.com/office/officeart/2018/2/layout/IconLabelDescriptionList"/>
    <dgm:cxn modelId="{B78C2BD0-136F-4B4E-95CF-018A0D165B73}" type="presOf" srcId="{D001FEB6-8F56-4A33-BCB9-C8B43B1E529D}" destId="{61113494-1455-406A-B71E-6ADCF8EE5C4D}" srcOrd="0" destOrd="0" presId="urn:microsoft.com/office/officeart/2018/2/layout/IconLabelDescriptionList"/>
    <dgm:cxn modelId="{E94E72F9-9232-49E4-A505-7D5BAFDC0C12}" type="presOf" srcId="{91D95BA9-8F09-49AD-B867-563BAC358919}" destId="{46793DE3-BE52-4CE0-A1AC-39164C5C06B7}" srcOrd="0" destOrd="2" presId="urn:microsoft.com/office/officeart/2018/2/layout/IconLabelDescriptionList"/>
    <dgm:cxn modelId="{37610168-248A-4886-A8CE-5D7A19D09CA2}" type="presParOf" srcId="{2B6622D9-D662-4630-A4A5-7CF50F484D0D}" destId="{5DF41870-01BB-492D-A811-2FC5CE32ECBA}" srcOrd="0" destOrd="0" presId="urn:microsoft.com/office/officeart/2018/2/layout/IconLabelDescriptionList"/>
    <dgm:cxn modelId="{C7A8920C-D17B-4CFE-A374-899AF1F151F8}" type="presParOf" srcId="{5DF41870-01BB-492D-A811-2FC5CE32ECBA}" destId="{5CDE8516-96C5-40E3-8AD0-A858B00B26E6}" srcOrd="0" destOrd="0" presId="urn:microsoft.com/office/officeart/2018/2/layout/IconLabelDescriptionList"/>
    <dgm:cxn modelId="{01D39BD2-802D-4705-AC5F-FA2B3C0879C6}" type="presParOf" srcId="{5DF41870-01BB-492D-A811-2FC5CE32ECBA}" destId="{510E0417-1128-4778-92EC-A4113CBAB26E}" srcOrd="1" destOrd="0" presId="urn:microsoft.com/office/officeart/2018/2/layout/IconLabelDescriptionList"/>
    <dgm:cxn modelId="{7AAF2A94-971B-488B-9244-A9A25F08D267}" type="presParOf" srcId="{5DF41870-01BB-492D-A811-2FC5CE32ECBA}" destId="{248DF45B-194E-466E-98CA-9BA42DF2E0DD}" srcOrd="2" destOrd="0" presId="urn:microsoft.com/office/officeart/2018/2/layout/IconLabelDescriptionList"/>
    <dgm:cxn modelId="{974D0D65-A592-465A-A78F-65EBACCD8AE1}" type="presParOf" srcId="{5DF41870-01BB-492D-A811-2FC5CE32ECBA}" destId="{0B149EBD-5847-481C-BD32-1D1E114BFC2A}" srcOrd="3" destOrd="0" presId="urn:microsoft.com/office/officeart/2018/2/layout/IconLabelDescriptionList"/>
    <dgm:cxn modelId="{EF4B5427-C0E1-4918-9887-0740A44FD2D6}" type="presParOf" srcId="{5DF41870-01BB-492D-A811-2FC5CE32ECBA}" destId="{46793DE3-BE52-4CE0-A1AC-39164C5C06B7}" srcOrd="4" destOrd="0" presId="urn:microsoft.com/office/officeart/2018/2/layout/IconLabelDescriptionList"/>
    <dgm:cxn modelId="{8BB78712-29A9-4D71-8B1B-A06499669B22}" type="presParOf" srcId="{2B6622D9-D662-4630-A4A5-7CF50F484D0D}" destId="{5C9465BA-D671-488E-92A6-9EB62FE52D66}" srcOrd="1" destOrd="0" presId="urn:microsoft.com/office/officeart/2018/2/layout/IconLabelDescriptionList"/>
    <dgm:cxn modelId="{1EA56EE0-8AF0-46BF-8B78-F80EF9090FBE}" type="presParOf" srcId="{2B6622D9-D662-4630-A4A5-7CF50F484D0D}" destId="{C33F5A7A-5325-4AE9-BCF1-5DFDB9AF5DA3}" srcOrd="2" destOrd="0" presId="urn:microsoft.com/office/officeart/2018/2/layout/IconLabelDescriptionList"/>
    <dgm:cxn modelId="{245D7B34-0264-47DD-A7B2-8CCA39C1026B}" type="presParOf" srcId="{C33F5A7A-5325-4AE9-BCF1-5DFDB9AF5DA3}" destId="{259A224A-9170-4A52-A34C-66A4EC1CBF39}" srcOrd="0" destOrd="0" presId="urn:microsoft.com/office/officeart/2018/2/layout/IconLabelDescriptionList"/>
    <dgm:cxn modelId="{1226E8E1-3B21-4C9C-ACD6-BE7BADF98833}" type="presParOf" srcId="{C33F5A7A-5325-4AE9-BCF1-5DFDB9AF5DA3}" destId="{6E5A46D8-88E2-4684-BB14-CB6639FE6638}" srcOrd="1" destOrd="0" presId="urn:microsoft.com/office/officeart/2018/2/layout/IconLabelDescriptionList"/>
    <dgm:cxn modelId="{2C5A818F-E974-4FC8-94BE-6EAA3392D059}" type="presParOf" srcId="{C33F5A7A-5325-4AE9-BCF1-5DFDB9AF5DA3}" destId="{9B6EE16A-4F79-446A-81FA-C2F2B6A0C164}" srcOrd="2" destOrd="0" presId="urn:microsoft.com/office/officeart/2018/2/layout/IconLabelDescriptionList"/>
    <dgm:cxn modelId="{1E84F902-C83A-4B74-A316-B03A72778628}" type="presParOf" srcId="{C33F5A7A-5325-4AE9-BCF1-5DFDB9AF5DA3}" destId="{7377268F-7172-481B-9801-0CD6B77D36DE}" srcOrd="3" destOrd="0" presId="urn:microsoft.com/office/officeart/2018/2/layout/IconLabelDescriptionList"/>
    <dgm:cxn modelId="{01346D2C-5080-489F-9F94-FD31D477E458}" type="presParOf" srcId="{C33F5A7A-5325-4AE9-BCF1-5DFDB9AF5DA3}" destId="{61113494-1455-406A-B71E-6ADCF8EE5C4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060CA6-F953-40AA-BEE9-806EC673AB6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A48252-3927-4DD3-AD8A-303ACEDBEC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Book Recommendation</a:t>
          </a:r>
        </a:p>
      </dgm:t>
    </dgm:pt>
    <dgm:pt modelId="{353BB416-8D1E-4CB5-9659-03FEB1A454B2}" type="parTrans" cxnId="{2BC4F171-A9C4-4A5F-A1AB-45B869D4907E}">
      <dgm:prSet/>
      <dgm:spPr/>
      <dgm:t>
        <a:bodyPr/>
        <a:lstStyle/>
        <a:p>
          <a:endParaRPr lang="en-US"/>
        </a:p>
      </dgm:t>
    </dgm:pt>
    <dgm:pt modelId="{FA73C5E9-81CE-4C7D-9727-1F9D2B4D3DAE}" type="sibTrans" cxnId="{2BC4F171-A9C4-4A5F-A1AB-45B869D4907E}">
      <dgm:prSet/>
      <dgm:spPr/>
      <dgm:t>
        <a:bodyPr/>
        <a:lstStyle/>
        <a:p>
          <a:endParaRPr lang="en-US"/>
        </a:p>
      </dgm:t>
    </dgm:pt>
    <dgm:pt modelId="{4C549DEE-B9B1-423A-8FB4-9EA21D1A7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Failed to find an efficient way to recommend books</a:t>
          </a:r>
        </a:p>
      </dgm:t>
    </dgm:pt>
    <dgm:pt modelId="{78DFE0D1-8498-4FEF-A3BE-9B6E3BB0C145}" type="parTrans" cxnId="{2DFC04F5-1975-472A-8223-A985EDB418C8}">
      <dgm:prSet/>
      <dgm:spPr/>
      <dgm:t>
        <a:bodyPr/>
        <a:lstStyle/>
        <a:p>
          <a:endParaRPr lang="en-US"/>
        </a:p>
      </dgm:t>
    </dgm:pt>
    <dgm:pt modelId="{52DA3218-07C2-4B54-A228-5FFBA2FAF7EE}" type="sibTrans" cxnId="{2DFC04F5-1975-472A-8223-A985EDB418C8}">
      <dgm:prSet/>
      <dgm:spPr/>
      <dgm:t>
        <a:bodyPr/>
        <a:lstStyle/>
        <a:p>
          <a:endParaRPr lang="en-US"/>
        </a:p>
      </dgm:t>
    </dgm:pt>
    <dgm:pt modelId="{2D8A5E0F-98DE-4B81-9F35-6A34B9EDFA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Degree of Separation Search</a:t>
          </a:r>
        </a:p>
      </dgm:t>
    </dgm:pt>
    <dgm:pt modelId="{2A22062E-CCA3-4E9C-A5FE-159194E0574F}" type="parTrans" cxnId="{CF8DB197-1B30-45F4-B3AB-15307112792E}">
      <dgm:prSet/>
      <dgm:spPr/>
      <dgm:t>
        <a:bodyPr/>
        <a:lstStyle/>
        <a:p>
          <a:endParaRPr lang="en-US"/>
        </a:p>
      </dgm:t>
    </dgm:pt>
    <dgm:pt modelId="{DCD468DB-3CC6-4274-8491-CCB55A963C29}" type="sibTrans" cxnId="{CF8DB197-1B30-45F4-B3AB-15307112792E}">
      <dgm:prSet/>
      <dgm:spPr/>
      <dgm:t>
        <a:bodyPr/>
        <a:lstStyle/>
        <a:p>
          <a:endParaRPr lang="en-US"/>
        </a:p>
      </dgm:t>
    </dgm:pt>
    <dgm:pt modelId="{F612D383-8026-4BF6-9E01-031465D61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not working as per requirements</a:t>
          </a:r>
        </a:p>
      </dgm:t>
    </dgm:pt>
    <dgm:pt modelId="{F5C29FFE-F044-46A7-8114-982501EC0D44}" type="parTrans" cxnId="{9B318610-ABD6-474B-9C3A-0D0BA627ED72}">
      <dgm:prSet/>
      <dgm:spPr/>
      <dgm:t>
        <a:bodyPr/>
        <a:lstStyle/>
        <a:p>
          <a:endParaRPr lang="en-US"/>
        </a:p>
      </dgm:t>
    </dgm:pt>
    <dgm:pt modelId="{1CC1DA35-08BC-4AD0-B118-890E9429D929}" type="sibTrans" cxnId="{9B318610-ABD6-474B-9C3A-0D0BA627ED72}">
      <dgm:prSet/>
      <dgm:spPr/>
      <dgm:t>
        <a:bodyPr/>
        <a:lstStyle/>
        <a:p>
          <a:endParaRPr lang="en-US"/>
        </a:p>
      </dgm:t>
    </dgm:pt>
    <dgm:pt modelId="{4AD26080-3D5D-4CE0-AC9C-CDF2557C77CC}" type="pres">
      <dgm:prSet presAssocID="{88060CA6-F953-40AA-BEE9-806EC673AB64}" presName="root" presStyleCnt="0">
        <dgm:presLayoutVars>
          <dgm:dir/>
          <dgm:resizeHandles val="exact"/>
        </dgm:presLayoutVars>
      </dgm:prSet>
      <dgm:spPr/>
    </dgm:pt>
    <dgm:pt modelId="{F68B69D4-78EB-4CB5-A28A-BA551F658457}" type="pres">
      <dgm:prSet presAssocID="{B2A48252-3927-4DD3-AD8A-303ACEDBECA1}" presName="compNode" presStyleCnt="0"/>
      <dgm:spPr/>
    </dgm:pt>
    <dgm:pt modelId="{42200F96-9316-410B-891B-6DDA2EA9BCB0}" type="pres">
      <dgm:prSet presAssocID="{B2A48252-3927-4DD3-AD8A-303ACEDBEC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FF4C3A8-B5B6-42E5-9C3D-B6B9D85D8923}" type="pres">
      <dgm:prSet presAssocID="{B2A48252-3927-4DD3-AD8A-303ACEDBECA1}" presName="iconSpace" presStyleCnt="0"/>
      <dgm:spPr/>
    </dgm:pt>
    <dgm:pt modelId="{7DFAE8A9-4F21-4ADA-B152-277BA674993E}" type="pres">
      <dgm:prSet presAssocID="{B2A48252-3927-4DD3-AD8A-303ACEDBECA1}" presName="parTx" presStyleLbl="revTx" presStyleIdx="0" presStyleCnt="4">
        <dgm:presLayoutVars>
          <dgm:chMax val="0"/>
          <dgm:chPref val="0"/>
        </dgm:presLayoutVars>
      </dgm:prSet>
      <dgm:spPr/>
    </dgm:pt>
    <dgm:pt modelId="{499A49A0-C9FE-4C28-AA85-9B79E8FDC70C}" type="pres">
      <dgm:prSet presAssocID="{B2A48252-3927-4DD3-AD8A-303ACEDBECA1}" presName="txSpace" presStyleCnt="0"/>
      <dgm:spPr/>
    </dgm:pt>
    <dgm:pt modelId="{4830F826-D7C1-48EF-87DE-B582F9DCE98A}" type="pres">
      <dgm:prSet presAssocID="{B2A48252-3927-4DD3-AD8A-303ACEDBECA1}" presName="desTx" presStyleLbl="revTx" presStyleIdx="1" presStyleCnt="4">
        <dgm:presLayoutVars/>
      </dgm:prSet>
      <dgm:spPr/>
    </dgm:pt>
    <dgm:pt modelId="{5AC84C53-224D-49FD-8052-68C6896DF7CB}" type="pres">
      <dgm:prSet presAssocID="{FA73C5E9-81CE-4C7D-9727-1F9D2B4D3DAE}" presName="sibTrans" presStyleCnt="0"/>
      <dgm:spPr/>
    </dgm:pt>
    <dgm:pt modelId="{235F9E9F-1C2C-4F79-B525-FFC4A07E950C}" type="pres">
      <dgm:prSet presAssocID="{2D8A5E0F-98DE-4B81-9F35-6A34B9EDFA6F}" presName="compNode" presStyleCnt="0"/>
      <dgm:spPr/>
    </dgm:pt>
    <dgm:pt modelId="{A14062B6-C0FA-4949-97D2-37EF0DAC7040}" type="pres">
      <dgm:prSet presAssocID="{2D8A5E0F-98DE-4B81-9F35-6A34B9EDFA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EC0AE1B-CB11-4F92-B73A-E4DC734EA515}" type="pres">
      <dgm:prSet presAssocID="{2D8A5E0F-98DE-4B81-9F35-6A34B9EDFA6F}" presName="iconSpace" presStyleCnt="0"/>
      <dgm:spPr/>
    </dgm:pt>
    <dgm:pt modelId="{40D9F95D-6C2F-4C4B-A411-5B85F39C4A48}" type="pres">
      <dgm:prSet presAssocID="{2D8A5E0F-98DE-4B81-9F35-6A34B9EDFA6F}" presName="parTx" presStyleLbl="revTx" presStyleIdx="2" presStyleCnt="4">
        <dgm:presLayoutVars>
          <dgm:chMax val="0"/>
          <dgm:chPref val="0"/>
        </dgm:presLayoutVars>
      </dgm:prSet>
      <dgm:spPr/>
    </dgm:pt>
    <dgm:pt modelId="{28531BF8-93D3-429D-B0F7-E7D1705A4747}" type="pres">
      <dgm:prSet presAssocID="{2D8A5E0F-98DE-4B81-9F35-6A34B9EDFA6F}" presName="txSpace" presStyleCnt="0"/>
      <dgm:spPr/>
    </dgm:pt>
    <dgm:pt modelId="{DE4FA7D3-C0DB-4ED7-B4F2-F5F4EA778C45}" type="pres">
      <dgm:prSet presAssocID="{2D8A5E0F-98DE-4B81-9F35-6A34B9EDFA6F}" presName="desTx" presStyleLbl="revTx" presStyleIdx="3" presStyleCnt="4">
        <dgm:presLayoutVars/>
      </dgm:prSet>
      <dgm:spPr/>
    </dgm:pt>
  </dgm:ptLst>
  <dgm:cxnLst>
    <dgm:cxn modelId="{A7F39501-5DD6-4BA5-BF31-9E8B4A58B722}" type="presOf" srcId="{F612D383-8026-4BF6-9E01-031465D61F25}" destId="{DE4FA7D3-C0DB-4ED7-B4F2-F5F4EA778C45}" srcOrd="0" destOrd="0" presId="urn:microsoft.com/office/officeart/2018/2/layout/IconLabelDescriptionList"/>
    <dgm:cxn modelId="{9B318610-ABD6-474B-9C3A-0D0BA627ED72}" srcId="{2D8A5E0F-98DE-4B81-9F35-6A34B9EDFA6F}" destId="{F612D383-8026-4BF6-9E01-031465D61F25}" srcOrd="0" destOrd="0" parTransId="{F5C29FFE-F044-46A7-8114-982501EC0D44}" sibTransId="{1CC1DA35-08BC-4AD0-B118-890E9429D929}"/>
    <dgm:cxn modelId="{8EC66A26-45CF-47AB-8D15-D74B7BE85464}" type="presOf" srcId="{B2A48252-3927-4DD3-AD8A-303ACEDBECA1}" destId="{7DFAE8A9-4F21-4ADA-B152-277BA674993E}" srcOrd="0" destOrd="0" presId="urn:microsoft.com/office/officeart/2018/2/layout/IconLabelDescriptionList"/>
    <dgm:cxn modelId="{C35DFA48-FE49-4D1C-B04F-B8A769499852}" type="presOf" srcId="{88060CA6-F953-40AA-BEE9-806EC673AB64}" destId="{4AD26080-3D5D-4CE0-AC9C-CDF2557C77CC}" srcOrd="0" destOrd="0" presId="urn:microsoft.com/office/officeart/2018/2/layout/IconLabelDescriptionList"/>
    <dgm:cxn modelId="{2BC4F171-A9C4-4A5F-A1AB-45B869D4907E}" srcId="{88060CA6-F953-40AA-BEE9-806EC673AB64}" destId="{B2A48252-3927-4DD3-AD8A-303ACEDBECA1}" srcOrd="0" destOrd="0" parTransId="{353BB416-8D1E-4CB5-9659-03FEB1A454B2}" sibTransId="{FA73C5E9-81CE-4C7D-9727-1F9D2B4D3DAE}"/>
    <dgm:cxn modelId="{CF8DB197-1B30-45F4-B3AB-15307112792E}" srcId="{88060CA6-F953-40AA-BEE9-806EC673AB64}" destId="{2D8A5E0F-98DE-4B81-9F35-6A34B9EDFA6F}" srcOrd="1" destOrd="0" parTransId="{2A22062E-CCA3-4E9C-A5FE-159194E0574F}" sibTransId="{DCD468DB-3CC6-4274-8491-CCB55A963C29}"/>
    <dgm:cxn modelId="{FC47C8B2-2E20-4038-9091-0E122AFE8EAA}" type="presOf" srcId="{4C549DEE-B9B1-423A-8FB4-9EA21D1A7770}" destId="{4830F826-D7C1-48EF-87DE-B582F9DCE98A}" srcOrd="0" destOrd="0" presId="urn:microsoft.com/office/officeart/2018/2/layout/IconLabelDescriptionList"/>
    <dgm:cxn modelId="{7EDE71F1-E423-4DFE-BBB8-55AED9475631}" type="presOf" srcId="{2D8A5E0F-98DE-4B81-9F35-6A34B9EDFA6F}" destId="{40D9F95D-6C2F-4C4B-A411-5B85F39C4A48}" srcOrd="0" destOrd="0" presId="urn:microsoft.com/office/officeart/2018/2/layout/IconLabelDescriptionList"/>
    <dgm:cxn modelId="{2DFC04F5-1975-472A-8223-A985EDB418C8}" srcId="{B2A48252-3927-4DD3-AD8A-303ACEDBECA1}" destId="{4C549DEE-B9B1-423A-8FB4-9EA21D1A7770}" srcOrd="0" destOrd="0" parTransId="{78DFE0D1-8498-4FEF-A3BE-9B6E3BB0C145}" sibTransId="{52DA3218-07C2-4B54-A228-5FFBA2FAF7EE}"/>
    <dgm:cxn modelId="{21B4C1DC-544D-4D52-B3CC-38E5753184EA}" type="presParOf" srcId="{4AD26080-3D5D-4CE0-AC9C-CDF2557C77CC}" destId="{F68B69D4-78EB-4CB5-A28A-BA551F658457}" srcOrd="0" destOrd="0" presId="urn:microsoft.com/office/officeart/2018/2/layout/IconLabelDescriptionList"/>
    <dgm:cxn modelId="{EFC4939B-8F14-45CD-A9A0-DF91217023A9}" type="presParOf" srcId="{F68B69D4-78EB-4CB5-A28A-BA551F658457}" destId="{42200F96-9316-410B-891B-6DDA2EA9BCB0}" srcOrd="0" destOrd="0" presId="urn:microsoft.com/office/officeart/2018/2/layout/IconLabelDescriptionList"/>
    <dgm:cxn modelId="{A43F7F46-8716-4847-BEED-905CD0B60A91}" type="presParOf" srcId="{F68B69D4-78EB-4CB5-A28A-BA551F658457}" destId="{9FF4C3A8-B5B6-42E5-9C3D-B6B9D85D8923}" srcOrd="1" destOrd="0" presId="urn:microsoft.com/office/officeart/2018/2/layout/IconLabelDescriptionList"/>
    <dgm:cxn modelId="{20FB80F4-71F6-43FF-89AD-9CF193913F5D}" type="presParOf" srcId="{F68B69D4-78EB-4CB5-A28A-BA551F658457}" destId="{7DFAE8A9-4F21-4ADA-B152-277BA674993E}" srcOrd="2" destOrd="0" presId="urn:microsoft.com/office/officeart/2018/2/layout/IconLabelDescriptionList"/>
    <dgm:cxn modelId="{7FD7D867-0BC5-4536-9E68-7016EC32E69E}" type="presParOf" srcId="{F68B69D4-78EB-4CB5-A28A-BA551F658457}" destId="{499A49A0-C9FE-4C28-AA85-9B79E8FDC70C}" srcOrd="3" destOrd="0" presId="urn:microsoft.com/office/officeart/2018/2/layout/IconLabelDescriptionList"/>
    <dgm:cxn modelId="{A37EF929-D699-4D50-8C58-A59EB6244459}" type="presParOf" srcId="{F68B69D4-78EB-4CB5-A28A-BA551F658457}" destId="{4830F826-D7C1-48EF-87DE-B582F9DCE98A}" srcOrd="4" destOrd="0" presId="urn:microsoft.com/office/officeart/2018/2/layout/IconLabelDescriptionList"/>
    <dgm:cxn modelId="{5A5AA6D7-9995-480D-BFFA-75F29F2B2D05}" type="presParOf" srcId="{4AD26080-3D5D-4CE0-AC9C-CDF2557C77CC}" destId="{5AC84C53-224D-49FD-8052-68C6896DF7CB}" srcOrd="1" destOrd="0" presId="urn:microsoft.com/office/officeart/2018/2/layout/IconLabelDescriptionList"/>
    <dgm:cxn modelId="{DEE70631-1F07-401E-A6AC-16961DCE0B23}" type="presParOf" srcId="{4AD26080-3D5D-4CE0-AC9C-CDF2557C77CC}" destId="{235F9E9F-1C2C-4F79-B525-FFC4A07E950C}" srcOrd="2" destOrd="0" presId="urn:microsoft.com/office/officeart/2018/2/layout/IconLabelDescriptionList"/>
    <dgm:cxn modelId="{134DEA05-11D5-4275-9A92-88D0E44F0B97}" type="presParOf" srcId="{235F9E9F-1C2C-4F79-B525-FFC4A07E950C}" destId="{A14062B6-C0FA-4949-97D2-37EF0DAC7040}" srcOrd="0" destOrd="0" presId="urn:microsoft.com/office/officeart/2018/2/layout/IconLabelDescriptionList"/>
    <dgm:cxn modelId="{0AFFB800-D77A-4D74-9EB0-411992B17636}" type="presParOf" srcId="{235F9E9F-1C2C-4F79-B525-FFC4A07E950C}" destId="{DEC0AE1B-CB11-4F92-B73A-E4DC734EA515}" srcOrd="1" destOrd="0" presId="urn:microsoft.com/office/officeart/2018/2/layout/IconLabelDescriptionList"/>
    <dgm:cxn modelId="{655325BE-3A12-4B56-9652-A11F57A67B93}" type="presParOf" srcId="{235F9E9F-1C2C-4F79-B525-FFC4A07E950C}" destId="{40D9F95D-6C2F-4C4B-A411-5B85F39C4A48}" srcOrd="2" destOrd="0" presId="urn:microsoft.com/office/officeart/2018/2/layout/IconLabelDescriptionList"/>
    <dgm:cxn modelId="{6FC57ABB-15E0-4449-BD50-91F24F582709}" type="presParOf" srcId="{235F9E9F-1C2C-4F79-B525-FFC4A07E950C}" destId="{28531BF8-93D3-429D-B0F7-E7D1705A4747}" srcOrd="3" destOrd="0" presId="urn:microsoft.com/office/officeart/2018/2/layout/IconLabelDescriptionList"/>
    <dgm:cxn modelId="{A5CCC3EE-A0D2-44F0-915A-0EA0E5F790DF}" type="presParOf" srcId="{235F9E9F-1C2C-4F79-B525-FFC4A07E950C}" destId="{DE4FA7D3-C0DB-4ED7-B4F2-F5F4EA778C4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340B17-D8A0-4613-BAAF-C3EC151981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33DD1-A1F1-4D76-9709-9A6E7ADDE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Analyzed ER Diagram a bit more</a:t>
          </a:r>
        </a:p>
      </dgm:t>
    </dgm:pt>
    <dgm:pt modelId="{8B652129-7633-4D59-ADB5-743EF1003727}" type="parTrans" cxnId="{86CAA545-FEEB-4B0F-884D-F479C647D050}">
      <dgm:prSet/>
      <dgm:spPr/>
      <dgm:t>
        <a:bodyPr/>
        <a:lstStyle/>
        <a:p>
          <a:endParaRPr lang="en-US"/>
        </a:p>
      </dgm:t>
    </dgm:pt>
    <dgm:pt modelId="{DB3F8D15-6447-499E-A469-2B18C8194E5F}" type="sibTrans" cxnId="{86CAA545-FEEB-4B0F-884D-F479C647D050}">
      <dgm:prSet/>
      <dgm:spPr/>
      <dgm:t>
        <a:bodyPr/>
        <a:lstStyle/>
        <a:p>
          <a:endParaRPr lang="en-US"/>
        </a:p>
      </dgm:t>
    </dgm:pt>
    <dgm:pt modelId="{724C8008-6DA1-4DFE-8B74-F07C478055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interface of the Web Application could have been better</a:t>
          </a:r>
        </a:p>
      </dgm:t>
    </dgm:pt>
    <dgm:pt modelId="{569770E8-4CAC-4C0C-A676-BFAFC34677EF}" type="parTrans" cxnId="{64F0EC4F-7E9A-4AED-9D7E-4C8652374E5B}">
      <dgm:prSet/>
      <dgm:spPr/>
      <dgm:t>
        <a:bodyPr/>
        <a:lstStyle/>
        <a:p>
          <a:endParaRPr lang="en-US"/>
        </a:p>
      </dgm:t>
    </dgm:pt>
    <dgm:pt modelId="{B5796140-9A98-40F0-8430-17D3917A7260}" type="sibTrans" cxnId="{64F0EC4F-7E9A-4AED-9D7E-4C8652374E5B}">
      <dgm:prSet/>
      <dgm:spPr/>
      <dgm:t>
        <a:bodyPr/>
        <a:lstStyle/>
        <a:p>
          <a:endParaRPr lang="en-US"/>
        </a:p>
      </dgm:t>
    </dgm:pt>
    <dgm:pt modelId="{05083D45-56B1-4389-B3A3-D9EB035657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no time constraint, would have implemented book recommendation and degree of separation search</a:t>
          </a:r>
        </a:p>
      </dgm:t>
    </dgm:pt>
    <dgm:pt modelId="{CA8775E2-B8C6-426E-A2C4-01F175D39354}" type="parTrans" cxnId="{98D78765-7889-4209-A5C4-A7E2EB7FF868}">
      <dgm:prSet/>
      <dgm:spPr/>
      <dgm:t>
        <a:bodyPr/>
        <a:lstStyle/>
        <a:p>
          <a:endParaRPr lang="en-US"/>
        </a:p>
      </dgm:t>
    </dgm:pt>
    <dgm:pt modelId="{47457CF5-1ECD-41FC-AE1B-08A78E7A9DC7}" type="sibTrans" cxnId="{98D78765-7889-4209-A5C4-A7E2EB7FF868}">
      <dgm:prSet/>
      <dgm:spPr/>
      <dgm:t>
        <a:bodyPr/>
        <a:lstStyle/>
        <a:p>
          <a:endParaRPr lang="en-US"/>
        </a:p>
      </dgm:t>
    </dgm:pt>
    <dgm:pt modelId="{0461618F-D87F-45A5-9348-04549E062E7E}" type="pres">
      <dgm:prSet presAssocID="{3A340B17-D8A0-4613-BAAF-C3EC151981C6}" presName="root" presStyleCnt="0">
        <dgm:presLayoutVars>
          <dgm:dir/>
          <dgm:resizeHandles val="exact"/>
        </dgm:presLayoutVars>
      </dgm:prSet>
      <dgm:spPr/>
    </dgm:pt>
    <dgm:pt modelId="{6A8BBA8E-063C-4840-9B92-F448A9850FE6}" type="pres">
      <dgm:prSet presAssocID="{11933DD1-A1F1-4D76-9709-9A6E7ADDEFD5}" presName="compNode" presStyleCnt="0"/>
      <dgm:spPr/>
    </dgm:pt>
    <dgm:pt modelId="{2690F0EA-F4F6-454C-ADCE-395FA48040CD}" type="pres">
      <dgm:prSet presAssocID="{11933DD1-A1F1-4D76-9709-9A6E7ADDEF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67EF59-A6FF-472D-B53C-897154BC18D0}" type="pres">
      <dgm:prSet presAssocID="{11933DD1-A1F1-4D76-9709-9A6E7ADDEFD5}" presName="spaceRect" presStyleCnt="0"/>
      <dgm:spPr/>
    </dgm:pt>
    <dgm:pt modelId="{946A6B1E-E735-4228-A6D8-778411C98715}" type="pres">
      <dgm:prSet presAssocID="{11933DD1-A1F1-4D76-9709-9A6E7ADDEFD5}" presName="textRect" presStyleLbl="revTx" presStyleIdx="0" presStyleCnt="3">
        <dgm:presLayoutVars>
          <dgm:chMax val="1"/>
          <dgm:chPref val="1"/>
        </dgm:presLayoutVars>
      </dgm:prSet>
      <dgm:spPr/>
    </dgm:pt>
    <dgm:pt modelId="{75BA4709-8559-47E4-87CB-6108C64EE77A}" type="pres">
      <dgm:prSet presAssocID="{DB3F8D15-6447-499E-A469-2B18C8194E5F}" presName="sibTrans" presStyleCnt="0"/>
      <dgm:spPr/>
    </dgm:pt>
    <dgm:pt modelId="{0F93CD9E-3171-4EA7-8D75-EFB046D02C2D}" type="pres">
      <dgm:prSet presAssocID="{724C8008-6DA1-4DFE-8B74-F07C478055DA}" presName="compNode" presStyleCnt="0"/>
      <dgm:spPr/>
    </dgm:pt>
    <dgm:pt modelId="{264CDEB2-C807-4977-89BA-C004CCA5DA04}" type="pres">
      <dgm:prSet presAssocID="{724C8008-6DA1-4DFE-8B74-F07C478055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B36FDB1-48B1-4119-94AD-F49D284E3D7A}" type="pres">
      <dgm:prSet presAssocID="{724C8008-6DA1-4DFE-8B74-F07C478055DA}" presName="spaceRect" presStyleCnt="0"/>
      <dgm:spPr/>
    </dgm:pt>
    <dgm:pt modelId="{A42BDB77-2C95-45D3-9FF1-B623F1BB25A6}" type="pres">
      <dgm:prSet presAssocID="{724C8008-6DA1-4DFE-8B74-F07C478055DA}" presName="textRect" presStyleLbl="revTx" presStyleIdx="1" presStyleCnt="3">
        <dgm:presLayoutVars>
          <dgm:chMax val="1"/>
          <dgm:chPref val="1"/>
        </dgm:presLayoutVars>
      </dgm:prSet>
      <dgm:spPr/>
    </dgm:pt>
    <dgm:pt modelId="{0E0D0277-E489-4F1B-8284-12631FE42925}" type="pres">
      <dgm:prSet presAssocID="{B5796140-9A98-40F0-8430-17D3917A7260}" presName="sibTrans" presStyleCnt="0"/>
      <dgm:spPr/>
    </dgm:pt>
    <dgm:pt modelId="{785691E4-AE53-450C-8F23-6ED75F053CE5}" type="pres">
      <dgm:prSet presAssocID="{05083D45-56B1-4389-B3A3-D9EB035657C4}" presName="compNode" presStyleCnt="0"/>
      <dgm:spPr/>
    </dgm:pt>
    <dgm:pt modelId="{6B229615-F842-47CB-A220-AFAF6EDA505E}" type="pres">
      <dgm:prSet presAssocID="{05083D45-56B1-4389-B3A3-D9EB035657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6A0FCBF-BCE5-4318-BAC9-D7289C97F6DB}" type="pres">
      <dgm:prSet presAssocID="{05083D45-56B1-4389-B3A3-D9EB035657C4}" presName="spaceRect" presStyleCnt="0"/>
      <dgm:spPr/>
    </dgm:pt>
    <dgm:pt modelId="{D8A3FCCC-B782-426B-8816-CEF772909D45}" type="pres">
      <dgm:prSet presAssocID="{05083D45-56B1-4389-B3A3-D9EB035657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A3ED3D-7AFB-4C6E-BB8F-652BC58548E9}" type="presOf" srcId="{11933DD1-A1F1-4D76-9709-9A6E7ADDEFD5}" destId="{946A6B1E-E735-4228-A6D8-778411C98715}" srcOrd="0" destOrd="0" presId="urn:microsoft.com/office/officeart/2018/2/layout/IconLabelList"/>
    <dgm:cxn modelId="{98D78765-7889-4209-A5C4-A7E2EB7FF868}" srcId="{3A340B17-D8A0-4613-BAAF-C3EC151981C6}" destId="{05083D45-56B1-4389-B3A3-D9EB035657C4}" srcOrd="2" destOrd="0" parTransId="{CA8775E2-B8C6-426E-A2C4-01F175D39354}" sibTransId="{47457CF5-1ECD-41FC-AE1B-08A78E7A9DC7}"/>
    <dgm:cxn modelId="{86CAA545-FEEB-4B0F-884D-F479C647D050}" srcId="{3A340B17-D8A0-4613-BAAF-C3EC151981C6}" destId="{11933DD1-A1F1-4D76-9709-9A6E7ADDEFD5}" srcOrd="0" destOrd="0" parTransId="{8B652129-7633-4D59-ADB5-743EF1003727}" sibTransId="{DB3F8D15-6447-499E-A469-2B18C8194E5F}"/>
    <dgm:cxn modelId="{64F0EC4F-7E9A-4AED-9D7E-4C8652374E5B}" srcId="{3A340B17-D8A0-4613-BAAF-C3EC151981C6}" destId="{724C8008-6DA1-4DFE-8B74-F07C478055DA}" srcOrd="1" destOrd="0" parTransId="{569770E8-4CAC-4C0C-A676-BFAFC34677EF}" sibTransId="{B5796140-9A98-40F0-8430-17D3917A7260}"/>
    <dgm:cxn modelId="{080E9BAA-D2F3-457A-A73B-20B58517CEB8}" type="presOf" srcId="{05083D45-56B1-4389-B3A3-D9EB035657C4}" destId="{D8A3FCCC-B782-426B-8816-CEF772909D45}" srcOrd="0" destOrd="0" presId="urn:microsoft.com/office/officeart/2018/2/layout/IconLabelList"/>
    <dgm:cxn modelId="{F24D4FCE-EB4C-4CA7-87D1-B0A33ABFE5F6}" type="presOf" srcId="{3A340B17-D8A0-4613-BAAF-C3EC151981C6}" destId="{0461618F-D87F-45A5-9348-04549E062E7E}" srcOrd="0" destOrd="0" presId="urn:microsoft.com/office/officeart/2018/2/layout/IconLabelList"/>
    <dgm:cxn modelId="{2C1AA4FD-F85B-4BFA-A6F1-5875470866F0}" type="presOf" srcId="{724C8008-6DA1-4DFE-8B74-F07C478055DA}" destId="{A42BDB77-2C95-45D3-9FF1-B623F1BB25A6}" srcOrd="0" destOrd="0" presId="urn:microsoft.com/office/officeart/2018/2/layout/IconLabelList"/>
    <dgm:cxn modelId="{FDEDAFA6-950F-412A-8EF5-BC484CAD78EA}" type="presParOf" srcId="{0461618F-D87F-45A5-9348-04549E062E7E}" destId="{6A8BBA8E-063C-4840-9B92-F448A9850FE6}" srcOrd="0" destOrd="0" presId="urn:microsoft.com/office/officeart/2018/2/layout/IconLabelList"/>
    <dgm:cxn modelId="{B2D389D6-0CE6-479F-8333-C859AC661C70}" type="presParOf" srcId="{6A8BBA8E-063C-4840-9B92-F448A9850FE6}" destId="{2690F0EA-F4F6-454C-ADCE-395FA48040CD}" srcOrd="0" destOrd="0" presId="urn:microsoft.com/office/officeart/2018/2/layout/IconLabelList"/>
    <dgm:cxn modelId="{5EE3A921-79AA-4EEE-8DCF-C0B41ADD85DD}" type="presParOf" srcId="{6A8BBA8E-063C-4840-9B92-F448A9850FE6}" destId="{1167EF59-A6FF-472D-B53C-897154BC18D0}" srcOrd="1" destOrd="0" presId="urn:microsoft.com/office/officeart/2018/2/layout/IconLabelList"/>
    <dgm:cxn modelId="{D8149DC4-46A9-4691-AF61-53EA19849E5D}" type="presParOf" srcId="{6A8BBA8E-063C-4840-9B92-F448A9850FE6}" destId="{946A6B1E-E735-4228-A6D8-778411C98715}" srcOrd="2" destOrd="0" presId="urn:microsoft.com/office/officeart/2018/2/layout/IconLabelList"/>
    <dgm:cxn modelId="{AB0D9617-10C7-44D6-96DD-93D448DB53EA}" type="presParOf" srcId="{0461618F-D87F-45A5-9348-04549E062E7E}" destId="{75BA4709-8559-47E4-87CB-6108C64EE77A}" srcOrd="1" destOrd="0" presId="urn:microsoft.com/office/officeart/2018/2/layout/IconLabelList"/>
    <dgm:cxn modelId="{D482D19C-4D2B-454A-88F6-A41C3A1AE3E7}" type="presParOf" srcId="{0461618F-D87F-45A5-9348-04549E062E7E}" destId="{0F93CD9E-3171-4EA7-8D75-EFB046D02C2D}" srcOrd="2" destOrd="0" presId="urn:microsoft.com/office/officeart/2018/2/layout/IconLabelList"/>
    <dgm:cxn modelId="{FDCBFDB1-DF62-461A-B5F8-A9591CD651ED}" type="presParOf" srcId="{0F93CD9E-3171-4EA7-8D75-EFB046D02C2D}" destId="{264CDEB2-C807-4977-89BA-C004CCA5DA04}" srcOrd="0" destOrd="0" presId="urn:microsoft.com/office/officeart/2018/2/layout/IconLabelList"/>
    <dgm:cxn modelId="{E2A7B272-0AC0-403E-AA34-51DB33E1AEE9}" type="presParOf" srcId="{0F93CD9E-3171-4EA7-8D75-EFB046D02C2D}" destId="{0B36FDB1-48B1-4119-94AD-F49D284E3D7A}" srcOrd="1" destOrd="0" presId="urn:microsoft.com/office/officeart/2018/2/layout/IconLabelList"/>
    <dgm:cxn modelId="{A63B3087-830C-4E9B-B65E-2E26BD16BD6E}" type="presParOf" srcId="{0F93CD9E-3171-4EA7-8D75-EFB046D02C2D}" destId="{A42BDB77-2C95-45D3-9FF1-B623F1BB25A6}" srcOrd="2" destOrd="0" presId="urn:microsoft.com/office/officeart/2018/2/layout/IconLabelList"/>
    <dgm:cxn modelId="{63ED928F-D7A1-4334-9AD7-BBB7EB237520}" type="presParOf" srcId="{0461618F-D87F-45A5-9348-04549E062E7E}" destId="{0E0D0277-E489-4F1B-8284-12631FE42925}" srcOrd="3" destOrd="0" presId="urn:microsoft.com/office/officeart/2018/2/layout/IconLabelList"/>
    <dgm:cxn modelId="{E9F2CBA1-673E-4432-B888-AE5F389687DB}" type="presParOf" srcId="{0461618F-D87F-45A5-9348-04549E062E7E}" destId="{785691E4-AE53-450C-8F23-6ED75F053CE5}" srcOrd="4" destOrd="0" presId="urn:microsoft.com/office/officeart/2018/2/layout/IconLabelList"/>
    <dgm:cxn modelId="{C1A8C2F3-192E-4F51-8673-6275D5EA6786}" type="presParOf" srcId="{785691E4-AE53-450C-8F23-6ED75F053CE5}" destId="{6B229615-F842-47CB-A220-AFAF6EDA505E}" srcOrd="0" destOrd="0" presId="urn:microsoft.com/office/officeart/2018/2/layout/IconLabelList"/>
    <dgm:cxn modelId="{BCC39AA6-920F-4665-86C6-DCB6A43DFC83}" type="presParOf" srcId="{785691E4-AE53-450C-8F23-6ED75F053CE5}" destId="{36A0FCBF-BCE5-4318-BAC9-D7289C97F6DB}" srcOrd="1" destOrd="0" presId="urn:microsoft.com/office/officeart/2018/2/layout/IconLabelList"/>
    <dgm:cxn modelId="{632BED89-D5EF-4F30-9FF1-883B403D4DFB}" type="presParOf" srcId="{785691E4-AE53-450C-8F23-6ED75F053CE5}" destId="{D8A3FCCC-B782-426B-8816-CEF772909D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C2BF7-80A9-4463-A7FB-F4C324374078}">
      <dsp:nvSpPr>
        <dsp:cNvPr id="0" name=""/>
        <dsp:cNvSpPr/>
      </dsp:nvSpPr>
      <dsp:spPr>
        <a:xfrm>
          <a:off x="472928" y="408540"/>
          <a:ext cx="771240" cy="77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F6909-A830-455B-9FC5-645AED7A250F}">
      <dsp:nvSpPr>
        <dsp:cNvPr id="0" name=""/>
        <dsp:cNvSpPr/>
      </dsp:nvSpPr>
      <dsp:spPr>
        <a:xfrm>
          <a:off x="1614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 Creation</a:t>
          </a:r>
        </a:p>
      </dsp:txBody>
      <dsp:txXfrm>
        <a:off x="1614" y="1463357"/>
        <a:ext cx="1713867" cy="685546"/>
      </dsp:txXfrm>
    </dsp:sp>
    <dsp:sp modelId="{9762669D-524E-41E0-AD63-D99868AB4866}">
      <dsp:nvSpPr>
        <dsp:cNvPr id="0" name=""/>
        <dsp:cNvSpPr/>
      </dsp:nvSpPr>
      <dsp:spPr>
        <a:xfrm>
          <a:off x="2486722" y="408540"/>
          <a:ext cx="771240" cy="77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7C97D-86F9-4905-9845-06C887CE768A}">
      <dsp:nvSpPr>
        <dsp:cNvPr id="0" name=""/>
        <dsp:cNvSpPr/>
      </dsp:nvSpPr>
      <dsp:spPr>
        <a:xfrm>
          <a:off x="2015408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Additional Functionalities</a:t>
          </a:r>
        </a:p>
      </dsp:txBody>
      <dsp:txXfrm>
        <a:off x="2015408" y="1463357"/>
        <a:ext cx="1713867" cy="685546"/>
      </dsp:txXfrm>
    </dsp:sp>
    <dsp:sp modelId="{CCB01E9D-5CE0-403D-AA18-4A7E75E96D03}">
      <dsp:nvSpPr>
        <dsp:cNvPr id="0" name=""/>
        <dsp:cNvSpPr/>
      </dsp:nvSpPr>
      <dsp:spPr>
        <a:xfrm>
          <a:off x="4500516" y="408540"/>
          <a:ext cx="771240" cy="77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04F6B-071D-4513-B3CC-90F753F58115}">
      <dsp:nvSpPr>
        <dsp:cNvPr id="0" name=""/>
        <dsp:cNvSpPr/>
      </dsp:nvSpPr>
      <dsp:spPr>
        <a:xfrm>
          <a:off x="4029202" y="1463357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Half Baked Functionalities</a:t>
          </a:r>
        </a:p>
      </dsp:txBody>
      <dsp:txXfrm>
        <a:off x="4029202" y="1463357"/>
        <a:ext cx="1713867" cy="685546"/>
      </dsp:txXfrm>
    </dsp:sp>
    <dsp:sp modelId="{32323131-6A0B-4718-B8BE-9CB271EC59FA}">
      <dsp:nvSpPr>
        <dsp:cNvPr id="0" name=""/>
        <dsp:cNvSpPr/>
      </dsp:nvSpPr>
      <dsp:spPr>
        <a:xfrm>
          <a:off x="1479825" y="2577371"/>
          <a:ext cx="771240" cy="771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5775D-E382-4C8F-8630-0C2392C0FAED}">
      <dsp:nvSpPr>
        <dsp:cNvPr id="0" name=""/>
        <dsp:cNvSpPr/>
      </dsp:nvSpPr>
      <dsp:spPr>
        <a:xfrm>
          <a:off x="1008511" y="3632188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Would I have done differently</a:t>
          </a:r>
        </a:p>
      </dsp:txBody>
      <dsp:txXfrm>
        <a:off x="1008511" y="3632188"/>
        <a:ext cx="1713867" cy="685546"/>
      </dsp:txXfrm>
    </dsp:sp>
    <dsp:sp modelId="{A5436ACA-04C9-4621-98F9-950BDA962EC4}">
      <dsp:nvSpPr>
        <dsp:cNvPr id="0" name=""/>
        <dsp:cNvSpPr/>
      </dsp:nvSpPr>
      <dsp:spPr>
        <a:xfrm>
          <a:off x="3493619" y="2577371"/>
          <a:ext cx="771240" cy="7712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BD273-743D-4DE4-B798-5D23B14E6E85}">
      <dsp:nvSpPr>
        <dsp:cNvPr id="0" name=""/>
        <dsp:cNvSpPr/>
      </dsp:nvSpPr>
      <dsp:spPr>
        <a:xfrm>
          <a:off x="3022305" y="3632188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Conclusion</a:t>
          </a:r>
        </a:p>
      </dsp:txBody>
      <dsp:txXfrm>
        <a:off x="3022305" y="3632188"/>
        <a:ext cx="1713867" cy="68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31D1C-9925-40D7-8E27-8A7A6CAC8033}">
      <dsp:nvSpPr>
        <dsp:cNvPr id="0" name=""/>
        <dsp:cNvSpPr/>
      </dsp:nvSpPr>
      <dsp:spPr>
        <a:xfrm>
          <a:off x="8092" y="475846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68676-91ED-495E-8DFC-FA81DCED878F}">
      <dsp:nvSpPr>
        <dsp:cNvPr id="0" name=""/>
        <dsp:cNvSpPr/>
      </dsp:nvSpPr>
      <dsp:spPr>
        <a:xfrm>
          <a:off x="8092" y="143419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Shopping Cart</a:t>
          </a:r>
        </a:p>
      </dsp:txBody>
      <dsp:txXfrm>
        <a:off x="8092" y="1434192"/>
        <a:ext cx="2320312" cy="348046"/>
      </dsp:txXfrm>
    </dsp:sp>
    <dsp:sp modelId="{AF55C818-2951-4E8E-A1D2-E875F9ABF82C}">
      <dsp:nvSpPr>
        <dsp:cNvPr id="0" name=""/>
        <dsp:cNvSpPr/>
      </dsp:nvSpPr>
      <dsp:spPr>
        <a:xfrm>
          <a:off x="8092" y="1850256"/>
          <a:ext cx="2320312" cy="202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 can add or delete books from/to shopping cart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customer adds same book to shopping cart again, the quantity of the book would increase in shopping cart by 1</a:t>
          </a:r>
        </a:p>
      </dsp:txBody>
      <dsp:txXfrm>
        <a:off x="8092" y="1850256"/>
        <a:ext cx="2320312" cy="2026440"/>
      </dsp:txXfrm>
    </dsp:sp>
    <dsp:sp modelId="{B630215B-E356-4534-8F5A-9A218D9160E4}">
      <dsp:nvSpPr>
        <dsp:cNvPr id="0" name=""/>
        <dsp:cNvSpPr/>
      </dsp:nvSpPr>
      <dsp:spPr>
        <a:xfrm>
          <a:off x="2734460" y="47584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EFE28-910D-4ACC-AEF0-6E419F69B8A6}">
      <dsp:nvSpPr>
        <dsp:cNvPr id="0" name=""/>
        <dsp:cNvSpPr/>
      </dsp:nvSpPr>
      <dsp:spPr>
        <a:xfrm>
          <a:off x="2734460" y="143419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Added Profile Info</a:t>
          </a:r>
        </a:p>
      </dsp:txBody>
      <dsp:txXfrm>
        <a:off x="2734460" y="1434192"/>
        <a:ext cx="2320312" cy="348046"/>
      </dsp:txXfrm>
    </dsp:sp>
    <dsp:sp modelId="{89492DAF-1011-4FBC-B3BA-8BA748DED0DA}">
      <dsp:nvSpPr>
        <dsp:cNvPr id="0" name=""/>
        <dsp:cNvSpPr/>
      </dsp:nvSpPr>
      <dsp:spPr>
        <a:xfrm>
          <a:off x="2734460" y="1850256"/>
          <a:ext cx="2320312" cy="202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 can view the profile info</a:t>
          </a:r>
        </a:p>
      </dsp:txBody>
      <dsp:txXfrm>
        <a:off x="2734460" y="1850256"/>
        <a:ext cx="2320312" cy="2026440"/>
      </dsp:txXfrm>
    </dsp:sp>
    <dsp:sp modelId="{E841409B-E11A-4831-A6E1-D7E021A9E2FD}">
      <dsp:nvSpPr>
        <dsp:cNvPr id="0" name=""/>
        <dsp:cNvSpPr/>
      </dsp:nvSpPr>
      <dsp:spPr>
        <a:xfrm>
          <a:off x="5460827" y="475846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F0459-A863-421C-A053-47692775DFD8}">
      <dsp:nvSpPr>
        <dsp:cNvPr id="0" name=""/>
        <dsp:cNvSpPr/>
      </dsp:nvSpPr>
      <dsp:spPr>
        <a:xfrm>
          <a:off x="5460827" y="143419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Order Summary</a:t>
          </a:r>
        </a:p>
      </dsp:txBody>
      <dsp:txXfrm>
        <a:off x="5460827" y="1434192"/>
        <a:ext cx="2320312" cy="348046"/>
      </dsp:txXfrm>
    </dsp:sp>
    <dsp:sp modelId="{1BD69CB8-73F3-4576-91BC-C7D95C557DA1}">
      <dsp:nvSpPr>
        <dsp:cNvPr id="0" name=""/>
        <dsp:cNvSpPr/>
      </dsp:nvSpPr>
      <dsp:spPr>
        <a:xfrm>
          <a:off x="5460827" y="1850256"/>
          <a:ext cx="2320312" cy="202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the summary of order placed by customer</a:t>
          </a:r>
        </a:p>
      </dsp:txBody>
      <dsp:txXfrm>
        <a:off x="5460827" y="1850256"/>
        <a:ext cx="2320312" cy="2026440"/>
      </dsp:txXfrm>
    </dsp:sp>
    <dsp:sp modelId="{81803007-2F6E-4242-BB44-D1AF89CE057E}">
      <dsp:nvSpPr>
        <dsp:cNvPr id="0" name=""/>
        <dsp:cNvSpPr/>
      </dsp:nvSpPr>
      <dsp:spPr>
        <a:xfrm>
          <a:off x="8187194" y="47584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5A438-78D1-4A63-B5AF-29D04CBEBAC3}">
      <dsp:nvSpPr>
        <dsp:cNvPr id="0" name=""/>
        <dsp:cNvSpPr/>
      </dsp:nvSpPr>
      <dsp:spPr>
        <a:xfrm>
          <a:off x="8187194" y="143419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Order By</a:t>
          </a:r>
        </a:p>
      </dsp:txBody>
      <dsp:txXfrm>
        <a:off x="8187194" y="1434192"/>
        <a:ext cx="2320312" cy="348046"/>
      </dsp:txXfrm>
    </dsp:sp>
    <dsp:sp modelId="{949230EF-1A64-4771-824D-A0ED3AEE50C4}">
      <dsp:nvSpPr>
        <dsp:cNvPr id="0" name=""/>
        <dsp:cNvSpPr/>
      </dsp:nvSpPr>
      <dsp:spPr>
        <a:xfrm>
          <a:off x="8187194" y="1850256"/>
          <a:ext cx="2320312" cy="202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Customers can sort books by all it’s attributes</a:t>
          </a:r>
        </a:p>
      </dsp:txBody>
      <dsp:txXfrm>
        <a:off x="8187194" y="1850256"/>
        <a:ext cx="2320312" cy="2026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E8516-96C5-40E3-8AD0-A858B00B26E6}">
      <dsp:nvSpPr>
        <dsp:cNvPr id="0" name=""/>
        <dsp:cNvSpPr/>
      </dsp:nvSpPr>
      <dsp:spPr>
        <a:xfrm>
          <a:off x="559800" y="15446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DF45B-194E-466E-98CA-9BA42DF2E0DD}">
      <dsp:nvSpPr>
        <dsp:cNvPr id="0" name=""/>
        <dsp:cNvSpPr/>
      </dsp:nvSpPr>
      <dsp:spPr>
        <a:xfrm>
          <a:off x="559800" y="18402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Checkout</a:t>
          </a:r>
        </a:p>
      </dsp:txBody>
      <dsp:txXfrm>
        <a:off x="559800" y="1840287"/>
        <a:ext cx="4320000" cy="648000"/>
      </dsp:txXfrm>
    </dsp:sp>
    <dsp:sp modelId="{46793DE3-BE52-4CE0-A1AC-39164C5C06B7}">
      <dsp:nvSpPr>
        <dsp:cNvPr id="0" name=""/>
        <dsp:cNvSpPr/>
      </dsp:nvSpPr>
      <dsp:spPr>
        <a:xfrm>
          <a:off x="559800" y="2569135"/>
          <a:ext cx="4320000" cy="162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Creates an order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Empties the shopping cart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Adjust stock level and number of copies sold in book table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Different books can be ordered at the same time</a:t>
          </a:r>
        </a:p>
      </dsp:txBody>
      <dsp:txXfrm>
        <a:off x="559800" y="2569135"/>
        <a:ext cx="4320000" cy="1627738"/>
      </dsp:txXfrm>
    </dsp:sp>
    <dsp:sp modelId="{259A224A-9170-4A52-A34C-66A4EC1CBF39}">
      <dsp:nvSpPr>
        <dsp:cNvPr id="0" name=""/>
        <dsp:cNvSpPr/>
      </dsp:nvSpPr>
      <dsp:spPr>
        <a:xfrm>
          <a:off x="5635800" y="15446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EE16A-4F79-446A-81FA-C2F2B6A0C164}">
      <dsp:nvSpPr>
        <dsp:cNvPr id="0" name=""/>
        <dsp:cNvSpPr/>
      </dsp:nvSpPr>
      <dsp:spPr>
        <a:xfrm>
          <a:off x="5635800" y="18402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Wild Card Search</a:t>
          </a:r>
        </a:p>
      </dsp:txBody>
      <dsp:txXfrm>
        <a:off x="5635800" y="1840287"/>
        <a:ext cx="4320000" cy="648000"/>
      </dsp:txXfrm>
    </dsp:sp>
    <dsp:sp modelId="{61113494-1455-406A-B71E-6ADCF8EE5C4D}">
      <dsp:nvSpPr>
        <dsp:cNvPr id="0" name=""/>
        <dsp:cNvSpPr/>
      </dsp:nvSpPr>
      <dsp:spPr>
        <a:xfrm>
          <a:off x="5635800" y="2569135"/>
          <a:ext cx="4320000" cy="162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search books by its author, publisher, title, language and subject</a:t>
          </a:r>
        </a:p>
      </dsp:txBody>
      <dsp:txXfrm>
        <a:off x="5635800" y="2569135"/>
        <a:ext cx="4320000" cy="1627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00F96-9316-410B-891B-6DDA2EA9BCB0}">
      <dsp:nvSpPr>
        <dsp:cNvPr id="0" name=""/>
        <dsp:cNvSpPr/>
      </dsp:nvSpPr>
      <dsp:spPr>
        <a:xfrm>
          <a:off x="559800" y="7405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E8A9-4F21-4ADA-B152-277BA674993E}">
      <dsp:nvSpPr>
        <dsp:cNvPr id="0" name=""/>
        <dsp:cNvSpPr/>
      </dsp:nvSpPr>
      <dsp:spPr>
        <a:xfrm>
          <a:off x="559800" y="23759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Book Recommendation</a:t>
          </a:r>
        </a:p>
      </dsp:txBody>
      <dsp:txXfrm>
        <a:off x="559800" y="2375975"/>
        <a:ext cx="4320000" cy="648000"/>
      </dsp:txXfrm>
    </dsp:sp>
    <dsp:sp modelId="{4830F826-D7C1-48EF-87DE-B582F9DCE98A}">
      <dsp:nvSpPr>
        <dsp:cNvPr id="0" name=""/>
        <dsp:cNvSpPr/>
      </dsp:nvSpPr>
      <dsp:spPr>
        <a:xfrm>
          <a:off x="559800" y="3081380"/>
          <a:ext cx="4320000" cy="52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Failed to find an efficient way to recommend books</a:t>
          </a:r>
        </a:p>
      </dsp:txBody>
      <dsp:txXfrm>
        <a:off x="559800" y="3081380"/>
        <a:ext cx="4320000" cy="529401"/>
      </dsp:txXfrm>
    </dsp:sp>
    <dsp:sp modelId="{A14062B6-C0FA-4949-97D2-37EF0DAC7040}">
      <dsp:nvSpPr>
        <dsp:cNvPr id="0" name=""/>
        <dsp:cNvSpPr/>
      </dsp:nvSpPr>
      <dsp:spPr>
        <a:xfrm>
          <a:off x="5635800" y="7405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9F95D-6C2F-4C4B-A411-5B85F39C4A48}">
      <dsp:nvSpPr>
        <dsp:cNvPr id="0" name=""/>
        <dsp:cNvSpPr/>
      </dsp:nvSpPr>
      <dsp:spPr>
        <a:xfrm>
          <a:off x="5635800" y="23759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Degree of Separation Search</a:t>
          </a:r>
        </a:p>
      </dsp:txBody>
      <dsp:txXfrm>
        <a:off x="5635800" y="2375975"/>
        <a:ext cx="4320000" cy="648000"/>
      </dsp:txXfrm>
    </dsp:sp>
    <dsp:sp modelId="{DE4FA7D3-C0DB-4ED7-B4F2-F5F4EA778C45}">
      <dsp:nvSpPr>
        <dsp:cNvPr id="0" name=""/>
        <dsp:cNvSpPr/>
      </dsp:nvSpPr>
      <dsp:spPr>
        <a:xfrm>
          <a:off x="5635800" y="3081380"/>
          <a:ext cx="4320000" cy="52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Implementation not working as per requirements</a:t>
          </a:r>
        </a:p>
      </dsp:txBody>
      <dsp:txXfrm>
        <a:off x="5635800" y="3081380"/>
        <a:ext cx="4320000" cy="529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0F0EA-F4F6-454C-ADCE-395FA48040C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A6B1E-E735-4228-A6D8-778411C9871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Analyzed ER Diagram a bit more</a:t>
          </a:r>
        </a:p>
      </dsp:txBody>
      <dsp:txXfrm>
        <a:off x="417971" y="2644140"/>
        <a:ext cx="2889450" cy="720000"/>
      </dsp:txXfrm>
    </dsp:sp>
    <dsp:sp modelId="{264CDEB2-C807-4977-89BA-C004CCA5DA0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BDB77-2C95-45D3-9FF1-B623F1BB25A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interface of the Web Application could have been better</a:t>
          </a:r>
        </a:p>
      </dsp:txBody>
      <dsp:txXfrm>
        <a:off x="3813075" y="2644140"/>
        <a:ext cx="2889450" cy="720000"/>
      </dsp:txXfrm>
    </dsp:sp>
    <dsp:sp modelId="{6B229615-F842-47CB-A220-AFAF6EDA505E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3FCCC-B782-426B-8816-CEF772909D45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no time constraint, would have implemented book recommendation and degree of separation search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008C-80B3-E244-97DA-CE49E424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BF7C-7B91-5F47-9E94-42A68BCCB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FE9E-3E37-544D-9111-DFEDD396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695B-E129-A14D-A4B3-967164C2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1A5-1CCA-3149-B5F8-370DEF52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5FF9-D08A-5C48-858E-5A0F4665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3B0E0-7199-AB47-B9DA-F851901C9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B3AC-FEAB-CB40-8B42-2936E4E7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8A6D-9874-FD47-9242-532ED72C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B65D-886B-FA45-A7B4-624CCC00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0AF42-2A3B-2C4B-8046-970F1155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591EE-CB5E-FA46-B725-D4055B6B7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593A-DF69-5345-B063-B81687AA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047B-1C1E-F043-A34F-02205ED3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11C8-29DB-FC4F-B86C-AC50B6CB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4107-FB64-364B-8B9C-BEB3B55C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D010-E1DC-1243-9777-E767074C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934F-1985-0E40-B1C4-408CF875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C6FF-7940-7E4A-B061-A05FDC76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2EE8-DB71-1744-A935-CC4D742C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FAFD-47C3-F442-B267-AB70BC16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90A4F-1A3F-E948-A229-F6D844CF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97C9-1BF4-EF46-A8DB-D0581891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B0B5-A3C1-B044-A6E0-9B4F8BF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F182-B2B1-0940-B44A-5E3D8A7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673-6232-A647-BBA0-DB2233CA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FAB0-7A4B-534B-831E-C014E380F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4B1BD-1D1A-4A45-9020-22BBDE33F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DB4B5-296A-094F-AF24-3C0926A8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96FB3-9E36-3245-9C4C-E77A6454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C836F-8226-3940-A190-EB91CF0A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4211-44F4-FC4F-91F6-0BB5D657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1797-5FF5-F141-A4DE-72AB20AD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D21DE-49BA-3543-B874-1C2A5A868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F54E6-B769-4243-8DDC-F3D06A704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FBF08-C012-9942-86E1-7EA68440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B416-3FD2-944F-9034-071AA4D7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735BC-B762-4142-99B1-B35CCA54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13519-0E80-DD43-B253-D4B3C01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718A-902E-2A45-A7CA-90CC286E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3E5BA-78E5-B845-B2ED-FDC722EC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7A411-9619-7042-BA2D-EE199980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2B66B-71F4-E74C-BAF0-51966813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8E4EF-49F0-DC43-A613-4BCD37A8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D8C67-35FF-2343-9A76-17F69650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42194-0424-664B-8458-5FDFF608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12BC-9386-4D46-9A88-D43BB7A4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F1AE-4673-EE4C-9EC9-271762C3F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B43D8-C303-924A-B662-4B0361C8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E3964-7918-E14D-A0BB-F3E0786F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60A4-FC35-A54D-A668-9DE40C22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2EF2-061E-DE4B-9FE7-ED0A09ED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5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2740-7993-0549-A9F7-976119CD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100A5-60BC-134F-800B-3B08ACFB6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BD501-EA44-334D-BF03-D9FF828BA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C0C9-9C08-6743-A11F-79173F0B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4A330-4F59-3F45-96A7-DC3E154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B6849-E6EB-864E-B717-8F078B5E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F275D-1FFA-1042-91F2-1BA059E4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BE48-D286-A244-90DC-2C57A512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2218-602E-DD40-8DF6-E35745777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08C5-DD45-3B4B-BD23-BD7FBD4F5E2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FFBA-1D66-D944-8E06-0CADC32B7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B945-4A77-C641-8DF6-9FC1B772C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8BEB-A8C1-6243-B077-41FFB73F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B2E2-5E32-F243-916D-03761E68F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ONLINE BOOK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30F7A-15DE-CD4C-9326-6C775C332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Vibudh Bhardwaj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Qr code&#10;&#10;Description automatically generated with low confidence">
            <a:extLst>
              <a:ext uri="{FF2B5EF4-FFF2-40B4-BE49-F238E27FC236}">
                <a16:creationId xmlns:a16="http://schemas.microsoft.com/office/drawing/2014/main" id="{802EA73D-1EB5-7C4B-9299-D8DC0710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0"/>
    </mc:Choice>
    <mc:Fallback xmlns="">
      <p:transition spd="slow" advTm="12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47F236-208C-4E8F-A6AC-E584FDAF7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25" b="4206"/>
          <a:stretch/>
        </p:blipFill>
        <p:spPr>
          <a:xfrm>
            <a:off x="20" y="65317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75955-46A4-CE48-9B69-4CAF40B3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4D14B0B-69D6-43B9-82DF-244BD8F0E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66955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9291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1720"/>
    </mc:Choice>
    <mc:Fallback xmlns="">
      <p:transition spd="slow" advTm="217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E7297-731F-0346-9693-18766572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010"/>
            <a:ext cx="6372236" cy="11027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Creation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6" descr="Database">
            <a:extLst>
              <a:ext uri="{FF2B5EF4-FFF2-40B4-BE49-F238E27FC236}">
                <a16:creationId xmlns:a16="http://schemas.microsoft.com/office/drawing/2014/main" id="{70C26D80-7D65-4D3C-A728-EBE6DCE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72032-69C1-6041-81BD-D59B9E455618}"/>
              </a:ext>
            </a:extLst>
          </p:cNvPr>
          <p:cNvSpPr txBox="1"/>
          <p:nvPr/>
        </p:nvSpPr>
        <p:spPr>
          <a:xfrm>
            <a:off x="849087" y="2100943"/>
            <a:ext cx="48876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Creating a database for bookstore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5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2 relationships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Simplified design from 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Used MySQL and flask</a:t>
            </a:r>
          </a:p>
        </p:txBody>
      </p:sp>
    </p:spTree>
    <p:extLst>
      <p:ext uri="{BB962C8B-B14F-4D97-AF65-F5344CB8AC3E}">
        <p14:creationId xmlns:p14="http://schemas.microsoft.com/office/powerpoint/2010/main" val="4255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19"/>
    </mc:Choice>
    <mc:Fallback xmlns="">
      <p:transition spd="slow" advTm="377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66C0D-9324-594C-92DF-0EAEADB3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Additional 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4E8B65-AA62-42DE-8278-283CF73E4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66360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9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58"/>
    </mc:Choice>
    <mc:Fallback xmlns="">
      <p:transition spd="slow" advTm="603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07B5-9ACC-834A-A5C9-E53BE4F9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74426D-4620-415A-89E3-E0F6678675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78"/>
    </mc:Choice>
    <mc:Fallback xmlns="">
      <p:transition spd="slow" advTm="460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7334-E461-CC40-AC24-0A5E39B5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Baked 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82CD25-23CE-4217-A9A1-07B8252D7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2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71"/>
    </mc:Choice>
    <mc:Fallback xmlns="">
      <p:transition spd="slow" advTm="337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457F-94EE-2E43-B9ED-5B37B9E6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have done differently?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C49B07-6F79-48C1-AB01-85DA7AD732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0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18"/>
    </mc:Choice>
    <mc:Fallback xmlns="">
      <p:transition spd="slow" advTm="439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CB09A-E8FF-5446-88EC-28147AEE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3AD1-6F12-DC43-B6D4-B6D00848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This fully fledged implementation of a database backed web application helped me translate my theoretical knowledge into practical setting</a:t>
            </a:r>
          </a:p>
        </p:txBody>
      </p:sp>
    </p:spTree>
    <p:extLst>
      <p:ext uri="{BB962C8B-B14F-4D97-AF65-F5344CB8AC3E}">
        <p14:creationId xmlns:p14="http://schemas.microsoft.com/office/powerpoint/2010/main" val="23081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78"/>
    </mc:Choice>
    <mc:Fallback xmlns="">
      <p:transition spd="slow" advTm="385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7B2D-50F1-0745-8ABB-DDB16E95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699" y="2671764"/>
            <a:ext cx="4805996" cy="2964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37041E7-7D4F-4803-B09C-6A062C70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2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"/>
    </mc:Choice>
    <mc:Fallback xmlns="">
      <p:transition spd="slow" advTm="108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ONLINE BOOK STORE</vt:lpstr>
      <vt:lpstr>Agenda</vt:lpstr>
      <vt:lpstr>Database Creation</vt:lpstr>
      <vt:lpstr>Additional Functionalities</vt:lpstr>
      <vt:lpstr>Additional Functionalities</vt:lpstr>
      <vt:lpstr>Half Baked Functionalities</vt:lpstr>
      <vt:lpstr>What would I have done differently?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Tanay Bhardwaj (RIT Student)</dc:creator>
  <cp:lastModifiedBy>saurabh kumar</cp:lastModifiedBy>
  <cp:revision>7</cp:revision>
  <dcterms:created xsi:type="dcterms:W3CDTF">2021-04-30T19:59:31Z</dcterms:created>
  <dcterms:modified xsi:type="dcterms:W3CDTF">2021-04-30T21:04:07Z</dcterms:modified>
</cp:coreProperties>
</file>