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80" r:id="rId13"/>
    <p:sldId id="281" r:id="rId14"/>
    <p:sldId id="282" r:id="rId15"/>
    <p:sldId id="283" r:id="rId16"/>
    <p:sldId id="285" r:id="rId17"/>
    <p:sldId id="286" r:id="rId18"/>
    <p:sldId id="28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663</Words>
  <Application>Microsoft Macintosh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Tatiana Alcocer</cp:lastModifiedBy>
  <cp:revision>32</cp:revision>
  <dcterms:modified xsi:type="dcterms:W3CDTF">2019-01-14T19:39:20Z</dcterms:modified>
</cp:coreProperties>
</file>