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7" r:id="rId6"/>
    <p:sldId id="294" r:id="rId7"/>
    <p:sldId id="295" r:id="rId8"/>
    <p:sldId id="296" r:id="rId9"/>
    <p:sldId id="297" r:id="rId10"/>
    <p:sldId id="298" r:id="rId11"/>
    <p:sldId id="299" r:id="rId12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Indice de Avaliações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907-45AD-AC17-5997F97E4985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907-45AD-AC17-5997F97E4985}"/>
              </c:ext>
            </c:extLst>
          </c:dPt>
          <c:dPt>
            <c:idx val="2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907-45AD-AC17-5997F97E4985}"/>
              </c:ext>
            </c:extLst>
          </c:dPt>
          <c:dPt>
            <c:idx val="3"/>
            <c:bubble3D val="0"/>
            <c:spPr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907-45AD-AC17-5997F97E4985}"/>
              </c:ext>
            </c:extLst>
          </c:dPt>
          <c:cat>
            <c:strRef>
              <c:f>Planilha1!$A$2:$A$5</c:f>
              <c:strCache>
                <c:ptCount val="4"/>
                <c:pt idx="0">
                  <c:v>Positiva</c:v>
                </c:pt>
                <c:pt idx="1">
                  <c:v>Negativa</c:v>
                </c:pt>
                <c:pt idx="2">
                  <c:v>Neutra</c:v>
                </c:pt>
                <c:pt idx="3">
                  <c:v>Não Deixaram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6</c:v>
                </c:pt>
                <c:pt idx="1">
                  <c:v>2</c:v>
                </c:pt>
                <c:pt idx="2">
                  <c:v>1</c:v>
                </c:pt>
                <c:pt idx="3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A9-47E9-B70D-63795F7264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Hórario da Respostas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750B-4751-BB4C-45AE106ED7C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50B-4751-BB4C-45AE106ED7C0}"/>
              </c:ext>
            </c:extLst>
          </c:dPt>
          <c:dPt>
            <c:idx val="2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50B-4751-BB4C-45AE106ED7C0}"/>
              </c:ext>
            </c:extLst>
          </c:dPt>
          <c:cat>
            <c:strRef>
              <c:f>Planilha1!$A$2:$A$4</c:f>
              <c:strCache>
                <c:ptCount val="3"/>
                <c:pt idx="0">
                  <c:v>Manhã</c:v>
                </c:pt>
                <c:pt idx="1">
                  <c:v>Tarde</c:v>
                </c:pt>
                <c:pt idx="2">
                  <c:v>Noite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3</c:v>
                </c:pt>
                <c:pt idx="1">
                  <c:v>6</c:v>
                </c:pt>
                <c:pt idx="2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0B-4751-BB4C-45AE106ED7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72C1599-78C3-49EE-B266-57A47B9C8940}" type="datetime1">
              <a:rPr lang="pt-BR" smtClean="0"/>
              <a:t>07/10/2023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38DB2-52FB-49CB-84D5-F3E8B8422193}" type="datetime1">
              <a:rPr lang="pt-BR" smtClean="0"/>
              <a:pPr/>
              <a:t>07/10/2023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352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2554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924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650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513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9658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810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6579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pt-br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#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#</a:t>
            </a:r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#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5" name="Espaço Reservado para Conteúd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6" name="Espaço Reservado para Conteúd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7" name="Espaço Reservado para Conteúd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ois Conteúd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á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20" name="Espaço Reservado para Tex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26" name="Espaço Reservado para Tex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27" name="Espaço Reservado para Tex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28" name="Espaço Reservado para Tex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29" name="Espaço Reservado para Tex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21" name="Espaço Reservado para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22" name="Espaço Reservado para Rodapé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24" name="Espaço Reservado para o Número do Slid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o Gráfico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pt-BR"/>
              <a:t>Clique no ícone para adicionar gráfico</a:t>
            </a:r>
            <a:endParaRPr lang="pt-br"/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3" name="Espaço Reservado para Conteúdo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adicionar conteúdo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6" name="Espaço Reservado para Tex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Ano</a:t>
            </a:r>
            <a:endParaRPr lang="en-ZA"/>
          </a:p>
        </p:txBody>
      </p:sp>
      <p:sp>
        <p:nvSpPr>
          <p:cNvPr id="7" name="Espaço Reservado para Tex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8" name="Espaço Reservado para Tex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9" name="Espaço Reservado para Tex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10" name="Espaço Reservado para Tex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12" name="Espaço Reservado para Tex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13" name="Espaço Reservado para Tex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 dirty="0"/>
          </a:p>
        </p:txBody>
      </p:sp>
      <p:sp>
        <p:nvSpPr>
          <p:cNvPr id="14" name="Espaço Reservado para Tex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 dirty="0"/>
          </a:p>
        </p:txBody>
      </p:sp>
      <p:sp>
        <p:nvSpPr>
          <p:cNvPr id="16" name="Espaço Reservado para Tex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 dirty="0"/>
          </a:p>
        </p:txBody>
      </p:sp>
      <p:sp>
        <p:nvSpPr>
          <p:cNvPr id="17" name="Espaço Reservado para Tex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15" name="Espaço Reservado para Tex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18" name="Espaço Reservado para Tex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19" name="Espaço Reservado para Tex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Ano</a:t>
            </a:r>
            <a:endParaRPr lang="en-ZA"/>
          </a:p>
        </p:txBody>
      </p:sp>
      <p:sp>
        <p:nvSpPr>
          <p:cNvPr id="20" name="Espaço Reservado para Tex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1" name="Espaço Reservado para Tex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2" name="Espaço Reservado para Tex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3" name="Espaço Reservado para Tex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4" name="Espaço Reservado para Tex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5" name="Espaço Reservado para Tex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6" name="Espaço Reservado para Tex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8" name="Espaço Reservado para Tex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9" name="Espaço Reservado para Tex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 dirty="0"/>
          </a:p>
        </p:txBody>
      </p:sp>
      <p:sp>
        <p:nvSpPr>
          <p:cNvPr id="27" name="Espaço Reservado para Tex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30" name="Espaço Reservado para Tex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31" name="Espaço Reservado para Tex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Espaço Reservado para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37" name="Espaço Reservado para Rodapé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38" name="Espaço Reservado para o Número do Slide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7" name="Espaço Reservado para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pt-BR"/>
              <a:t>Clique no ícone para adicionar elemento gráfico SmartArt</a:t>
            </a:r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Apresentação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quipe Slide de 4 pessoa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quipe Slide de 8 Pesso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5" name="Espaço Reservado para Imagem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54" name="Espaço Reservado para Tex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2" name="Espaço Reservado para Tex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6" name="Espaço Reservado para Imagem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59" name="Espaço Reservado para Tex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3" name="Espaço Reservado para Tex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7" name="Espaço Reservado para Imagem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60" name="Espaço Reservado para Tex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4" name="Espaço Reservado para Tex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8" name="Espaço Reservado para Imagem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61" name="Espaço Reservado para Tex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5" name="Espaço Reservado para Tex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men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/>
              <a:t>Clique para adicionar conteúdo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#</a:t>
            </a:r>
          </a:p>
        </p:txBody>
      </p:sp>
      <p:sp>
        <p:nvSpPr>
          <p:cNvPr id="17" name="Espaço Reservado para Tex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4" name="Espaço Reservado para Conteúdo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/>
              <a:t>Clique para adicionar conteúdo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#</a:t>
            </a:r>
          </a:p>
        </p:txBody>
      </p:sp>
      <p:sp>
        <p:nvSpPr>
          <p:cNvPr id="18" name="Espaço Reservado para Tex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5" name="Espaço Reservado para Conteúdo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/>
              <a:t>Clique para adicionar conteúdo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#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6" name="Espaço Reservado para Conteúdo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/>
              <a:t>Clique para adicionar conteúdo</a:t>
            </a:r>
          </a:p>
        </p:txBody>
      </p: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#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5" name="Espaço Reservado para Conteúd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ço Reservado para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22" name="Espaço Reservado para Rodapé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24" name="Espaço Reservado para o Número do Slid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á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echamen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Espaço Reservado para Dat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10" name="Espaço Reservado para Rodapé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11" name="Espaço Reservado para o Número do Slide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á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TÍTULO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sp>
        <p:nvSpPr>
          <p:cNvPr id="17" name="Espaço Reservado para Tex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sp>
        <p:nvSpPr>
          <p:cNvPr id="18" name="Espaço Reservado para Tex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sp>
        <p:nvSpPr>
          <p:cNvPr id="19" name="Espaço Reservado para Tex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sp>
        <p:nvSpPr>
          <p:cNvPr id="34" name="Espaço Reservado para Tex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sp>
        <p:nvSpPr>
          <p:cNvPr id="35" name="Espaço Reservado para Tex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sp>
        <p:nvSpPr>
          <p:cNvPr id="36" name="Espaço Reservado para Tex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sp>
        <p:nvSpPr>
          <p:cNvPr id="37" name="Espaço Reservado para Tex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pt-br"/>
              <a:t>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o Conteúd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15" name="Espaço Reservado para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17" name="Espaço Reservado para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31" name="Espaço Reservado para Tex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ADICIONAR UM SUBTÍTULO</a:t>
            </a:r>
          </a:p>
        </p:txBody>
      </p:sp>
      <p:sp>
        <p:nvSpPr>
          <p:cNvPr id="32" name="Espaço Reservado para Tex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33" name="Espaço Reservado para Tex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ADICIONAR UM SUBTÍTULO</a:t>
            </a:r>
          </a:p>
        </p:txBody>
      </p:sp>
      <p:sp>
        <p:nvSpPr>
          <p:cNvPr id="34" name="Espaço Reservado para Tex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12" name="Espaço Reservado para Tex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ADICIONAR UM SUBTÍTULO</a:t>
            </a:r>
          </a:p>
        </p:txBody>
      </p:sp>
      <p:sp>
        <p:nvSpPr>
          <p:cNvPr id="13" name="Espaço Reservado para Tex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pt-br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o Conteúd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15" name="Espaço Reservado para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17" name="Espaço Reservado para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18" name="Espaço Reservado para Tex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19" name="Espaço Reservado para Tex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20" name="Espaço Reservado para Tex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23" name="Espaço Reservado para Tex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24" name="Espaço Reservado para Tex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pPr rtl="0"/>
              <a:t>‹nº›</a:t>
            </a:fld>
            <a:endParaRPr lang="en-US" dirty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Data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10" name="Espaço Reservado para Rodapé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11" name="Espaço Reservado para o Número do Slide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valo da Seçã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Tex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12" name="Espaço Reservado para Tex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13" name="Espaço Reservado para Tex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14" name="Espaço Reservado para Tex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15" name="Espaço Reservado para Tex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16" name="Espaço Reservado para Tex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17" name="Espaço Reservado para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18" name="Espaço Reservado para Rodapé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19" name="Espaço Reservado para o Número do Slide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ês Conteúdo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pt-BR" dirty="0"/>
              <a:t>Ciência de dados – analise textual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pt-BR" dirty="0"/>
              <a:t>Smart Creative Soluctions - SCS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/>
          <a:lstStyle/>
          <a:p>
            <a:pPr rtl="0"/>
            <a:r>
              <a:rPr lang="pt-BR" dirty="0"/>
              <a:t>O problema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No presente experimento, foi analisado dados relacionados ao feedback de compra de clientes em um e-commerce.</a:t>
            </a: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653007"/>
            <a:ext cx="3171825" cy="1325563"/>
          </a:xfrm>
        </p:spPr>
        <p:txBody>
          <a:bodyPr rtlCol="0"/>
          <a:lstStyle/>
          <a:p>
            <a:pPr rtl="0"/>
            <a:r>
              <a:rPr lang="pt-BR" dirty="0"/>
              <a:t>Preparação dos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4791" y="2169318"/>
            <a:ext cx="3171825" cy="2519363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pt-BR" dirty="0"/>
              <a:t>Os dados coletados foram disponibilizados pelo repositório da Olist na plataforma GitHub.</a:t>
            </a:r>
          </a:p>
          <a:p>
            <a:pPr rtl="0"/>
            <a:r>
              <a:rPr lang="pt-BR" dirty="0"/>
              <a:t>Durante a preparação dos dados, foram realizados os seguintes processos:</a:t>
            </a:r>
          </a:p>
          <a:p>
            <a:pPr rtl="0"/>
            <a:r>
              <a:rPr lang="pt-BR" dirty="0"/>
              <a:t>Limpeza dos Dados: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dirty="0"/>
              <a:t>Correção e Remoção de Outliers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dirty="0"/>
              <a:t>Correção e Remoção de Inconsistências no registro</a:t>
            </a:r>
          </a:p>
          <a:p>
            <a:pPr rtl="0"/>
            <a:endParaRPr lang="pt-BR" dirty="0"/>
          </a:p>
          <a:p>
            <a:pPr rtl="0"/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3</a:t>
            </a:fld>
            <a:endParaRPr lang="pt-BR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7CF3D8A-21D9-1480-7E28-FAB955B8502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394791" y="4687642"/>
            <a:ext cx="3171825" cy="251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Transformação dos dados: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Padronização de Valores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Normalização de Dados de Registro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1712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653007"/>
            <a:ext cx="3171825" cy="1325563"/>
          </a:xfrm>
        </p:spPr>
        <p:txBody>
          <a:bodyPr rtlCol="0"/>
          <a:lstStyle/>
          <a:p>
            <a:pPr rtl="0"/>
            <a:r>
              <a:rPr lang="pt-BR" dirty="0"/>
              <a:t>Análise exploratória</a:t>
            </a: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4</a:t>
            </a:fld>
            <a:endParaRPr lang="pt-BR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79C3E8DA-3335-912F-9778-5F4266BB2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 Os seguintes dados foram obtidos ao analisar comentários do e-commerce: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59.09% dos compradores não deixaram uma avaliação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graphicFrame>
        <p:nvGraphicFramePr>
          <p:cNvPr id="19" name="Gráfico 18">
            <a:extLst>
              <a:ext uri="{FF2B5EF4-FFF2-40B4-BE49-F238E27FC236}">
                <a16:creationId xmlns:a16="http://schemas.microsoft.com/office/drawing/2014/main" id="{D93B3AA2-674B-6B0A-87F0-583327979E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9064692"/>
              </p:ext>
            </p:extLst>
          </p:nvPr>
        </p:nvGraphicFramePr>
        <p:xfrm>
          <a:off x="4863134" y="980661"/>
          <a:ext cx="6520484" cy="4257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01071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653007"/>
            <a:ext cx="3171825" cy="1325563"/>
          </a:xfrm>
        </p:spPr>
        <p:txBody>
          <a:bodyPr rtlCol="0"/>
          <a:lstStyle/>
          <a:p>
            <a:pPr rtl="0"/>
            <a:r>
              <a:rPr lang="pt-BR" dirty="0"/>
              <a:t>Análise exploratória</a:t>
            </a: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5</a:t>
            </a:fld>
            <a:endParaRPr lang="pt-BR" dirty="0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79C3E8DA-3335-912F-9778-5F4266BB2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 Os seguintes dados foram obtidos ao analisar comentários do e-commerce: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100% dos comentários analisados foram postados há noite.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Em comparação, o horário das respostas ficou em 52.17% pela Noite, 26.09% pela tarde e 13.04% pela manhã.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A1D6E73D-47AD-0229-1A34-11147A6235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4815563"/>
              </p:ext>
            </p:extLst>
          </p:nvPr>
        </p:nvGraphicFramePr>
        <p:xfrm>
          <a:off x="5152728" y="991039"/>
          <a:ext cx="6685280" cy="4650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73061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/>
          <a:lstStyle/>
          <a:p>
            <a:pPr rtl="0"/>
            <a:r>
              <a:rPr lang="pt-BR" dirty="0"/>
              <a:t>Escolha de modelo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No presente projeto, foi escolhido o modelo Naive Bayers, por se tratar de uma análise textual, este modelo se adequa a categorização e classificação de textos.</a:t>
            </a: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3003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/>
          <a:lstStyle/>
          <a:p>
            <a:pPr rtl="0"/>
            <a:r>
              <a:rPr lang="pt-BR" dirty="0"/>
              <a:t>Ajuste de modelo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Por questões de objetividade em resolução do problema proposto, foram analisadas e corrigidas informações redundantes e erros de escrita durante a utilização do modelo Naive Bayers </a:t>
            </a: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4639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/>
          <a:lstStyle/>
          <a:p>
            <a:pPr rtl="0"/>
            <a:r>
              <a:rPr lang="pt-BR" dirty="0"/>
              <a:t>Validação do modelo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O mesmo modelo foi testado adicionando novas informações a planilha e houve resultados positivos de adaptação e flexibilidade.</a:t>
            </a: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311859"/>
      </p:ext>
    </p:extLst>
  </p:cSld>
  <p:clrMapOvr>
    <a:masterClrMapping/>
  </p:clrMapOvr>
</p:sld>
</file>

<file path=ppt/theme/theme1.xml><?xml version="1.0" encoding="utf-8"?>
<a:theme xmlns:a="http://schemas.openxmlformats.org/drawingml/2006/main" name="Linha única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8898_TF22318419_Win32" id="{39789813-3D1F-4DB2-B0EB-7AB06FB22EC7}" vid="{8218E8E9-463F-47F5-9779-4296A87E01F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vendas minimalista</Template>
  <TotalTime>55</TotalTime>
  <Words>277</Words>
  <Application>Microsoft Office PowerPoint</Application>
  <PresentationFormat>Widescreen</PresentationFormat>
  <Paragraphs>57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Tenorite</vt:lpstr>
      <vt:lpstr>Linha única</vt:lpstr>
      <vt:lpstr>Ciência de dados – analise textual</vt:lpstr>
      <vt:lpstr>O problema</vt:lpstr>
      <vt:lpstr>Preparação dos dados</vt:lpstr>
      <vt:lpstr>Análise exploratória</vt:lpstr>
      <vt:lpstr>Análise exploratória</vt:lpstr>
      <vt:lpstr>Escolha de modelo</vt:lpstr>
      <vt:lpstr>Ajuste de modelo</vt:lpstr>
      <vt:lpstr>Validação do modelo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Ciência de dados – analise textual</dc:title>
  <dc:creator>Felipe S. Ferreira</dc:creator>
  <cp:lastModifiedBy>Felipe S. Ferreira</cp:lastModifiedBy>
  <cp:revision>2</cp:revision>
  <dcterms:created xsi:type="dcterms:W3CDTF">2023-10-07T00:47:57Z</dcterms:created>
  <dcterms:modified xsi:type="dcterms:W3CDTF">2023-10-07T20:42:15Z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