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6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D92A1-20D0-4A04-90B7-632EAA5A0EF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FEA077-0FFA-451F-B0B4-9D7B3719EE6E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Detecção de Objetos</a:t>
          </a:r>
        </a:p>
      </dgm:t>
    </dgm:pt>
    <dgm:pt modelId="{411CC50C-66A3-49C4-B80B-78CC5BBC2FFE}" type="parTrans" cxnId="{4E356C4D-BB28-4ADB-B9CD-56CBB89AC615}">
      <dgm:prSet/>
      <dgm:spPr/>
      <dgm:t>
        <a:bodyPr/>
        <a:lstStyle/>
        <a:p>
          <a:endParaRPr lang="pt-BR"/>
        </a:p>
      </dgm:t>
    </dgm:pt>
    <dgm:pt modelId="{B1BAC3C9-632B-43DF-AA50-8F12BEF465BD}" type="sibTrans" cxnId="{4E356C4D-BB28-4ADB-B9CD-56CBB89AC615}">
      <dgm:prSet/>
      <dgm:spPr/>
      <dgm:t>
        <a:bodyPr/>
        <a:lstStyle/>
        <a:p>
          <a:endParaRPr lang="pt-BR"/>
        </a:p>
      </dgm:t>
    </dgm:pt>
    <dgm:pt modelId="{36D8DD96-D3D8-4DD8-B642-C9C8C1E7395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Controle do Manipulador</a:t>
          </a:r>
        </a:p>
      </dgm:t>
    </dgm:pt>
    <dgm:pt modelId="{66456B43-BA72-4AFD-9135-5958070A7992}" type="parTrans" cxnId="{36EA5EFE-4251-4AD0-BA60-1E2EF0A6B471}">
      <dgm:prSet/>
      <dgm:spPr/>
      <dgm:t>
        <a:bodyPr/>
        <a:lstStyle/>
        <a:p>
          <a:endParaRPr lang="pt-BR"/>
        </a:p>
      </dgm:t>
    </dgm:pt>
    <dgm:pt modelId="{ECF6F3D9-0097-486D-9BE6-FB006870CF76}" type="sibTrans" cxnId="{36EA5EFE-4251-4AD0-BA60-1E2EF0A6B471}">
      <dgm:prSet/>
      <dgm:spPr/>
      <dgm:t>
        <a:bodyPr/>
        <a:lstStyle/>
        <a:p>
          <a:endParaRPr lang="pt-BR"/>
        </a:p>
      </dgm:t>
    </dgm:pt>
    <dgm:pt modelId="{A03AAEE7-08CA-42E0-A28F-CEB191227A5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/>
            <a:t>Simulação do Sistema</a:t>
          </a:r>
        </a:p>
      </dgm:t>
    </dgm:pt>
    <dgm:pt modelId="{6649EC42-7926-4C17-B904-15A9C1CF0EBD}" type="parTrans" cxnId="{2064EADA-0B75-4C5E-9BE5-5CC1C6FB98D1}">
      <dgm:prSet/>
      <dgm:spPr/>
      <dgm:t>
        <a:bodyPr/>
        <a:lstStyle/>
        <a:p>
          <a:endParaRPr lang="pt-BR"/>
        </a:p>
      </dgm:t>
    </dgm:pt>
    <dgm:pt modelId="{F0B3DCE4-4030-4251-A5E3-1EDB6591DD76}" type="sibTrans" cxnId="{2064EADA-0B75-4C5E-9BE5-5CC1C6FB98D1}">
      <dgm:prSet/>
      <dgm:spPr/>
      <dgm:t>
        <a:bodyPr/>
        <a:lstStyle/>
        <a:p>
          <a:endParaRPr lang="pt-BR"/>
        </a:p>
      </dgm:t>
    </dgm:pt>
    <dgm:pt modelId="{416FFAC0-F710-455A-94D5-F2D5443A2966}" type="pres">
      <dgm:prSet presAssocID="{BFDD92A1-20D0-4A04-90B7-632EAA5A0EF7}" presName="Name0" presStyleCnt="0">
        <dgm:presLayoutVars>
          <dgm:dir/>
          <dgm:resizeHandles val="exact"/>
        </dgm:presLayoutVars>
      </dgm:prSet>
      <dgm:spPr/>
    </dgm:pt>
    <dgm:pt modelId="{AAE12BDF-AF7D-4B4D-83E4-1F0C79976A0D}" type="pres">
      <dgm:prSet presAssocID="{D6FEA077-0FFA-451F-B0B4-9D7B3719EE6E}" presName="parTxOnly" presStyleLbl="node1" presStyleIdx="0" presStyleCnt="3">
        <dgm:presLayoutVars>
          <dgm:bulletEnabled val="1"/>
        </dgm:presLayoutVars>
      </dgm:prSet>
      <dgm:spPr/>
    </dgm:pt>
    <dgm:pt modelId="{75C1FAEB-A459-4346-AACF-233EDF332BFF}" type="pres">
      <dgm:prSet presAssocID="{B1BAC3C9-632B-43DF-AA50-8F12BEF465BD}" presName="parSpace" presStyleCnt="0"/>
      <dgm:spPr/>
    </dgm:pt>
    <dgm:pt modelId="{0122483F-C876-4E00-8277-32C96E704B10}" type="pres">
      <dgm:prSet presAssocID="{36D8DD96-D3D8-4DD8-B642-C9C8C1E73959}" presName="parTxOnly" presStyleLbl="node1" presStyleIdx="1" presStyleCnt="3">
        <dgm:presLayoutVars>
          <dgm:bulletEnabled val="1"/>
        </dgm:presLayoutVars>
      </dgm:prSet>
      <dgm:spPr/>
    </dgm:pt>
    <dgm:pt modelId="{70551D81-161F-4834-86C5-464FB86FFA99}" type="pres">
      <dgm:prSet presAssocID="{ECF6F3D9-0097-486D-9BE6-FB006870CF76}" presName="parSpace" presStyleCnt="0"/>
      <dgm:spPr/>
    </dgm:pt>
    <dgm:pt modelId="{B3CEB3FD-6BBE-4AC9-BBDC-8A2C3317083F}" type="pres">
      <dgm:prSet presAssocID="{A03AAEE7-08CA-42E0-A28F-CEB191227A5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775F004-17AF-4011-A965-4B54F553D23D}" type="presOf" srcId="{D6FEA077-0FFA-451F-B0B4-9D7B3719EE6E}" destId="{AAE12BDF-AF7D-4B4D-83E4-1F0C79976A0D}" srcOrd="0" destOrd="0" presId="urn:microsoft.com/office/officeart/2005/8/layout/hChevron3"/>
    <dgm:cxn modelId="{4E356C4D-BB28-4ADB-B9CD-56CBB89AC615}" srcId="{BFDD92A1-20D0-4A04-90B7-632EAA5A0EF7}" destId="{D6FEA077-0FFA-451F-B0B4-9D7B3719EE6E}" srcOrd="0" destOrd="0" parTransId="{411CC50C-66A3-49C4-B80B-78CC5BBC2FFE}" sibTransId="{B1BAC3C9-632B-43DF-AA50-8F12BEF465BD}"/>
    <dgm:cxn modelId="{1029477E-8388-48B3-A98E-65ADF621DE29}" type="presOf" srcId="{BFDD92A1-20D0-4A04-90B7-632EAA5A0EF7}" destId="{416FFAC0-F710-455A-94D5-F2D5443A2966}" srcOrd="0" destOrd="0" presId="urn:microsoft.com/office/officeart/2005/8/layout/hChevron3"/>
    <dgm:cxn modelId="{4FA07694-9D14-4CBB-92A6-F1616B9A95D6}" type="presOf" srcId="{A03AAEE7-08CA-42E0-A28F-CEB191227A51}" destId="{B3CEB3FD-6BBE-4AC9-BBDC-8A2C3317083F}" srcOrd="0" destOrd="0" presId="urn:microsoft.com/office/officeart/2005/8/layout/hChevron3"/>
    <dgm:cxn modelId="{2064EADA-0B75-4C5E-9BE5-5CC1C6FB98D1}" srcId="{BFDD92A1-20D0-4A04-90B7-632EAA5A0EF7}" destId="{A03AAEE7-08CA-42E0-A28F-CEB191227A51}" srcOrd="2" destOrd="0" parTransId="{6649EC42-7926-4C17-B904-15A9C1CF0EBD}" sibTransId="{F0B3DCE4-4030-4251-A5E3-1EDB6591DD76}"/>
    <dgm:cxn modelId="{6AB89CDE-28A0-48B2-AC74-FB47671D1714}" type="presOf" srcId="{36D8DD96-D3D8-4DD8-B642-C9C8C1E73959}" destId="{0122483F-C876-4E00-8277-32C96E704B10}" srcOrd="0" destOrd="0" presId="urn:microsoft.com/office/officeart/2005/8/layout/hChevron3"/>
    <dgm:cxn modelId="{36EA5EFE-4251-4AD0-BA60-1E2EF0A6B471}" srcId="{BFDD92A1-20D0-4A04-90B7-632EAA5A0EF7}" destId="{36D8DD96-D3D8-4DD8-B642-C9C8C1E73959}" srcOrd="1" destOrd="0" parTransId="{66456B43-BA72-4AFD-9135-5958070A7992}" sibTransId="{ECF6F3D9-0097-486D-9BE6-FB006870CF76}"/>
    <dgm:cxn modelId="{2449CB21-4561-4B51-99AA-0F917A305418}" type="presParOf" srcId="{416FFAC0-F710-455A-94D5-F2D5443A2966}" destId="{AAE12BDF-AF7D-4B4D-83E4-1F0C79976A0D}" srcOrd="0" destOrd="0" presId="urn:microsoft.com/office/officeart/2005/8/layout/hChevron3"/>
    <dgm:cxn modelId="{23E88F0F-8505-4492-99BB-6F1B37875231}" type="presParOf" srcId="{416FFAC0-F710-455A-94D5-F2D5443A2966}" destId="{75C1FAEB-A459-4346-AACF-233EDF332BFF}" srcOrd="1" destOrd="0" presId="urn:microsoft.com/office/officeart/2005/8/layout/hChevron3"/>
    <dgm:cxn modelId="{8989A449-F9E9-491B-AB43-DA854F18CD6E}" type="presParOf" srcId="{416FFAC0-F710-455A-94D5-F2D5443A2966}" destId="{0122483F-C876-4E00-8277-32C96E704B10}" srcOrd="2" destOrd="0" presId="urn:microsoft.com/office/officeart/2005/8/layout/hChevron3"/>
    <dgm:cxn modelId="{50CE0152-C166-4C13-BB63-6C3C49BFB505}" type="presParOf" srcId="{416FFAC0-F710-455A-94D5-F2D5443A2966}" destId="{70551D81-161F-4834-86C5-464FB86FFA99}" srcOrd="3" destOrd="0" presId="urn:microsoft.com/office/officeart/2005/8/layout/hChevron3"/>
    <dgm:cxn modelId="{8A9746D0-5C6D-4FE0-8141-B880CAABDD8D}" type="presParOf" srcId="{416FFAC0-F710-455A-94D5-F2D5443A2966}" destId="{B3CEB3FD-6BBE-4AC9-BBDC-8A2C331708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D92A1-20D0-4A04-90B7-632EAA5A0EF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FEA077-0FFA-451F-B0B4-9D7B3719EE6E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Detecção de Objetos</a:t>
          </a:r>
        </a:p>
      </dgm:t>
    </dgm:pt>
    <dgm:pt modelId="{411CC50C-66A3-49C4-B80B-78CC5BBC2FFE}" type="parTrans" cxnId="{4E356C4D-BB28-4ADB-B9CD-56CBB89AC615}">
      <dgm:prSet/>
      <dgm:spPr/>
      <dgm:t>
        <a:bodyPr/>
        <a:lstStyle/>
        <a:p>
          <a:endParaRPr lang="pt-BR"/>
        </a:p>
      </dgm:t>
    </dgm:pt>
    <dgm:pt modelId="{B1BAC3C9-632B-43DF-AA50-8F12BEF465BD}" type="sibTrans" cxnId="{4E356C4D-BB28-4ADB-B9CD-56CBB89AC615}">
      <dgm:prSet/>
      <dgm:spPr/>
      <dgm:t>
        <a:bodyPr/>
        <a:lstStyle/>
        <a:p>
          <a:endParaRPr lang="pt-BR"/>
        </a:p>
      </dgm:t>
    </dgm:pt>
    <dgm:pt modelId="{36D8DD96-D3D8-4DD8-B642-C9C8C1E7395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Controle do Manipulador</a:t>
          </a:r>
        </a:p>
      </dgm:t>
    </dgm:pt>
    <dgm:pt modelId="{66456B43-BA72-4AFD-9135-5958070A7992}" type="parTrans" cxnId="{36EA5EFE-4251-4AD0-BA60-1E2EF0A6B471}">
      <dgm:prSet/>
      <dgm:spPr/>
      <dgm:t>
        <a:bodyPr/>
        <a:lstStyle/>
        <a:p>
          <a:endParaRPr lang="pt-BR"/>
        </a:p>
      </dgm:t>
    </dgm:pt>
    <dgm:pt modelId="{ECF6F3D9-0097-486D-9BE6-FB006870CF76}" type="sibTrans" cxnId="{36EA5EFE-4251-4AD0-BA60-1E2EF0A6B471}">
      <dgm:prSet/>
      <dgm:spPr/>
      <dgm:t>
        <a:bodyPr/>
        <a:lstStyle/>
        <a:p>
          <a:endParaRPr lang="pt-BR"/>
        </a:p>
      </dgm:t>
    </dgm:pt>
    <dgm:pt modelId="{A03AAEE7-08CA-42E0-A28F-CEB191227A5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/>
            <a:t>Simulação do Sistema</a:t>
          </a:r>
        </a:p>
      </dgm:t>
    </dgm:pt>
    <dgm:pt modelId="{6649EC42-7926-4C17-B904-15A9C1CF0EBD}" type="parTrans" cxnId="{2064EADA-0B75-4C5E-9BE5-5CC1C6FB98D1}">
      <dgm:prSet/>
      <dgm:spPr/>
      <dgm:t>
        <a:bodyPr/>
        <a:lstStyle/>
        <a:p>
          <a:endParaRPr lang="pt-BR"/>
        </a:p>
      </dgm:t>
    </dgm:pt>
    <dgm:pt modelId="{F0B3DCE4-4030-4251-A5E3-1EDB6591DD76}" type="sibTrans" cxnId="{2064EADA-0B75-4C5E-9BE5-5CC1C6FB98D1}">
      <dgm:prSet/>
      <dgm:spPr/>
      <dgm:t>
        <a:bodyPr/>
        <a:lstStyle/>
        <a:p>
          <a:endParaRPr lang="pt-BR"/>
        </a:p>
      </dgm:t>
    </dgm:pt>
    <dgm:pt modelId="{416FFAC0-F710-455A-94D5-F2D5443A2966}" type="pres">
      <dgm:prSet presAssocID="{BFDD92A1-20D0-4A04-90B7-632EAA5A0EF7}" presName="Name0" presStyleCnt="0">
        <dgm:presLayoutVars>
          <dgm:dir/>
          <dgm:resizeHandles val="exact"/>
        </dgm:presLayoutVars>
      </dgm:prSet>
      <dgm:spPr/>
    </dgm:pt>
    <dgm:pt modelId="{AAE12BDF-AF7D-4B4D-83E4-1F0C79976A0D}" type="pres">
      <dgm:prSet presAssocID="{D6FEA077-0FFA-451F-B0B4-9D7B3719EE6E}" presName="parTxOnly" presStyleLbl="node1" presStyleIdx="0" presStyleCnt="3">
        <dgm:presLayoutVars>
          <dgm:bulletEnabled val="1"/>
        </dgm:presLayoutVars>
      </dgm:prSet>
      <dgm:spPr/>
    </dgm:pt>
    <dgm:pt modelId="{75C1FAEB-A459-4346-AACF-233EDF332BFF}" type="pres">
      <dgm:prSet presAssocID="{B1BAC3C9-632B-43DF-AA50-8F12BEF465BD}" presName="parSpace" presStyleCnt="0"/>
      <dgm:spPr/>
    </dgm:pt>
    <dgm:pt modelId="{0122483F-C876-4E00-8277-32C96E704B10}" type="pres">
      <dgm:prSet presAssocID="{36D8DD96-D3D8-4DD8-B642-C9C8C1E73959}" presName="parTxOnly" presStyleLbl="node1" presStyleIdx="1" presStyleCnt="3">
        <dgm:presLayoutVars>
          <dgm:bulletEnabled val="1"/>
        </dgm:presLayoutVars>
      </dgm:prSet>
      <dgm:spPr/>
    </dgm:pt>
    <dgm:pt modelId="{70551D81-161F-4834-86C5-464FB86FFA99}" type="pres">
      <dgm:prSet presAssocID="{ECF6F3D9-0097-486D-9BE6-FB006870CF76}" presName="parSpace" presStyleCnt="0"/>
      <dgm:spPr/>
    </dgm:pt>
    <dgm:pt modelId="{B3CEB3FD-6BBE-4AC9-BBDC-8A2C3317083F}" type="pres">
      <dgm:prSet presAssocID="{A03AAEE7-08CA-42E0-A28F-CEB191227A5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775F004-17AF-4011-A965-4B54F553D23D}" type="presOf" srcId="{D6FEA077-0FFA-451F-B0B4-9D7B3719EE6E}" destId="{AAE12BDF-AF7D-4B4D-83E4-1F0C79976A0D}" srcOrd="0" destOrd="0" presId="urn:microsoft.com/office/officeart/2005/8/layout/hChevron3"/>
    <dgm:cxn modelId="{4E356C4D-BB28-4ADB-B9CD-56CBB89AC615}" srcId="{BFDD92A1-20D0-4A04-90B7-632EAA5A0EF7}" destId="{D6FEA077-0FFA-451F-B0B4-9D7B3719EE6E}" srcOrd="0" destOrd="0" parTransId="{411CC50C-66A3-49C4-B80B-78CC5BBC2FFE}" sibTransId="{B1BAC3C9-632B-43DF-AA50-8F12BEF465BD}"/>
    <dgm:cxn modelId="{1029477E-8388-48B3-A98E-65ADF621DE29}" type="presOf" srcId="{BFDD92A1-20D0-4A04-90B7-632EAA5A0EF7}" destId="{416FFAC0-F710-455A-94D5-F2D5443A2966}" srcOrd="0" destOrd="0" presId="urn:microsoft.com/office/officeart/2005/8/layout/hChevron3"/>
    <dgm:cxn modelId="{4FA07694-9D14-4CBB-92A6-F1616B9A95D6}" type="presOf" srcId="{A03AAEE7-08CA-42E0-A28F-CEB191227A51}" destId="{B3CEB3FD-6BBE-4AC9-BBDC-8A2C3317083F}" srcOrd="0" destOrd="0" presId="urn:microsoft.com/office/officeart/2005/8/layout/hChevron3"/>
    <dgm:cxn modelId="{2064EADA-0B75-4C5E-9BE5-5CC1C6FB98D1}" srcId="{BFDD92A1-20D0-4A04-90B7-632EAA5A0EF7}" destId="{A03AAEE7-08CA-42E0-A28F-CEB191227A51}" srcOrd="2" destOrd="0" parTransId="{6649EC42-7926-4C17-B904-15A9C1CF0EBD}" sibTransId="{F0B3DCE4-4030-4251-A5E3-1EDB6591DD76}"/>
    <dgm:cxn modelId="{6AB89CDE-28A0-48B2-AC74-FB47671D1714}" type="presOf" srcId="{36D8DD96-D3D8-4DD8-B642-C9C8C1E73959}" destId="{0122483F-C876-4E00-8277-32C96E704B10}" srcOrd="0" destOrd="0" presId="urn:microsoft.com/office/officeart/2005/8/layout/hChevron3"/>
    <dgm:cxn modelId="{36EA5EFE-4251-4AD0-BA60-1E2EF0A6B471}" srcId="{BFDD92A1-20D0-4A04-90B7-632EAA5A0EF7}" destId="{36D8DD96-D3D8-4DD8-B642-C9C8C1E73959}" srcOrd="1" destOrd="0" parTransId="{66456B43-BA72-4AFD-9135-5958070A7992}" sibTransId="{ECF6F3D9-0097-486D-9BE6-FB006870CF76}"/>
    <dgm:cxn modelId="{2449CB21-4561-4B51-99AA-0F917A305418}" type="presParOf" srcId="{416FFAC0-F710-455A-94D5-F2D5443A2966}" destId="{AAE12BDF-AF7D-4B4D-83E4-1F0C79976A0D}" srcOrd="0" destOrd="0" presId="urn:microsoft.com/office/officeart/2005/8/layout/hChevron3"/>
    <dgm:cxn modelId="{23E88F0F-8505-4492-99BB-6F1B37875231}" type="presParOf" srcId="{416FFAC0-F710-455A-94D5-F2D5443A2966}" destId="{75C1FAEB-A459-4346-AACF-233EDF332BFF}" srcOrd="1" destOrd="0" presId="urn:microsoft.com/office/officeart/2005/8/layout/hChevron3"/>
    <dgm:cxn modelId="{8989A449-F9E9-491B-AB43-DA854F18CD6E}" type="presParOf" srcId="{416FFAC0-F710-455A-94D5-F2D5443A2966}" destId="{0122483F-C876-4E00-8277-32C96E704B10}" srcOrd="2" destOrd="0" presId="urn:microsoft.com/office/officeart/2005/8/layout/hChevron3"/>
    <dgm:cxn modelId="{50CE0152-C166-4C13-BB63-6C3C49BFB505}" type="presParOf" srcId="{416FFAC0-F710-455A-94D5-F2D5443A2966}" destId="{70551D81-161F-4834-86C5-464FB86FFA99}" srcOrd="3" destOrd="0" presId="urn:microsoft.com/office/officeart/2005/8/layout/hChevron3"/>
    <dgm:cxn modelId="{8A9746D0-5C6D-4FE0-8141-B880CAABDD8D}" type="presParOf" srcId="{416FFAC0-F710-455A-94D5-F2D5443A2966}" destId="{B3CEB3FD-6BBE-4AC9-BBDC-8A2C331708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2BDF-AF7D-4B4D-83E4-1F0C79976A0D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Detecção de Objetos</a:t>
          </a:r>
        </a:p>
      </dsp:txBody>
      <dsp:txXfrm>
        <a:off x="3571" y="2084652"/>
        <a:ext cx="2811066" cy="1249362"/>
      </dsp:txXfrm>
    </dsp:sp>
    <dsp:sp modelId="{0122483F-C876-4E00-8277-32C96E704B10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Controle do Manipulador</a:t>
          </a:r>
        </a:p>
      </dsp:txBody>
      <dsp:txXfrm>
        <a:off x="3126977" y="2084652"/>
        <a:ext cx="1874044" cy="1249362"/>
      </dsp:txXfrm>
    </dsp:sp>
    <dsp:sp modelId="{B3CEB3FD-6BBE-4AC9-BBDC-8A2C3317083F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Simulação do Sistema</a:t>
          </a:r>
        </a:p>
      </dsp:txBody>
      <dsp:txXfrm>
        <a:off x="5625702" y="2084652"/>
        <a:ext cx="1874044" cy="1249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2BDF-AF7D-4B4D-83E4-1F0C79976A0D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Detecção de Objetos</a:t>
          </a:r>
        </a:p>
      </dsp:txBody>
      <dsp:txXfrm>
        <a:off x="3571" y="2084652"/>
        <a:ext cx="2811066" cy="1249362"/>
      </dsp:txXfrm>
    </dsp:sp>
    <dsp:sp modelId="{0122483F-C876-4E00-8277-32C96E704B10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Controle do Manipulador</a:t>
          </a:r>
        </a:p>
      </dsp:txBody>
      <dsp:txXfrm>
        <a:off x="3126977" y="2084652"/>
        <a:ext cx="1874044" cy="1249362"/>
      </dsp:txXfrm>
    </dsp:sp>
    <dsp:sp modelId="{B3CEB3FD-6BBE-4AC9-BBDC-8A2C3317083F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Simulação do Sistema</a:t>
          </a:r>
        </a:p>
      </dsp:txBody>
      <dsp:txXfrm>
        <a:off x="5625702" y="2084652"/>
        <a:ext cx="1874044" cy="12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F5324-80BF-46AE-81F7-A4C18D347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A315E-6F27-4860-B8CF-8514B54C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B98F1-5C8F-43E3-A31B-A811A205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CAB4B-045E-494B-BD4F-937D610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8037F-97F8-4FFC-B96E-E38AE923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709F-8EE0-45E4-A136-D77EFEBF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27E85-82FA-41DA-86C5-B7B0F16F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54DAB-F6D5-4405-9E94-24E4FF09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639-AE8D-4478-8E30-23F702F9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556DC-76D1-426E-B8DC-2ED0E62A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6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3F819-0ED3-44EA-9C65-BCFB4877C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20E78-F078-481B-A0B7-889A59F0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8E670-7461-4F1A-BEE9-1360CF84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244D6-78E1-45F5-886E-08712303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5B071-CC4D-4603-9BBF-54BEF20F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FB843-3EE8-4704-B50F-E687A3D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6279C-4BE8-41E5-BD9B-C2C7CE55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33C55-5152-41FD-AAF6-A4FCDCE1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F49E87-6FA3-4DBF-AC7F-D5AD17A4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B7C68-A821-4BCE-BF7D-44E401D6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558C-0E8F-4F70-A857-1253D1F8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A1B38-4B0B-46EA-AB61-E639914A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CBD34-958A-46A2-91A0-64B32F3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F8564-21E6-41F0-B3D3-7EB4344D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01C9D-F152-43FD-86EC-D8E630E0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CC72C-89E6-45E7-ABB0-64E5309C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055BA-56FA-4F45-A124-BAA82730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48F360-C8DA-4B8F-9BAE-4A957380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79A554-38EB-41F5-8237-C3991B6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62859-CEE7-4644-894B-4B4785E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46B12F-5742-4A98-8643-FB3D1EBA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0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53034-5A2F-4179-87B2-DE123646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DFDF2-77B6-42AC-BEF6-37AB2834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61472-07AF-436F-9B4D-5801A712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8753BF-B223-416C-9C35-4F881F78E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FE0C61-86DE-4053-A384-59EA8195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8D1EEB-A910-489B-BCE3-C4030BDC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ED9519-EAA8-48C1-8851-02A0E40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E95FC-46E0-4D1C-AA77-D78DEF60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8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D142-0207-4BFF-95FE-DAD77634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B81886-A7DD-4862-B964-A0163BCF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23391F-4D47-467F-9030-B654ADEF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E62448-0E3E-4E67-94E3-BFD2FD9B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F9850D-58D4-4C14-A182-636380C2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92C584-2BA9-4AA9-B9C2-BB08A17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761FE0-6D26-4C41-B655-F58F02EF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B413-3626-49CF-9EC0-1FF8D5B5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F5652-85C0-4EFF-8DE6-9EF18A8A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1CB28C-F2FA-4A6B-B18C-731610BB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7BC07-EE1C-4E72-A445-51E2CFC2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510B20-156E-4CAA-8CD0-00001D58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AD8B5-4184-4AE2-BC97-B7E1D0B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B39C-6F3E-4DD1-A708-332DAC61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54866A-4F69-45B5-8A3C-D3104297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6E40A-F743-4753-B8FC-508DA706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3CAA7D-6B6F-4DA6-A68D-80ACDDDD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AE0652-418F-4C2E-AFF5-037A1F69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E08A2-F518-447E-B052-DE3E0ED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ACD9CD-4012-4FA6-B3D8-B6F2754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E052C-DF17-422C-84E5-1E25A25C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36218-6D95-4BDD-9B3E-19ED5046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2747-177A-47F6-89BF-995FACCCBF70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20200-9C04-45CD-A30B-2F21CD131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669FF-CEA7-44E8-B08C-995E2E83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848F-6DFB-41F9-96DB-068F5501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3FE56C-F679-47B1-89B2-7E1EEEDA3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0846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8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3FE56C-F679-47B1-89B2-7E1EEEDA303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4931732-E26A-4141-B4E1-80F9BD03BD7F}"/>
              </a:ext>
            </a:extLst>
          </p:cNvPr>
          <p:cNvGrpSpPr/>
          <p:nvPr/>
        </p:nvGrpSpPr>
        <p:grpSpPr>
          <a:xfrm>
            <a:off x="1703617" y="3214438"/>
            <a:ext cx="2015308" cy="1802790"/>
            <a:chOff x="1703617" y="3214438"/>
            <a:chExt cx="2015308" cy="1802790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D5E1E3A3-581E-43B2-92D1-B1400D29C8E5}"/>
                </a:ext>
              </a:extLst>
            </p:cNvPr>
            <p:cNvCxnSpPr/>
            <p:nvPr/>
          </p:nvCxnSpPr>
          <p:spPr>
            <a:xfrm flipV="1">
              <a:off x="2711271" y="321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29D922F-E433-492A-878F-612409842DB0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3178925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1075152-5EB4-4675-B51E-925591038D97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2243617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2D935C4-4EB8-4A9E-BAD3-CE55AAA8726F}"/>
                </a:ext>
              </a:extLst>
            </p:cNvPr>
            <p:cNvSpPr txBox="1"/>
            <p:nvPr/>
          </p:nvSpPr>
          <p:spPr>
            <a:xfrm>
              <a:off x="1775963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x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E0CAF0-42B4-45F2-95D8-175DCAB1932D}"/>
                </a:ext>
              </a:extLst>
            </p:cNvPr>
            <p:cNvSpPr txBox="1"/>
            <p:nvPr/>
          </p:nvSpPr>
          <p:spPr>
            <a:xfrm>
              <a:off x="3309627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y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CE2C63-E039-4F81-91E7-70B9689487EE}"/>
                </a:ext>
              </a:extLst>
            </p:cNvPr>
            <p:cNvSpPr txBox="1"/>
            <p:nvPr/>
          </p:nvSpPr>
          <p:spPr>
            <a:xfrm>
              <a:off x="2374319" y="321443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z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B298AB5-5795-4ECD-BA59-254A7DFAFA5C}"/>
                </a:ext>
              </a:extLst>
            </p:cNvPr>
            <p:cNvSpPr txBox="1"/>
            <p:nvPr/>
          </p:nvSpPr>
          <p:spPr>
            <a:xfrm>
              <a:off x="2530891" y="429859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P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060D095-8F1B-4E62-8FB6-CD4A8C8E8EE0}"/>
              </a:ext>
            </a:extLst>
          </p:cNvPr>
          <p:cNvGrpSpPr/>
          <p:nvPr/>
        </p:nvGrpSpPr>
        <p:grpSpPr>
          <a:xfrm>
            <a:off x="3309627" y="1676261"/>
            <a:ext cx="2015308" cy="1802790"/>
            <a:chOff x="1703617" y="3214438"/>
            <a:chExt cx="2015308" cy="1802790"/>
          </a:xfrm>
        </p:grpSpPr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2272094-8B55-4102-A76F-7D3C8AEB2A64}"/>
                </a:ext>
              </a:extLst>
            </p:cNvPr>
            <p:cNvCxnSpPr/>
            <p:nvPr/>
          </p:nvCxnSpPr>
          <p:spPr>
            <a:xfrm flipV="1">
              <a:off x="2711271" y="321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7DDA2E5E-C351-4AE3-9498-3046580FDB3D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3178925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40436645-3C09-4268-AC67-B5CE81AB1DFC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2243617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31181D7-428D-4C1A-BDC8-B0BB451FB2F3}"/>
                </a:ext>
              </a:extLst>
            </p:cNvPr>
            <p:cNvSpPr txBox="1"/>
            <p:nvPr/>
          </p:nvSpPr>
          <p:spPr>
            <a:xfrm>
              <a:off x="1775963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x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49C2EC0-58D7-45E8-8178-C62783EBC69E}"/>
                </a:ext>
              </a:extLst>
            </p:cNvPr>
            <p:cNvSpPr txBox="1"/>
            <p:nvPr/>
          </p:nvSpPr>
          <p:spPr>
            <a:xfrm>
              <a:off x="3309627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y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9F44E20-3C2B-4604-8C76-0275DF92E9CB}"/>
                </a:ext>
              </a:extLst>
            </p:cNvPr>
            <p:cNvSpPr txBox="1"/>
            <p:nvPr/>
          </p:nvSpPr>
          <p:spPr>
            <a:xfrm>
              <a:off x="2374319" y="321443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z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4CBF5A3-F479-4618-9E16-BD54A7E76D20}"/>
                </a:ext>
              </a:extLst>
            </p:cNvPr>
            <p:cNvSpPr txBox="1"/>
            <p:nvPr/>
          </p:nvSpPr>
          <p:spPr>
            <a:xfrm>
              <a:off x="2530891" y="429859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P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3AF25BB-CBE4-4742-A514-47BB0EC59E05}"/>
              </a:ext>
            </a:extLst>
          </p:cNvPr>
          <p:cNvGrpSpPr/>
          <p:nvPr/>
        </p:nvGrpSpPr>
        <p:grpSpPr>
          <a:xfrm>
            <a:off x="4544347" y="3663043"/>
            <a:ext cx="2015308" cy="1802790"/>
            <a:chOff x="1703617" y="3214438"/>
            <a:chExt cx="2015308" cy="1802790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F066680-0F85-47F3-916A-759659F6EA98}"/>
                </a:ext>
              </a:extLst>
            </p:cNvPr>
            <p:cNvCxnSpPr/>
            <p:nvPr/>
          </p:nvCxnSpPr>
          <p:spPr>
            <a:xfrm flipV="1">
              <a:off x="2711271" y="321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E0E7ABB-D31C-42F5-A82C-0D8BAAB1BC68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3178925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E059DC25-4932-4D02-8850-8131A86A1066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2243617" y="4024438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E74A97B-4190-4E3F-966B-378A24DBDC77}"/>
                </a:ext>
              </a:extLst>
            </p:cNvPr>
            <p:cNvSpPr txBox="1"/>
            <p:nvPr/>
          </p:nvSpPr>
          <p:spPr>
            <a:xfrm>
              <a:off x="1775963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x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CFE15E6-A1E9-443D-B2B3-BBB10C6D0150}"/>
                </a:ext>
              </a:extLst>
            </p:cNvPr>
            <p:cNvSpPr txBox="1"/>
            <p:nvPr/>
          </p:nvSpPr>
          <p:spPr>
            <a:xfrm>
              <a:off x="3309627" y="4740229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y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CCFB167-36C6-4694-820C-E9E5A79B5E79}"/>
                </a:ext>
              </a:extLst>
            </p:cNvPr>
            <p:cNvSpPr txBox="1"/>
            <p:nvPr/>
          </p:nvSpPr>
          <p:spPr>
            <a:xfrm>
              <a:off x="2374319" y="321443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z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F19256E-DB62-4DDB-BE31-C6EDE198BD07}"/>
                </a:ext>
              </a:extLst>
            </p:cNvPr>
            <p:cNvSpPr txBox="1"/>
            <p:nvPr/>
          </p:nvSpPr>
          <p:spPr>
            <a:xfrm>
              <a:off x="2533271" y="429859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P</a:t>
              </a:r>
              <a:r>
                <a:rPr lang="pt-BR" sz="1200" b="1" baseline="-25000" dirty="0">
                  <a:latin typeface="LM Roman 10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pt-BR" b="1" dirty="0">
                <a:latin typeface="LM Roman 10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76E85C5-C1E0-4355-A579-12125ACD6515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flipV="1">
            <a:off x="2712992" y="2760422"/>
            <a:ext cx="1606010" cy="1538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924D629-CCA1-4ACA-9AE3-2A6157411B1C}"/>
              </a:ext>
            </a:extLst>
          </p:cNvPr>
          <p:cNvCxnSpPr>
            <a:cxnSpLocks/>
            <a:stCxn id="19" idx="0"/>
            <a:endCxn id="27" idx="0"/>
          </p:cNvCxnSpPr>
          <p:nvPr/>
        </p:nvCxnSpPr>
        <p:spPr>
          <a:xfrm>
            <a:off x="4319002" y="2760422"/>
            <a:ext cx="1237100" cy="1986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F2BBFD7-7009-404A-98A5-DB3E87E60AF3}"/>
              </a:ext>
            </a:extLst>
          </p:cNvPr>
          <p:cNvCxnSpPr>
            <a:cxnSpLocks/>
            <a:stCxn id="10" idx="0"/>
            <a:endCxn id="27" idx="0"/>
          </p:cNvCxnSpPr>
          <p:nvPr/>
        </p:nvCxnSpPr>
        <p:spPr>
          <a:xfrm>
            <a:off x="2712992" y="4298599"/>
            <a:ext cx="2843110" cy="4486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AA88FD6-7970-4185-9DC7-E2D2DBD4A57A}"/>
                  </a:ext>
                </a:extLst>
              </p:cNvPr>
              <p:cNvSpPr txBox="1"/>
              <p:nvPr/>
            </p:nvSpPr>
            <p:spPr>
              <a:xfrm>
                <a:off x="3381973" y="3491437"/>
                <a:ext cx="394660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baseline="30000" dirty="0">
                  <a:latin typeface="LM Roman 10" panose="00000500000000000000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AA88FD6-7970-4185-9DC7-E2D2DBD4A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3" y="3491437"/>
                <a:ext cx="394660" cy="289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E2B43-559D-4A6A-9DDD-AE9C49F6EB32}"/>
                  </a:ext>
                </a:extLst>
              </p:cNvPr>
              <p:cNvSpPr txBox="1"/>
              <p:nvPr/>
            </p:nvSpPr>
            <p:spPr>
              <a:xfrm>
                <a:off x="4520977" y="3491437"/>
                <a:ext cx="394660" cy="288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b="1" baseline="30000" dirty="0">
                  <a:latin typeface="LM Roman 10" panose="00000500000000000000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E9E2B43-559D-4A6A-9DDD-AE9C49F6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77" y="3491437"/>
                <a:ext cx="394660" cy="28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908145D-B9AE-4EDB-8CED-58352FD2D924}"/>
                  </a:ext>
                </a:extLst>
              </p:cNvPr>
              <p:cNvSpPr txBox="1"/>
              <p:nvPr/>
            </p:nvSpPr>
            <p:spPr>
              <a:xfrm>
                <a:off x="4069762" y="4229459"/>
                <a:ext cx="394660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B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b="1" baseline="30000" dirty="0">
                  <a:latin typeface="LM Roman 10" panose="00000500000000000000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908145D-B9AE-4EDB-8CED-58352FD2D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62" y="4229459"/>
                <a:ext cx="394660" cy="289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97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33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LM Roman 10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Miranda</dc:creator>
  <cp:lastModifiedBy>Tiago Miranda</cp:lastModifiedBy>
  <cp:revision>1</cp:revision>
  <dcterms:created xsi:type="dcterms:W3CDTF">2021-09-04T19:28:59Z</dcterms:created>
  <dcterms:modified xsi:type="dcterms:W3CDTF">2021-09-06T13:23:03Z</dcterms:modified>
</cp:coreProperties>
</file>