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20" y="-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Crypto-Storage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Victor </a:t>
            </a:r>
            <a:r>
              <a:rPr lang="en-US" dirty="0" err="1" smtClean="0"/>
              <a:t>Veliz</a:t>
            </a:r>
            <a:r>
              <a:rPr lang="en-US" dirty="0" smtClean="0"/>
              <a:t> and Phuc Pham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51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Tools are used for the project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0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is the future.</a:t>
            </a:r>
          </a:p>
          <a:p>
            <a:r>
              <a:rPr lang="en-US" dirty="0" smtClean="0"/>
              <a:t>Dropbox, Google Drive will not protect user’s privacy from inside attack.</a:t>
            </a:r>
          </a:p>
          <a:p>
            <a:r>
              <a:rPr lang="en-US" dirty="0" smtClean="0"/>
              <a:t>The web application to allow user upload his/her files and protect them.</a:t>
            </a:r>
          </a:p>
          <a:p>
            <a:r>
              <a:rPr lang="en-US" dirty="0" smtClean="0"/>
              <a:t>Everything belonged to user such as password, files will be encrypted.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6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2057401"/>
            <a:ext cx="10639425" cy="47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1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Django web framework.</a:t>
            </a:r>
          </a:p>
          <a:p>
            <a:r>
              <a:rPr lang="en-US" dirty="0" smtClean="0"/>
              <a:t>Microsoft Azure.</a:t>
            </a:r>
          </a:p>
          <a:p>
            <a:r>
              <a:rPr lang="en-US" dirty="0" smtClean="0"/>
              <a:t>Visual Studio.</a:t>
            </a:r>
          </a:p>
          <a:p>
            <a:r>
              <a:rPr lang="en-US" dirty="0" smtClean="0"/>
              <a:t>SJCL crypto library.</a:t>
            </a:r>
          </a:p>
          <a:p>
            <a:r>
              <a:rPr lang="en-US" dirty="0" err="1" smtClean="0"/>
              <a:t>Asmcrypto</a:t>
            </a:r>
            <a:r>
              <a:rPr lang="en-US" dirty="0"/>
              <a:t> </a:t>
            </a:r>
            <a:r>
              <a:rPr lang="en-US" dirty="0" smtClean="0"/>
              <a:t>library.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91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protection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562" y="2282031"/>
            <a:ext cx="85248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7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Cryto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SJCL and </a:t>
            </a:r>
            <a:r>
              <a:rPr lang="en-US" dirty="0" err="1" smtClean="0"/>
              <a:t>asmcryto</a:t>
            </a:r>
            <a:r>
              <a:rPr lang="en-US" dirty="0" smtClean="0"/>
              <a:t> are JavaScript crypto libraries.</a:t>
            </a:r>
          </a:p>
          <a:p>
            <a:pPr lvl="1"/>
            <a:r>
              <a:rPr lang="en-US" dirty="0" smtClean="0"/>
              <a:t>Pbkdf2 in </a:t>
            </a:r>
            <a:r>
              <a:rPr lang="en-US" dirty="0" err="1" smtClean="0"/>
              <a:t>asmcrypto</a:t>
            </a:r>
            <a:r>
              <a:rPr lang="en-US" dirty="0" smtClean="0"/>
              <a:t> library is used to provide authentication.</a:t>
            </a:r>
          </a:p>
          <a:p>
            <a:pPr lvl="1"/>
            <a:r>
              <a:rPr lang="en-US" dirty="0" smtClean="0"/>
              <a:t>SJCL with AES, CCM authenticated-encryption modes.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0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6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Teamwork, we know each other more.</a:t>
            </a:r>
          </a:p>
          <a:p>
            <a:r>
              <a:rPr lang="en-US" dirty="0" smtClean="0"/>
              <a:t>The web application fulfill all important security expects.</a:t>
            </a:r>
          </a:p>
          <a:p>
            <a:r>
              <a:rPr lang="en-US" dirty="0" smtClean="0"/>
              <a:t>We will enhance </a:t>
            </a:r>
            <a:r>
              <a:rPr lang="en-US" smtClean="0"/>
              <a:t>the </a:t>
            </a:r>
            <a:r>
              <a:rPr lang="en-US" smtClean="0"/>
              <a:t>app so </a:t>
            </a:r>
            <a:r>
              <a:rPr lang="en-US" dirty="0" smtClean="0"/>
              <a:t>I will support all different </a:t>
            </a:r>
            <a:r>
              <a:rPr lang="en-US" smtClean="0"/>
              <a:t>file </a:t>
            </a:r>
            <a:r>
              <a:rPr lang="en-US" smtClean="0"/>
              <a:t>formats. </a:t>
            </a:r>
            <a:endParaRPr lang="en-US" dirty="0" smtClean="0"/>
          </a:p>
          <a:p>
            <a:r>
              <a:rPr lang="en-US" dirty="0" smtClean="0"/>
              <a:t>Building a dedicate server to host the web app.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1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1672</TotalTime>
  <Words>161</Words>
  <Application>Microsoft Macintosh PowerPoint</Application>
  <PresentationFormat>Custom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Vapor Trail</vt:lpstr>
      <vt:lpstr>Crypto-Storage</vt:lpstr>
      <vt:lpstr>Contents</vt:lpstr>
      <vt:lpstr>Introduction</vt:lpstr>
      <vt:lpstr>Architecture</vt:lpstr>
      <vt:lpstr>Tools</vt:lpstr>
      <vt:lpstr>Server protection</vt:lpstr>
      <vt:lpstr>Cryto Library</vt:lpstr>
      <vt:lpstr>DEMO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</dc:title>
  <dc:creator>Phuc Pham</dc:creator>
  <cp:lastModifiedBy>csdsf sdfa</cp:lastModifiedBy>
  <cp:revision>10</cp:revision>
  <dcterms:created xsi:type="dcterms:W3CDTF">2015-12-08T20:19:15Z</dcterms:created>
  <dcterms:modified xsi:type="dcterms:W3CDTF">2015-12-10T00:19:51Z</dcterms:modified>
</cp:coreProperties>
</file>