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Secure mobile </a:t>
            </a:r>
            <a:r>
              <a:rPr lang="en-US" dirty="0" smtClean="0"/>
              <a:t>cloud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Mobile and cloud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References: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Rassan</a:t>
            </a:r>
            <a:r>
              <a:rPr lang="en-US" dirty="0"/>
              <a:t>, </a:t>
            </a:r>
            <a:r>
              <a:rPr lang="en-US" dirty="0" err="1"/>
              <a:t>Iehab</a:t>
            </a:r>
            <a:r>
              <a:rPr lang="en-US" dirty="0"/>
              <a:t> Al, and </a:t>
            </a:r>
            <a:r>
              <a:rPr lang="en-US" dirty="0" err="1"/>
              <a:t>Hanan</a:t>
            </a:r>
            <a:r>
              <a:rPr lang="en-US" dirty="0"/>
              <a:t> </a:t>
            </a:r>
            <a:r>
              <a:rPr lang="en-US" dirty="0" err="1"/>
              <a:t>Alshaher</a:t>
            </a:r>
            <a:r>
              <a:rPr lang="en-US" dirty="0"/>
              <a:t>. "Securing Mobile Cloud Computing Using Biometric Authentication (SMCBA)." </a:t>
            </a:r>
            <a:r>
              <a:rPr lang="en-US" i="1" dirty="0"/>
              <a:t>2014 International Conference on Computational Science and Computational Intelligence </a:t>
            </a:r>
            <a:r>
              <a:rPr lang="en-US" dirty="0"/>
              <a:t>(2014)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Aliasgari</a:t>
            </a:r>
            <a:r>
              <a:rPr lang="en-US" dirty="0"/>
              <a:t>, </a:t>
            </a:r>
            <a:r>
              <a:rPr lang="en-US" dirty="0" err="1"/>
              <a:t>Mehrdad</a:t>
            </a:r>
            <a:r>
              <a:rPr lang="en-US" dirty="0"/>
              <a:t>, Nick Sabol, and </a:t>
            </a:r>
            <a:r>
              <a:rPr lang="en-US" dirty="0" err="1"/>
              <a:t>Ashutosh</a:t>
            </a:r>
            <a:r>
              <a:rPr lang="en-US" dirty="0"/>
              <a:t> Sharma. "Sesame: A Secure and Convenient Mobile Solution for Passwords." </a:t>
            </a:r>
            <a:r>
              <a:rPr lang="en-US" i="1" dirty="0"/>
              <a:t>2015 First Conference on Mobile and Secure Services (MOBISECSERV) </a:t>
            </a:r>
            <a:r>
              <a:rPr lang="en-US" dirty="0"/>
              <a:t>(2015)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7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Cloud is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cloud service providers using weak authentication mechanisms.</a:t>
            </a:r>
          </a:p>
          <a:p>
            <a:pPr lvl="1"/>
            <a:r>
              <a:rPr lang="en-US" dirty="0" smtClean="0"/>
              <a:t>Username/password</a:t>
            </a:r>
          </a:p>
          <a:p>
            <a:r>
              <a:rPr lang="en-US" dirty="0" smtClean="0"/>
              <a:t>Cloud provider, hackers can access user’s data.</a:t>
            </a:r>
          </a:p>
          <a:p>
            <a:r>
              <a:rPr lang="en-US" dirty="0" smtClean="0"/>
              <a:t>More and more sensitive data is being collected.</a:t>
            </a:r>
          </a:p>
          <a:p>
            <a:r>
              <a:rPr lang="en-US" dirty="0" smtClean="0"/>
              <a:t>Encryption on mobile phone requires high workload.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3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 Authentication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16" y="2052638"/>
            <a:ext cx="5470944" cy="4195762"/>
          </a:xfrm>
        </p:spPr>
      </p:pic>
    </p:spTree>
    <p:extLst>
      <p:ext uri="{BB962C8B-B14F-4D97-AF65-F5344CB8AC3E}">
        <p14:creationId xmlns:p14="http://schemas.microsoft.com/office/powerpoint/2010/main" val="238799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401" y="2052638"/>
            <a:ext cx="3512973" cy="4195762"/>
          </a:xfrm>
        </p:spPr>
      </p:pic>
    </p:spTree>
    <p:extLst>
      <p:ext uri="{BB962C8B-B14F-4D97-AF65-F5344CB8AC3E}">
        <p14:creationId xmlns:p14="http://schemas.microsoft.com/office/powerpoint/2010/main" val="3979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It is not expensive by using camera on the phone.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If the server is hacked, the user will lose every thing.</a:t>
            </a:r>
          </a:p>
          <a:p>
            <a:pPr lvl="1"/>
            <a:r>
              <a:rPr lang="en-US" dirty="0" smtClean="0"/>
              <a:t>The image is not encrypted.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2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“Sesame</a:t>
            </a:r>
            <a:r>
              <a:rPr lang="en-US" i="1" dirty="0" smtClean="0"/>
              <a:t>” </a:t>
            </a:r>
            <a:r>
              <a:rPr lang="en-US" dirty="0" smtClean="0"/>
              <a:t>in </a:t>
            </a:r>
            <a:r>
              <a:rPr lang="en-US" dirty="0"/>
              <a:t>honor </a:t>
            </a:r>
            <a:r>
              <a:rPr lang="en-US" dirty="0" smtClean="0"/>
              <a:t>of the </a:t>
            </a:r>
            <a:r>
              <a:rPr lang="en-US" dirty="0"/>
              <a:t>story of “Ali Baba and the Forty Thieves”.</a:t>
            </a:r>
          </a:p>
          <a:p>
            <a:r>
              <a:rPr lang="en-US" dirty="0" smtClean="0"/>
              <a:t>Voice-activated </a:t>
            </a:r>
            <a:r>
              <a:rPr lang="en-US" dirty="0"/>
              <a:t>password manager.</a:t>
            </a:r>
          </a:p>
          <a:p>
            <a:r>
              <a:rPr lang="en-US" dirty="0" smtClean="0"/>
              <a:t>A speaker and speech recognition.</a:t>
            </a:r>
          </a:p>
          <a:p>
            <a:r>
              <a:rPr lang="en-US" dirty="0" smtClean="0"/>
              <a:t>A killer for </a:t>
            </a:r>
            <a:r>
              <a:rPr lang="en-US" dirty="0" err="1" smtClean="0"/>
              <a:t>LastPass</a:t>
            </a:r>
            <a:r>
              <a:rPr lang="en-US" dirty="0" smtClean="0"/>
              <a:t>, Firefox Sync, Apple Keychain…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 (1)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1" y="2052638"/>
            <a:ext cx="7459133" cy="4195762"/>
          </a:xfrm>
        </p:spPr>
      </p:pic>
    </p:spTree>
    <p:extLst>
      <p:ext uri="{BB962C8B-B14F-4D97-AF65-F5344CB8AC3E}">
        <p14:creationId xmlns:p14="http://schemas.microsoft.com/office/powerpoint/2010/main" val="308410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</a:t>
            </a:r>
            <a:r>
              <a:rPr lang="en-US" dirty="0" smtClean="0"/>
              <a:t>solution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key is set up when user launch the application 1</a:t>
            </a:r>
            <a:r>
              <a:rPr lang="en-US" baseline="30000" dirty="0" smtClean="0"/>
              <a:t>st</a:t>
            </a:r>
            <a:r>
              <a:rPr lang="en-US" dirty="0" smtClean="0"/>
              <a:t> time.</a:t>
            </a:r>
          </a:p>
          <a:p>
            <a:pPr lvl="1"/>
            <a:r>
              <a:rPr lang="en-US" dirty="0" smtClean="0"/>
              <a:t>A key is created using this master password.</a:t>
            </a:r>
          </a:p>
          <a:p>
            <a:r>
              <a:rPr lang="en-US" dirty="0" smtClean="0"/>
              <a:t>On Sesame sever, the key is protected by using the voice authentication.</a:t>
            </a:r>
          </a:p>
          <a:p>
            <a:r>
              <a:rPr lang="en-US" dirty="0" smtClean="0"/>
              <a:t>Speaker recognition and speech recognition are applied.</a:t>
            </a:r>
          </a:p>
          <a:p>
            <a:r>
              <a:rPr lang="en-US" dirty="0" smtClean="0"/>
              <a:t>In order to retrieve the key, user has to use their voice.</a:t>
            </a:r>
          </a:p>
        </p:txBody>
      </p:sp>
    </p:spTree>
    <p:extLst>
      <p:ext uri="{BB962C8B-B14F-4D97-AF65-F5344CB8AC3E}">
        <p14:creationId xmlns:p14="http://schemas.microsoft.com/office/powerpoint/2010/main" val="171085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Pros: </a:t>
            </a:r>
          </a:p>
          <a:p>
            <a:pPr lvl="1"/>
            <a:r>
              <a:rPr lang="en-US" dirty="0" smtClean="0"/>
              <a:t>Sesame server knows nothing about the data even though it has the keys.</a:t>
            </a:r>
          </a:p>
          <a:p>
            <a:pPr lvl="1"/>
            <a:r>
              <a:rPr lang="en-US" dirty="0" smtClean="0"/>
              <a:t>Every phone has a speaker and phone .</a:t>
            </a:r>
          </a:p>
          <a:p>
            <a:pPr lvl="1"/>
            <a:r>
              <a:rPr lang="en-US" dirty="0" smtClean="0"/>
              <a:t>Any attack on the Sesame server will not bring headache to user.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Expensive solution.</a:t>
            </a:r>
          </a:p>
          <a:p>
            <a:pPr lvl="1"/>
            <a:r>
              <a:rPr lang="en-US" dirty="0" smtClean="0"/>
              <a:t>Hard to scale out because different people have different sounds for every languages.</a:t>
            </a:r>
          </a:p>
          <a:p>
            <a:pPr lvl="1"/>
            <a:r>
              <a:rPr lang="en-US" dirty="0" smtClean="0"/>
              <a:t>Performance.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1033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</TotalTime>
  <Words>324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  Secure mobile cloud environment</vt:lpstr>
      <vt:lpstr>  Cloud is the future</vt:lpstr>
      <vt:lpstr>Fingerprint Authentication </vt:lpstr>
      <vt:lpstr>DESIGN APPROACH</vt:lpstr>
      <vt:lpstr>Pros and cons:</vt:lpstr>
      <vt:lpstr>Sesame</vt:lpstr>
      <vt:lpstr>Proposed solution (1)</vt:lpstr>
      <vt:lpstr>Proposed solution (2)</vt:lpstr>
      <vt:lpstr>Pros and cons</vt:lpstr>
      <vt:lpstr> References: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mobile cloud environment</dc:title>
  <dc:creator>Phuc Pham</dc:creator>
  <cp:lastModifiedBy>Phuc Pham</cp:lastModifiedBy>
  <cp:revision>16</cp:revision>
  <dcterms:created xsi:type="dcterms:W3CDTF">2015-11-30T22:46:55Z</dcterms:created>
  <dcterms:modified xsi:type="dcterms:W3CDTF">2015-12-01T01:34:15Z</dcterms:modified>
</cp:coreProperties>
</file>