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129" autoAdjust="0"/>
  </p:normalViewPr>
  <p:slideViewPr>
    <p:cSldViewPr>
      <p:cViewPr>
        <p:scale>
          <a:sx n="70" d="100"/>
          <a:sy n="70" d="100"/>
        </p:scale>
        <p:origin x="-528" y="-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8A57-359A-45F3-973C-F234D544FE9A}" type="datetimeFigureOut">
              <a:rPr lang="zh-TW" altLang="en-US" smtClean="0"/>
              <a:pPr/>
              <a:t>2009/7/1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16C1-046C-4FC9-9578-7F624C1DB8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8A57-359A-45F3-973C-F234D544FE9A}" type="datetimeFigureOut">
              <a:rPr lang="zh-TW" altLang="en-US" smtClean="0"/>
              <a:pPr/>
              <a:t>2009/7/1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16C1-046C-4FC9-9578-7F624C1DB8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8A57-359A-45F3-973C-F234D544FE9A}" type="datetimeFigureOut">
              <a:rPr lang="zh-TW" altLang="en-US" smtClean="0"/>
              <a:pPr/>
              <a:t>2009/7/1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16C1-046C-4FC9-9578-7F624C1DB8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8A57-359A-45F3-973C-F234D544FE9A}" type="datetimeFigureOut">
              <a:rPr lang="zh-TW" altLang="en-US" smtClean="0"/>
              <a:pPr/>
              <a:t>2009/7/1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16C1-046C-4FC9-9578-7F624C1DB8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8A57-359A-45F3-973C-F234D544FE9A}" type="datetimeFigureOut">
              <a:rPr lang="zh-TW" altLang="en-US" smtClean="0"/>
              <a:pPr/>
              <a:t>2009/7/1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16C1-046C-4FC9-9578-7F624C1DB8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8A57-359A-45F3-973C-F234D544FE9A}" type="datetimeFigureOut">
              <a:rPr lang="zh-TW" altLang="en-US" smtClean="0"/>
              <a:pPr/>
              <a:t>2009/7/1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16C1-046C-4FC9-9578-7F624C1DB8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8A57-359A-45F3-973C-F234D544FE9A}" type="datetimeFigureOut">
              <a:rPr lang="zh-TW" altLang="en-US" smtClean="0"/>
              <a:pPr/>
              <a:t>2009/7/1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16C1-046C-4FC9-9578-7F624C1DB8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8A57-359A-45F3-973C-F234D544FE9A}" type="datetimeFigureOut">
              <a:rPr lang="zh-TW" altLang="en-US" smtClean="0"/>
              <a:pPr/>
              <a:t>2009/7/1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16C1-046C-4FC9-9578-7F624C1DB8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8A57-359A-45F3-973C-F234D544FE9A}" type="datetimeFigureOut">
              <a:rPr lang="zh-TW" altLang="en-US" smtClean="0"/>
              <a:pPr/>
              <a:t>2009/7/1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16C1-046C-4FC9-9578-7F624C1DB8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8A57-359A-45F3-973C-F234D544FE9A}" type="datetimeFigureOut">
              <a:rPr lang="zh-TW" altLang="en-US" smtClean="0"/>
              <a:pPr/>
              <a:t>2009/7/1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16C1-046C-4FC9-9578-7F624C1DB8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8A57-359A-45F3-973C-F234D544FE9A}" type="datetimeFigureOut">
              <a:rPr lang="zh-TW" altLang="en-US" smtClean="0"/>
              <a:pPr/>
              <a:t>2009/7/1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16C1-046C-4FC9-9578-7F624C1DB8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88A57-359A-45F3-973C-F234D544FE9A}" type="datetimeFigureOut">
              <a:rPr lang="zh-TW" altLang="en-US" smtClean="0"/>
              <a:pPr/>
              <a:t>2009/7/1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F16C1-046C-4FC9-9578-7F624C1DB81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609721" y="2654199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q</a:t>
            </a:r>
            <a:r>
              <a:rPr lang="en-US" altLang="zh-TW" sz="1600" b="1" baseline="-25000" dirty="0" smtClean="0">
                <a:solidFill>
                  <a:schemeClr val="tx1"/>
                </a:solidFill>
              </a:rPr>
              <a:t>0</a:t>
            </a:r>
            <a:endParaRPr lang="zh-TW" altLang="en-US" sz="1600" b="1" baseline="-25000" dirty="0">
              <a:solidFill>
                <a:schemeClr val="tx1"/>
              </a:solidFill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4560849" y="2612088"/>
            <a:ext cx="656943" cy="656943"/>
            <a:chOff x="2951228" y="1344521"/>
            <a:chExt cx="656943" cy="656943"/>
          </a:xfrm>
        </p:grpSpPr>
        <p:sp>
          <p:nvSpPr>
            <p:cNvPr id="17" name="橢圓 16"/>
            <p:cNvSpPr>
              <a:spLocks noChangeAspect="1"/>
            </p:cNvSpPr>
            <p:nvPr/>
          </p:nvSpPr>
          <p:spPr>
            <a:xfrm>
              <a:off x="2951228" y="1344521"/>
              <a:ext cx="656943" cy="6569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" name="橢圓 4"/>
            <p:cNvSpPr/>
            <p:nvPr/>
          </p:nvSpPr>
          <p:spPr>
            <a:xfrm>
              <a:off x="3000364" y="1386632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 smtClean="0">
                  <a:solidFill>
                    <a:schemeClr val="tx1"/>
                  </a:solidFill>
                </a:rPr>
                <a:t>q</a:t>
              </a:r>
              <a:r>
                <a:rPr lang="en-US" altLang="zh-TW" sz="1600" b="1" baseline="-25000" dirty="0" smtClean="0">
                  <a:solidFill>
                    <a:schemeClr val="tx1"/>
                  </a:solidFill>
                </a:rPr>
                <a:t>1</a:t>
              </a:r>
              <a:endParaRPr lang="zh-TW" altLang="en-US" sz="1600" b="1" baseline="-25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直線單箭頭接點 5"/>
          <p:cNvCxnSpPr>
            <a:stCxn id="4" idx="6"/>
          </p:cNvCxnSpPr>
          <p:nvPr/>
        </p:nvCxnSpPr>
        <p:spPr>
          <a:xfrm>
            <a:off x="3181225" y="2939951"/>
            <a:ext cx="1379624" cy="6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786314" y="1673869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09853" y="291679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2252531" y="2939951"/>
            <a:ext cx="360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手繪多邊形 11"/>
          <p:cNvSpPr/>
          <p:nvPr/>
        </p:nvSpPr>
        <p:spPr>
          <a:xfrm rot="16200000">
            <a:off x="2538692" y="1961737"/>
            <a:ext cx="741365" cy="742183"/>
          </a:xfrm>
          <a:custGeom>
            <a:avLst/>
            <a:gdLst>
              <a:gd name="connsiteX0" fmla="*/ 11017 w 574714"/>
              <a:gd name="connsiteY0" fmla="*/ 297456 h 1057620"/>
              <a:gd name="connsiteX1" fmla="*/ 473726 w 574714"/>
              <a:gd name="connsiteY1" fmla="*/ 110169 h 1057620"/>
              <a:gd name="connsiteX2" fmla="*/ 495760 w 574714"/>
              <a:gd name="connsiteY2" fmla="*/ 958468 h 1057620"/>
              <a:gd name="connsiteX3" fmla="*/ 0 w 574714"/>
              <a:gd name="connsiteY3" fmla="*/ 705080 h 1057620"/>
              <a:gd name="connsiteX0" fmla="*/ 11017 w 697361"/>
              <a:gd name="connsiteY0" fmla="*/ 154604 h 890959"/>
              <a:gd name="connsiteX1" fmla="*/ 616570 w 697361"/>
              <a:gd name="connsiteY1" fmla="*/ 110169 h 890959"/>
              <a:gd name="connsiteX2" fmla="*/ 495760 w 697361"/>
              <a:gd name="connsiteY2" fmla="*/ 815616 h 890959"/>
              <a:gd name="connsiteX3" fmla="*/ 0 w 697361"/>
              <a:gd name="connsiteY3" fmla="*/ 562228 h 890959"/>
              <a:gd name="connsiteX0" fmla="*/ 11017 w 741365"/>
              <a:gd name="connsiteY0" fmla="*/ 148728 h 742183"/>
              <a:gd name="connsiteX1" fmla="*/ 616570 w 741365"/>
              <a:gd name="connsiteY1" fmla="*/ 104293 h 742183"/>
              <a:gd name="connsiteX2" fmla="*/ 638604 w 741365"/>
              <a:gd name="connsiteY2" fmla="*/ 666840 h 742183"/>
              <a:gd name="connsiteX3" fmla="*/ 0 w 741365"/>
              <a:gd name="connsiteY3" fmla="*/ 556352 h 742183"/>
              <a:gd name="connsiteX0" fmla="*/ 11017 w 741365"/>
              <a:gd name="connsiteY0" fmla="*/ 148728 h 742183"/>
              <a:gd name="connsiteX1" fmla="*/ 616570 w 741365"/>
              <a:gd name="connsiteY1" fmla="*/ 104293 h 742183"/>
              <a:gd name="connsiteX2" fmla="*/ 638604 w 741365"/>
              <a:gd name="connsiteY2" fmla="*/ 666840 h 742183"/>
              <a:gd name="connsiteX3" fmla="*/ 0 w 741365"/>
              <a:gd name="connsiteY3" fmla="*/ 556352 h 742183"/>
              <a:gd name="connsiteX0" fmla="*/ 11017 w 741365"/>
              <a:gd name="connsiteY0" fmla="*/ 148728 h 742183"/>
              <a:gd name="connsiteX1" fmla="*/ 616570 w 741365"/>
              <a:gd name="connsiteY1" fmla="*/ 104293 h 742183"/>
              <a:gd name="connsiteX2" fmla="*/ 638604 w 741365"/>
              <a:gd name="connsiteY2" fmla="*/ 666840 h 742183"/>
              <a:gd name="connsiteX3" fmla="*/ 0 w 741365"/>
              <a:gd name="connsiteY3" fmla="*/ 556352 h 742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365" h="742183">
                <a:moveTo>
                  <a:pt x="11017" y="148728"/>
                </a:moveTo>
                <a:cubicBezTo>
                  <a:pt x="201976" y="0"/>
                  <a:pt x="511972" y="17941"/>
                  <a:pt x="616570" y="104293"/>
                </a:cubicBezTo>
                <a:cubicBezTo>
                  <a:pt x="721168" y="190645"/>
                  <a:pt x="741365" y="591497"/>
                  <a:pt x="638604" y="666840"/>
                </a:cubicBezTo>
                <a:cubicBezTo>
                  <a:pt x="535843" y="742183"/>
                  <a:pt x="208403" y="732622"/>
                  <a:pt x="0" y="556352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675478" y="1676393"/>
            <a:ext cx="36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4" name="手繪多邊形 13"/>
          <p:cNvSpPr/>
          <p:nvPr/>
        </p:nvSpPr>
        <p:spPr>
          <a:xfrm rot="16200000">
            <a:off x="4538956" y="1948061"/>
            <a:ext cx="741365" cy="742183"/>
          </a:xfrm>
          <a:custGeom>
            <a:avLst/>
            <a:gdLst>
              <a:gd name="connsiteX0" fmla="*/ 11017 w 574714"/>
              <a:gd name="connsiteY0" fmla="*/ 297456 h 1057620"/>
              <a:gd name="connsiteX1" fmla="*/ 473726 w 574714"/>
              <a:gd name="connsiteY1" fmla="*/ 110169 h 1057620"/>
              <a:gd name="connsiteX2" fmla="*/ 495760 w 574714"/>
              <a:gd name="connsiteY2" fmla="*/ 958468 h 1057620"/>
              <a:gd name="connsiteX3" fmla="*/ 0 w 574714"/>
              <a:gd name="connsiteY3" fmla="*/ 705080 h 1057620"/>
              <a:gd name="connsiteX0" fmla="*/ 11017 w 697361"/>
              <a:gd name="connsiteY0" fmla="*/ 154604 h 890959"/>
              <a:gd name="connsiteX1" fmla="*/ 616570 w 697361"/>
              <a:gd name="connsiteY1" fmla="*/ 110169 h 890959"/>
              <a:gd name="connsiteX2" fmla="*/ 495760 w 697361"/>
              <a:gd name="connsiteY2" fmla="*/ 815616 h 890959"/>
              <a:gd name="connsiteX3" fmla="*/ 0 w 697361"/>
              <a:gd name="connsiteY3" fmla="*/ 562228 h 890959"/>
              <a:gd name="connsiteX0" fmla="*/ 11017 w 741365"/>
              <a:gd name="connsiteY0" fmla="*/ 148728 h 742183"/>
              <a:gd name="connsiteX1" fmla="*/ 616570 w 741365"/>
              <a:gd name="connsiteY1" fmla="*/ 104293 h 742183"/>
              <a:gd name="connsiteX2" fmla="*/ 638604 w 741365"/>
              <a:gd name="connsiteY2" fmla="*/ 666840 h 742183"/>
              <a:gd name="connsiteX3" fmla="*/ 0 w 741365"/>
              <a:gd name="connsiteY3" fmla="*/ 556352 h 742183"/>
              <a:gd name="connsiteX0" fmla="*/ 11017 w 741365"/>
              <a:gd name="connsiteY0" fmla="*/ 148728 h 742183"/>
              <a:gd name="connsiteX1" fmla="*/ 616570 w 741365"/>
              <a:gd name="connsiteY1" fmla="*/ 104293 h 742183"/>
              <a:gd name="connsiteX2" fmla="*/ 638604 w 741365"/>
              <a:gd name="connsiteY2" fmla="*/ 666840 h 742183"/>
              <a:gd name="connsiteX3" fmla="*/ 0 w 741365"/>
              <a:gd name="connsiteY3" fmla="*/ 556352 h 742183"/>
              <a:gd name="connsiteX0" fmla="*/ 11017 w 741365"/>
              <a:gd name="connsiteY0" fmla="*/ 148728 h 742183"/>
              <a:gd name="connsiteX1" fmla="*/ 616570 w 741365"/>
              <a:gd name="connsiteY1" fmla="*/ 104293 h 742183"/>
              <a:gd name="connsiteX2" fmla="*/ 638604 w 741365"/>
              <a:gd name="connsiteY2" fmla="*/ 666840 h 742183"/>
              <a:gd name="connsiteX3" fmla="*/ 0 w 741365"/>
              <a:gd name="connsiteY3" fmla="*/ 556352 h 742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365" h="742183">
                <a:moveTo>
                  <a:pt x="11017" y="148728"/>
                </a:moveTo>
                <a:cubicBezTo>
                  <a:pt x="201976" y="0"/>
                  <a:pt x="511972" y="17941"/>
                  <a:pt x="616570" y="104293"/>
                </a:cubicBezTo>
                <a:cubicBezTo>
                  <a:pt x="721168" y="190645"/>
                  <a:pt x="741365" y="591497"/>
                  <a:pt x="638604" y="666840"/>
                </a:cubicBezTo>
                <a:cubicBezTo>
                  <a:pt x="535843" y="742183"/>
                  <a:pt x="208403" y="732622"/>
                  <a:pt x="0" y="556352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571736" y="5202808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X</a:t>
            </a:r>
            <a:r>
              <a:rPr lang="en-US" altLang="zh-TW" sz="1600" b="1" baseline="-250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{q</a:t>
            </a:r>
            <a:r>
              <a:rPr lang="en-US" altLang="zh-TW" sz="1600" b="1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}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>
            <a:spLocks noChangeAspect="1"/>
          </p:cNvSpPr>
          <p:nvPr/>
        </p:nvSpPr>
        <p:spPr>
          <a:xfrm>
            <a:off x="6272511" y="5202808"/>
            <a:ext cx="656943" cy="65694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 baseline="-25000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6312122" y="5244919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X</a:t>
            </a:r>
            <a:r>
              <a:rPr lang="en-US" altLang="zh-TW" sz="1600" b="1" baseline="-250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{q</a:t>
            </a:r>
            <a:r>
              <a:rPr lang="en-US" altLang="zh-TW" sz="1600" b="1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}</a:t>
            </a:r>
            <a:endParaRPr lang="zh-TW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27" name="橢圓 26"/>
          <p:cNvSpPr>
            <a:spLocks noChangeAspect="1"/>
          </p:cNvSpPr>
          <p:nvPr/>
        </p:nvSpPr>
        <p:spPr>
          <a:xfrm>
            <a:off x="4557999" y="5202808"/>
            <a:ext cx="656943" cy="656943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 baseline="-25000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4597610" y="5244919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X</a:t>
            </a:r>
            <a:r>
              <a:rPr lang="en-US" altLang="zh-TW" sz="1600" b="1" baseline="-25000" dirty="0" smtClean="0">
                <a:solidFill>
                  <a:schemeClr val="tx1"/>
                </a:solidFill>
              </a:rPr>
              <a:t>01</a:t>
            </a: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{q</a:t>
            </a:r>
            <a:r>
              <a:rPr lang="en-US" altLang="zh-TW" sz="1600" b="1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,q</a:t>
            </a:r>
            <a:r>
              <a:rPr lang="en-US" altLang="zh-TW" sz="1600" b="1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}</a:t>
            </a:r>
            <a:endParaRPr lang="zh-TW" alt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>
            <a:off x="2214546" y="5488560"/>
            <a:ext cx="360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手繪多邊形 29"/>
          <p:cNvSpPr/>
          <p:nvPr/>
        </p:nvSpPr>
        <p:spPr>
          <a:xfrm rot="16200000">
            <a:off x="2500707" y="4497544"/>
            <a:ext cx="741365" cy="742183"/>
          </a:xfrm>
          <a:custGeom>
            <a:avLst/>
            <a:gdLst>
              <a:gd name="connsiteX0" fmla="*/ 11017 w 574714"/>
              <a:gd name="connsiteY0" fmla="*/ 297456 h 1057620"/>
              <a:gd name="connsiteX1" fmla="*/ 473726 w 574714"/>
              <a:gd name="connsiteY1" fmla="*/ 110169 h 1057620"/>
              <a:gd name="connsiteX2" fmla="*/ 495760 w 574714"/>
              <a:gd name="connsiteY2" fmla="*/ 958468 h 1057620"/>
              <a:gd name="connsiteX3" fmla="*/ 0 w 574714"/>
              <a:gd name="connsiteY3" fmla="*/ 705080 h 1057620"/>
              <a:gd name="connsiteX0" fmla="*/ 11017 w 697361"/>
              <a:gd name="connsiteY0" fmla="*/ 154604 h 890959"/>
              <a:gd name="connsiteX1" fmla="*/ 616570 w 697361"/>
              <a:gd name="connsiteY1" fmla="*/ 110169 h 890959"/>
              <a:gd name="connsiteX2" fmla="*/ 495760 w 697361"/>
              <a:gd name="connsiteY2" fmla="*/ 815616 h 890959"/>
              <a:gd name="connsiteX3" fmla="*/ 0 w 697361"/>
              <a:gd name="connsiteY3" fmla="*/ 562228 h 890959"/>
              <a:gd name="connsiteX0" fmla="*/ 11017 w 741365"/>
              <a:gd name="connsiteY0" fmla="*/ 148728 h 742183"/>
              <a:gd name="connsiteX1" fmla="*/ 616570 w 741365"/>
              <a:gd name="connsiteY1" fmla="*/ 104293 h 742183"/>
              <a:gd name="connsiteX2" fmla="*/ 638604 w 741365"/>
              <a:gd name="connsiteY2" fmla="*/ 666840 h 742183"/>
              <a:gd name="connsiteX3" fmla="*/ 0 w 741365"/>
              <a:gd name="connsiteY3" fmla="*/ 556352 h 742183"/>
              <a:gd name="connsiteX0" fmla="*/ 11017 w 741365"/>
              <a:gd name="connsiteY0" fmla="*/ 148728 h 742183"/>
              <a:gd name="connsiteX1" fmla="*/ 616570 w 741365"/>
              <a:gd name="connsiteY1" fmla="*/ 104293 h 742183"/>
              <a:gd name="connsiteX2" fmla="*/ 638604 w 741365"/>
              <a:gd name="connsiteY2" fmla="*/ 666840 h 742183"/>
              <a:gd name="connsiteX3" fmla="*/ 0 w 741365"/>
              <a:gd name="connsiteY3" fmla="*/ 556352 h 742183"/>
              <a:gd name="connsiteX0" fmla="*/ 11017 w 741365"/>
              <a:gd name="connsiteY0" fmla="*/ 148728 h 742183"/>
              <a:gd name="connsiteX1" fmla="*/ 616570 w 741365"/>
              <a:gd name="connsiteY1" fmla="*/ 104293 h 742183"/>
              <a:gd name="connsiteX2" fmla="*/ 638604 w 741365"/>
              <a:gd name="connsiteY2" fmla="*/ 666840 h 742183"/>
              <a:gd name="connsiteX3" fmla="*/ 0 w 741365"/>
              <a:gd name="connsiteY3" fmla="*/ 556352 h 742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365" h="742183">
                <a:moveTo>
                  <a:pt x="11017" y="148728"/>
                </a:moveTo>
                <a:cubicBezTo>
                  <a:pt x="201976" y="0"/>
                  <a:pt x="511972" y="17941"/>
                  <a:pt x="616570" y="104293"/>
                </a:cubicBezTo>
                <a:cubicBezTo>
                  <a:pt x="721168" y="190645"/>
                  <a:pt x="741365" y="591497"/>
                  <a:pt x="638604" y="666840"/>
                </a:cubicBezTo>
                <a:cubicBezTo>
                  <a:pt x="535843" y="742183"/>
                  <a:pt x="208403" y="732622"/>
                  <a:pt x="0" y="556352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2714612" y="419053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643306" y="563143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3143240" y="5593336"/>
            <a:ext cx="1379624" cy="6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3152765" y="5445697"/>
            <a:ext cx="1379624" cy="6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3643306" y="505993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40" name="手繪多邊形 39"/>
          <p:cNvSpPr/>
          <p:nvPr/>
        </p:nvSpPr>
        <p:spPr>
          <a:xfrm rot="16200000">
            <a:off x="4543834" y="4507069"/>
            <a:ext cx="741365" cy="742183"/>
          </a:xfrm>
          <a:custGeom>
            <a:avLst/>
            <a:gdLst>
              <a:gd name="connsiteX0" fmla="*/ 11017 w 574714"/>
              <a:gd name="connsiteY0" fmla="*/ 297456 h 1057620"/>
              <a:gd name="connsiteX1" fmla="*/ 473726 w 574714"/>
              <a:gd name="connsiteY1" fmla="*/ 110169 h 1057620"/>
              <a:gd name="connsiteX2" fmla="*/ 495760 w 574714"/>
              <a:gd name="connsiteY2" fmla="*/ 958468 h 1057620"/>
              <a:gd name="connsiteX3" fmla="*/ 0 w 574714"/>
              <a:gd name="connsiteY3" fmla="*/ 705080 h 1057620"/>
              <a:gd name="connsiteX0" fmla="*/ 11017 w 697361"/>
              <a:gd name="connsiteY0" fmla="*/ 154604 h 890959"/>
              <a:gd name="connsiteX1" fmla="*/ 616570 w 697361"/>
              <a:gd name="connsiteY1" fmla="*/ 110169 h 890959"/>
              <a:gd name="connsiteX2" fmla="*/ 495760 w 697361"/>
              <a:gd name="connsiteY2" fmla="*/ 815616 h 890959"/>
              <a:gd name="connsiteX3" fmla="*/ 0 w 697361"/>
              <a:gd name="connsiteY3" fmla="*/ 562228 h 890959"/>
              <a:gd name="connsiteX0" fmla="*/ 11017 w 741365"/>
              <a:gd name="connsiteY0" fmla="*/ 148728 h 742183"/>
              <a:gd name="connsiteX1" fmla="*/ 616570 w 741365"/>
              <a:gd name="connsiteY1" fmla="*/ 104293 h 742183"/>
              <a:gd name="connsiteX2" fmla="*/ 638604 w 741365"/>
              <a:gd name="connsiteY2" fmla="*/ 666840 h 742183"/>
              <a:gd name="connsiteX3" fmla="*/ 0 w 741365"/>
              <a:gd name="connsiteY3" fmla="*/ 556352 h 742183"/>
              <a:gd name="connsiteX0" fmla="*/ 11017 w 741365"/>
              <a:gd name="connsiteY0" fmla="*/ 148728 h 742183"/>
              <a:gd name="connsiteX1" fmla="*/ 616570 w 741365"/>
              <a:gd name="connsiteY1" fmla="*/ 104293 h 742183"/>
              <a:gd name="connsiteX2" fmla="*/ 638604 w 741365"/>
              <a:gd name="connsiteY2" fmla="*/ 666840 h 742183"/>
              <a:gd name="connsiteX3" fmla="*/ 0 w 741365"/>
              <a:gd name="connsiteY3" fmla="*/ 556352 h 742183"/>
              <a:gd name="connsiteX0" fmla="*/ 11017 w 741365"/>
              <a:gd name="connsiteY0" fmla="*/ 148728 h 742183"/>
              <a:gd name="connsiteX1" fmla="*/ 616570 w 741365"/>
              <a:gd name="connsiteY1" fmla="*/ 104293 h 742183"/>
              <a:gd name="connsiteX2" fmla="*/ 638604 w 741365"/>
              <a:gd name="connsiteY2" fmla="*/ 666840 h 742183"/>
              <a:gd name="connsiteX3" fmla="*/ 0 w 741365"/>
              <a:gd name="connsiteY3" fmla="*/ 556352 h 742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365" h="742183">
                <a:moveTo>
                  <a:pt x="11017" y="148728"/>
                </a:moveTo>
                <a:cubicBezTo>
                  <a:pt x="201976" y="0"/>
                  <a:pt x="511972" y="17941"/>
                  <a:pt x="616570" y="104293"/>
                </a:cubicBezTo>
                <a:cubicBezTo>
                  <a:pt x="721168" y="190645"/>
                  <a:pt x="741365" y="591497"/>
                  <a:pt x="638604" y="666840"/>
                </a:cubicBezTo>
                <a:cubicBezTo>
                  <a:pt x="535843" y="742183"/>
                  <a:pt x="208403" y="732622"/>
                  <a:pt x="0" y="556352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4786314" y="420267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42" name="手繪多邊形 41"/>
          <p:cNvSpPr/>
          <p:nvPr/>
        </p:nvSpPr>
        <p:spPr>
          <a:xfrm rot="16200000">
            <a:off x="6267871" y="4507069"/>
            <a:ext cx="741365" cy="742183"/>
          </a:xfrm>
          <a:custGeom>
            <a:avLst/>
            <a:gdLst>
              <a:gd name="connsiteX0" fmla="*/ 11017 w 574714"/>
              <a:gd name="connsiteY0" fmla="*/ 297456 h 1057620"/>
              <a:gd name="connsiteX1" fmla="*/ 473726 w 574714"/>
              <a:gd name="connsiteY1" fmla="*/ 110169 h 1057620"/>
              <a:gd name="connsiteX2" fmla="*/ 495760 w 574714"/>
              <a:gd name="connsiteY2" fmla="*/ 958468 h 1057620"/>
              <a:gd name="connsiteX3" fmla="*/ 0 w 574714"/>
              <a:gd name="connsiteY3" fmla="*/ 705080 h 1057620"/>
              <a:gd name="connsiteX0" fmla="*/ 11017 w 697361"/>
              <a:gd name="connsiteY0" fmla="*/ 154604 h 890959"/>
              <a:gd name="connsiteX1" fmla="*/ 616570 w 697361"/>
              <a:gd name="connsiteY1" fmla="*/ 110169 h 890959"/>
              <a:gd name="connsiteX2" fmla="*/ 495760 w 697361"/>
              <a:gd name="connsiteY2" fmla="*/ 815616 h 890959"/>
              <a:gd name="connsiteX3" fmla="*/ 0 w 697361"/>
              <a:gd name="connsiteY3" fmla="*/ 562228 h 890959"/>
              <a:gd name="connsiteX0" fmla="*/ 11017 w 741365"/>
              <a:gd name="connsiteY0" fmla="*/ 148728 h 742183"/>
              <a:gd name="connsiteX1" fmla="*/ 616570 w 741365"/>
              <a:gd name="connsiteY1" fmla="*/ 104293 h 742183"/>
              <a:gd name="connsiteX2" fmla="*/ 638604 w 741365"/>
              <a:gd name="connsiteY2" fmla="*/ 666840 h 742183"/>
              <a:gd name="connsiteX3" fmla="*/ 0 w 741365"/>
              <a:gd name="connsiteY3" fmla="*/ 556352 h 742183"/>
              <a:gd name="connsiteX0" fmla="*/ 11017 w 741365"/>
              <a:gd name="connsiteY0" fmla="*/ 148728 h 742183"/>
              <a:gd name="connsiteX1" fmla="*/ 616570 w 741365"/>
              <a:gd name="connsiteY1" fmla="*/ 104293 h 742183"/>
              <a:gd name="connsiteX2" fmla="*/ 638604 w 741365"/>
              <a:gd name="connsiteY2" fmla="*/ 666840 h 742183"/>
              <a:gd name="connsiteX3" fmla="*/ 0 w 741365"/>
              <a:gd name="connsiteY3" fmla="*/ 556352 h 742183"/>
              <a:gd name="connsiteX0" fmla="*/ 11017 w 741365"/>
              <a:gd name="connsiteY0" fmla="*/ 148728 h 742183"/>
              <a:gd name="connsiteX1" fmla="*/ 616570 w 741365"/>
              <a:gd name="connsiteY1" fmla="*/ 104293 h 742183"/>
              <a:gd name="connsiteX2" fmla="*/ 638604 w 741365"/>
              <a:gd name="connsiteY2" fmla="*/ 666840 h 742183"/>
              <a:gd name="connsiteX3" fmla="*/ 0 w 741365"/>
              <a:gd name="connsiteY3" fmla="*/ 556352 h 742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365" h="742183">
                <a:moveTo>
                  <a:pt x="11017" y="148728"/>
                </a:moveTo>
                <a:cubicBezTo>
                  <a:pt x="201976" y="0"/>
                  <a:pt x="511972" y="17941"/>
                  <a:pt x="616570" y="104293"/>
                </a:cubicBezTo>
                <a:cubicBezTo>
                  <a:pt x="721168" y="190645"/>
                  <a:pt x="741365" y="591497"/>
                  <a:pt x="638604" y="666840"/>
                </a:cubicBezTo>
                <a:cubicBezTo>
                  <a:pt x="535843" y="742183"/>
                  <a:pt x="208403" y="732622"/>
                  <a:pt x="0" y="556352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6510351" y="420267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44" name="橢圓 43"/>
          <p:cNvSpPr/>
          <p:nvPr/>
        </p:nvSpPr>
        <p:spPr>
          <a:xfrm>
            <a:off x="8001024" y="5274246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X</a:t>
            </a:r>
            <a:r>
              <a:rPr lang="en-US" altLang="zh-TW" sz="1600" b="1" baseline="-25000" dirty="0" smtClean="0">
                <a:solidFill>
                  <a:schemeClr val="tx1"/>
                </a:solidFill>
                <a:sym typeface="Symbol"/>
              </a:rPr>
              <a:t></a:t>
            </a:r>
            <a:endParaRPr lang="en-US" altLang="zh-TW" sz="1600" b="1" baseline="-25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{}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827878" y="1670381"/>
            <a:ext cx="36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,</a:t>
            </a:r>
            <a:endParaRPr lang="zh-TW" altLang="en-US" b="1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3019020" y="1678017"/>
            <a:ext cx="36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000628" y="285728"/>
            <a:ext cx="35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Subset Construction</a:t>
            </a:r>
            <a:endParaRPr lang="zh-TW" altLang="en-US" sz="32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14348" y="1701217"/>
            <a:ext cx="928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NFA</a:t>
            </a:r>
            <a:endParaRPr lang="zh-TW" altLang="en-US" sz="32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14348" y="3987233"/>
            <a:ext cx="928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DFA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0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9" grpId="2"/>
      <p:bldP spid="9" grpId="3"/>
      <p:bldP spid="13" grpId="0"/>
      <p:bldP spid="13" grpId="1"/>
      <p:bldP spid="13" grpId="2"/>
      <p:bldP spid="13" grpId="3"/>
      <p:bldP spid="25" grpId="0" animBg="1"/>
      <p:bldP spid="27" grpId="0" animBg="1"/>
      <p:bldP spid="30" grpId="0" animBg="1"/>
      <p:bldP spid="31" grpId="0"/>
      <p:bldP spid="32" grpId="0"/>
      <p:bldP spid="39" grpId="0"/>
      <p:bldP spid="40" grpId="0" animBg="1"/>
      <p:bldP spid="41" grpId="0"/>
      <p:bldP spid="42" grpId="0" animBg="1"/>
      <p:bldP spid="43" grpId="0"/>
      <p:bldP spid="46" grpId="0"/>
      <p:bldP spid="46" grpId="1"/>
      <p:bldP spid="46" grpId="2"/>
      <p:bldP spid="46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 123"/>
          <p:cNvSpPr/>
          <p:nvPr/>
        </p:nvSpPr>
        <p:spPr>
          <a:xfrm>
            <a:off x="642910" y="2143116"/>
            <a:ext cx="8358246" cy="4572032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/>
          <p:cNvSpPr/>
          <p:nvPr/>
        </p:nvSpPr>
        <p:spPr>
          <a:xfrm>
            <a:off x="4071934" y="142852"/>
            <a:ext cx="4286280" cy="1147794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/>
          <p:cNvSpPr/>
          <p:nvPr/>
        </p:nvSpPr>
        <p:spPr>
          <a:xfrm>
            <a:off x="4253197" y="247341"/>
            <a:ext cx="642942" cy="642942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橢圓 86"/>
          <p:cNvSpPr/>
          <p:nvPr/>
        </p:nvSpPr>
        <p:spPr>
          <a:xfrm>
            <a:off x="2247597" y="4714884"/>
            <a:ext cx="642942" cy="642942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84" name="橢圓 83"/>
          <p:cNvSpPr/>
          <p:nvPr/>
        </p:nvSpPr>
        <p:spPr>
          <a:xfrm>
            <a:off x="7462571" y="5605191"/>
            <a:ext cx="642942" cy="642942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zh-TW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81" name="肘形接點 80"/>
          <p:cNvCxnSpPr>
            <a:stCxn id="70" idx="6"/>
            <a:endCxn id="39" idx="0"/>
          </p:cNvCxnSpPr>
          <p:nvPr/>
        </p:nvCxnSpPr>
        <p:spPr>
          <a:xfrm>
            <a:off x="4857751" y="2786058"/>
            <a:ext cx="2928959" cy="1285884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87" idx="6"/>
            <a:endCxn id="37" idx="2"/>
          </p:cNvCxnSpPr>
          <p:nvPr/>
        </p:nvCxnSpPr>
        <p:spPr>
          <a:xfrm flipV="1">
            <a:off x="2890539" y="4357694"/>
            <a:ext cx="1395709" cy="6786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37" idx="0"/>
            <a:endCxn id="70" idx="4"/>
          </p:cNvCxnSpPr>
          <p:nvPr/>
        </p:nvCxnSpPr>
        <p:spPr>
          <a:xfrm rot="5400000" flipH="1" flipV="1">
            <a:off x="4071934" y="3571876"/>
            <a:ext cx="1000132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2285984" y="1428736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q</a:t>
            </a:r>
            <a:r>
              <a:rPr lang="en-US" altLang="zh-TW" sz="1600" b="1" baseline="-25000" dirty="0" smtClean="0">
                <a:solidFill>
                  <a:schemeClr val="tx1"/>
                </a:solidFill>
              </a:rPr>
              <a:t>0</a:t>
            </a:r>
            <a:endParaRPr lang="zh-TW" altLang="en-US" sz="1600" b="1" baseline="-25000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4286248" y="1428736"/>
            <a:ext cx="571504" cy="571504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q</a:t>
            </a:r>
            <a:r>
              <a:rPr lang="en-US" altLang="zh-TW" sz="1600" b="1" baseline="-25000" dirty="0" smtClean="0">
                <a:solidFill>
                  <a:schemeClr val="tx1"/>
                </a:solidFill>
              </a:rPr>
              <a:t>1</a:t>
            </a:r>
            <a:endParaRPr lang="zh-TW" altLang="en-US" sz="1600" b="1" baseline="-25000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6" idx="6"/>
            <a:endCxn id="18" idx="2"/>
          </p:cNvCxnSpPr>
          <p:nvPr/>
        </p:nvCxnSpPr>
        <p:spPr>
          <a:xfrm>
            <a:off x="2857488" y="1714488"/>
            <a:ext cx="14287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4286248" y="285728"/>
            <a:ext cx="571503" cy="571504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(q</a:t>
            </a:r>
            <a:r>
              <a:rPr lang="en-US" altLang="zh-TW" sz="1600" b="1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,</a:t>
            </a:r>
            <a:r>
              <a:rPr lang="en-US" altLang="zh-TW" sz="1600" b="1" dirty="0" smtClean="0">
                <a:solidFill>
                  <a:schemeClr val="tx1"/>
                </a:solidFill>
                <a:sym typeface="Symbol"/>
              </a:rPr>
              <a:t>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)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7500959" y="285728"/>
            <a:ext cx="571503" cy="571504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(q</a:t>
            </a:r>
            <a:r>
              <a:rPr lang="en-US" altLang="zh-TW" sz="1600" b="1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,{q</a:t>
            </a:r>
            <a:r>
              <a:rPr lang="en-US" altLang="zh-TW" sz="1600" b="1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} 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)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4857752" y="500042"/>
            <a:ext cx="2664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4857752" y="652442"/>
            <a:ext cx="2664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6" idx="7"/>
            <a:endCxn id="94" idx="2"/>
          </p:cNvCxnSpPr>
          <p:nvPr/>
        </p:nvCxnSpPr>
        <p:spPr>
          <a:xfrm rot="5400000" flipH="1" flipV="1">
            <a:off x="3041686" y="300920"/>
            <a:ext cx="943619" cy="14794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8" idx="0"/>
            <a:endCxn id="94" idx="4"/>
          </p:cNvCxnSpPr>
          <p:nvPr/>
        </p:nvCxnSpPr>
        <p:spPr>
          <a:xfrm rot="5400000" flipH="1" flipV="1">
            <a:off x="4304108" y="1158176"/>
            <a:ext cx="538453" cy="26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2027602" y="1439753"/>
            <a:ext cx="288562" cy="1444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2285984" y="4753271"/>
            <a:ext cx="571503" cy="571504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(q</a:t>
            </a:r>
            <a:r>
              <a:rPr lang="en-US" altLang="zh-TW" sz="1600" b="1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,</a:t>
            </a:r>
            <a:r>
              <a:rPr lang="en-US" altLang="zh-TW" sz="1600" b="1" dirty="0" smtClean="0">
                <a:solidFill>
                  <a:schemeClr val="tx1"/>
                </a:solidFill>
                <a:sym typeface="Symbol"/>
              </a:rPr>
              <a:t>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)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4286248" y="4071942"/>
            <a:ext cx="571503" cy="571504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(q</a:t>
            </a:r>
            <a:r>
              <a:rPr lang="en-US" altLang="zh-TW" sz="1600" b="1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,{q</a:t>
            </a:r>
            <a:r>
              <a:rPr lang="en-US" altLang="zh-TW" sz="1600" b="1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})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4286248" y="5643578"/>
            <a:ext cx="571503" cy="571504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(q</a:t>
            </a:r>
            <a:r>
              <a:rPr lang="en-US" altLang="zh-TW" sz="1600" b="1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,{q</a:t>
            </a:r>
            <a:r>
              <a:rPr lang="en-US" altLang="zh-TW" sz="1600" b="1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})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7500958" y="4071942"/>
            <a:ext cx="571503" cy="571504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(q</a:t>
            </a:r>
            <a:r>
              <a:rPr lang="en-US" altLang="zh-TW" sz="1600" b="1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,{q</a:t>
            </a:r>
            <a:r>
              <a:rPr lang="en-US" altLang="zh-TW" sz="1600" b="1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,q</a:t>
            </a:r>
            <a:r>
              <a:rPr lang="en-US" altLang="zh-TW" sz="1600" b="1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})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7500959" y="5643578"/>
            <a:ext cx="571503" cy="571504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(q</a:t>
            </a:r>
            <a:r>
              <a:rPr lang="en-US" altLang="zh-TW" sz="1600" b="1" baseline="-25000" dirty="0">
                <a:solidFill>
                  <a:schemeClr val="tx1"/>
                </a:solidFill>
              </a:rPr>
              <a:t>1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, </a:t>
            </a:r>
            <a:r>
              <a:rPr lang="en-US" altLang="zh-TW" sz="1600" b="1" dirty="0" smtClean="0">
                <a:solidFill>
                  <a:schemeClr val="tx1"/>
                </a:solidFill>
                <a:sym typeface="Symbol"/>
              </a:rPr>
              <a:t>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)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41" name="直線單箭頭接點 40"/>
          <p:cNvCxnSpPr>
            <a:stCxn id="6" idx="4"/>
            <a:endCxn id="87" idx="0"/>
          </p:cNvCxnSpPr>
          <p:nvPr/>
        </p:nvCxnSpPr>
        <p:spPr>
          <a:xfrm rot="5400000">
            <a:off x="1213080" y="3356228"/>
            <a:ext cx="2714644" cy="26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84" idx="2"/>
            <a:endCxn id="38" idx="6"/>
          </p:cNvCxnSpPr>
          <p:nvPr/>
        </p:nvCxnSpPr>
        <p:spPr>
          <a:xfrm rot="10800000" flipV="1">
            <a:off x="4857751" y="5926662"/>
            <a:ext cx="2604820" cy="26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39" idx="4"/>
            <a:endCxn id="84" idx="0"/>
          </p:cNvCxnSpPr>
          <p:nvPr/>
        </p:nvCxnSpPr>
        <p:spPr>
          <a:xfrm rot="5400000">
            <a:off x="7304504" y="5122984"/>
            <a:ext cx="961745" cy="26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手繪多邊形 58"/>
          <p:cNvSpPr/>
          <p:nvPr/>
        </p:nvSpPr>
        <p:spPr>
          <a:xfrm>
            <a:off x="4795614" y="1371599"/>
            <a:ext cx="741365" cy="742183"/>
          </a:xfrm>
          <a:custGeom>
            <a:avLst/>
            <a:gdLst>
              <a:gd name="connsiteX0" fmla="*/ 11017 w 574714"/>
              <a:gd name="connsiteY0" fmla="*/ 297456 h 1057620"/>
              <a:gd name="connsiteX1" fmla="*/ 473726 w 574714"/>
              <a:gd name="connsiteY1" fmla="*/ 110169 h 1057620"/>
              <a:gd name="connsiteX2" fmla="*/ 495760 w 574714"/>
              <a:gd name="connsiteY2" fmla="*/ 958468 h 1057620"/>
              <a:gd name="connsiteX3" fmla="*/ 0 w 574714"/>
              <a:gd name="connsiteY3" fmla="*/ 705080 h 1057620"/>
              <a:gd name="connsiteX0" fmla="*/ 11017 w 697361"/>
              <a:gd name="connsiteY0" fmla="*/ 154604 h 890959"/>
              <a:gd name="connsiteX1" fmla="*/ 616570 w 697361"/>
              <a:gd name="connsiteY1" fmla="*/ 110169 h 890959"/>
              <a:gd name="connsiteX2" fmla="*/ 495760 w 697361"/>
              <a:gd name="connsiteY2" fmla="*/ 815616 h 890959"/>
              <a:gd name="connsiteX3" fmla="*/ 0 w 697361"/>
              <a:gd name="connsiteY3" fmla="*/ 562228 h 890959"/>
              <a:gd name="connsiteX0" fmla="*/ 11017 w 741365"/>
              <a:gd name="connsiteY0" fmla="*/ 148728 h 742183"/>
              <a:gd name="connsiteX1" fmla="*/ 616570 w 741365"/>
              <a:gd name="connsiteY1" fmla="*/ 104293 h 742183"/>
              <a:gd name="connsiteX2" fmla="*/ 638604 w 741365"/>
              <a:gd name="connsiteY2" fmla="*/ 666840 h 742183"/>
              <a:gd name="connsiteX3" fmla="*/ 0 w 741365"/>
              <a:gd name="connsiteY3" fmla="*/ 556352 h 742183"/>
              <a:gd name="connsiteX0" fmla="*/ 11017 w 741365"/>
              <a:gd name="connsiteY0" fmla="*/ 148728 h 742183"/>
              <a:gd name="connsiteX1" fmla="*/ 616570 w 741365"/>
              <a:gd name="connsiteY1" fmla="*/ 104293 h 742183"/>
              <a:gd name="connsiteX2" fmla="*/ 638604 w 741365"/>
              <a:gd name="connsiteY2" fmla="*/ 666840 h 742183"/>
              <a:gd name="connsiteX3" fmla="*/ 0 w 741365"/>
              <a:gd name="connsiteY3" fmla="*/ 556352 h 742183"/>
              <a:gd name="connsiteX0" fmla="*/ 11017 w 741365"/>
              <a:gd name="connsiteY0" fmla="*/ 148728 h 742183"/>
              <a:gd name="connsiteX1" fmla="*/ 616570 w 741365"/>
              <a:gd name="connsiteY1" fmla="*/ 104293 h 742183"/>
              <a:gd name="connsiteX2" fmla="*/ 638604 w 741365"/>
              <a:gd name="connsiteY2" fmla="*/ 666840 h 742183"/>
              <a:gd name="connsiteX3" fmla="*/ 0 w 741365"/>
              <a:gd name="connsiteY3" fmla="*/ 556352 h 742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365" h="742183">
                <a:moveTo>
                  <a:pt x="11017" y="148728"/>
                </a:moveTo>
                <a:cubicBezTo>
                  <a:pt x="201976" y="0"/>
                  <a:pt x="511972" y="17941"/>
                  <a:pt x="616570" y="104293"/>
                </a:cubicBezTo>
                <a:cubicBezTo>
                  <a:pt x="721168" y="190645"/>
                  <a:pt x="741365" y="591497"/>
                  <a:pt x="638604" y="666840"/>
                </a:cubicBezTo>
                <a:cubicBezTo>
                  <a:pt x="535843" y="742183"/>
                  <a:pt x="208403" y="732622"/>
                  <a:pt x="0" y="556352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手繪多邊形 60"/>
          <p:cNvSpPr/>
          <p:nvPr/>
        </p:nvSpPr>
        <p:spPr>
          <a:xfrm rot="16200000">
            <a:off x="2220636" y="713948"/>
            <a:ext cx="741365" cy="742183"/>
          </a:xfrm>
          <a:custGeom>
            <a:avLst/>
            <a:gdLst>
              <a:gd name="connsiteX0" fmla="*/ 11017 w 574714"/>
              <a:gd name="connsiteY0" fmla="*/ 297456 h 1057620"/>
              <a:gd name="connsiteX1" fmla="*/ 473726 w 574714"/>
              <a:gd name="connsiteY1" fmla="*/ 110169 h 1057620"/>
              <a:gd name="connsiteX2" fmla="*/ 495760 w 574714"/>
              <a:gd name="connsiteY2" fmla="*/ 958468 h 1057620"/>
              <a:gd name="connsiteX3" fmla="*/ 0 w 574714"/>
              <a:gd name="connsiteY3" fmla="*/ 705080 h 1057620"/>
              <a:gd name="connsiteX0" fmla="*/ 11017 w 697361"/>
              <a:gd name="connsiteY0" fmla="*/ 154604 h 890959"/>
              <a:gd name="connsiteX1" fmla="*/ 616570 w 697361"/>
              <a:gd name="connsiteY1" fmla="*/ 110169 h 890959"/>
              <a:gd name="connsiteX2" fmla="*/ 495760 w 697361"/>
              <a:gd name="connsiteY2" fmla="*/ 815616 h 890959"/>
              <a:gd name="connsiteX3" fmla="*/ 0 w 697361"/>
              <a:gd name="connsiteY3" fmla="*/ 562228 h 890959"/>
              <a:gd name="connsiteX0" fmla="*/ 11017 w 741365"/>
              <a:gd name="connsiteY0" fmla="*/ 148728 h 742183"/>
              <a:gd name="connsiteX1" fmla="*/ 616570 w 741365"/>
              <a:gd name="connsiteY1" fmla="*/ 104293 h 742183"/>
              <a:gd name="connsiteX2" fmla="*/ 638604 w 741365"/>
              <a:gd name="connsiteY2" fmla="*/ 666840 h 742183"/>
              <a:gd name="connsiteX3" fmla="*/ 0 w 741365"/>
              <a:gd name="connsiteY3" fmla="*/ 556352 h 742183"/>
              <a:gd name="connsiteX0" fmla="*/ 11017 w 741365"/>
              <a:gd name="connsiteY0" fmla="*/ 148728 h 742183"/>
              <a:gd name="connsiteX1" fmla="*/ 616570 w 741365"/>
              <a:gd name="connsiteY1" fmla="*/ 104293 h 742183"/>
              <a:gd name="connsiteX2" fmla="*/ 638604 w 741365"/>
              <a:gd name="connsiteY2" fmla="*/ 666840 h 742183"/>
              <a:gd name="connsiteX3" fmla="*/ 0 w 741365"/>
              <a:gd name="connsiteY3" fmla="*/ 556352 h 742183"/>
              <a:gd name="connsiteX0" fmla="*/ 11017 w 741365"/>
              <a:gd name="connsiteY0" fmla="*/ 148728 h 742183"/>
              <a:gd name="connsiteX1" fmla="*/ 616570 w 741365"/>
              <a:gd name="connsiteY1" fmla="*/ 104293 h 742183"/>
              <a:gd name="connsiteX2" fmla="*/ 638604 w 741365"/>
              <a:gd name="connsiteY2" fmla="*/ 666840 h 742183"/>
              <a:gd name="connsiteX3" fmla="*/ 0 w 741365"/>
              <a:gd name="connsiteY3" fmla="*/ 556352 h 742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365" h="742183">
                <a:moveTo>
                  <a:pt x="11017" y="148728"/>
                </a:moveTo>
                <a:cubicBezTo>
                  <a:pt x="201976" y="0"/>
                  <a:pt x="511972" y="17941"/>
                  <a:pt x="616570" y="104293"/>
                </a:cubicBezTo>
                <a:cubicBezTo>
                  <a:pt x="721168" y="190645"/>
                  <a:pt x="741365" y="591497"/>
                  <a:pt x="638604" y="666840"/>
                </a:cubicBezTo>
                <a:cubicBezTo>
                  <a:pt x="535843" y="742183"/>
                  <a:pt x="208403" y="732622"/>
                  <a:pt x="0" y="556352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手繪多邊形 61"/>
          <p:cNvSpPr/>
          <p:nvPr/>
        </p:nvSpPr>
        <p:spPr>
          <a:xfrm rot="16200000">
            <a:off x="4215219" y="4961840"/>
            <a:ext cx="741365" cy="742183"/>
          </a:xfrm>
          <a:custGeom>
            <a:avLst/>
            <a:gdLst>
              <a:gd name="connsiteX0" fmla="*/ 11017 w 574714"/>
              <a:gd name="connsiteY0" fmla="*/ 297456 h 1057620"/>
              <a:gd name="connsiteX1" fmla="*/ 473726 w 574714"/>
              <a:gd name="connsiteY1" fmla="*/ 110169 h 1057620"/>
              <a:gd name="connsiteX2" fmla="*/ 495760 w 574714"/>
              <a:gd name="connsiteY2" fmla="*/ 958468 h 1057620"/>
              <a:gd name="connsiteX3" fmla="*/ 0 w 574714"/>
              <a:gd name="connsiteY3" fmla="*/ 705080 h 1057620"/>
              <a:gd name="connsiteX0" fmla="*/ 11017 w 697361"/>
              <a:gd name="connsiteY0" fmla="*/ 154604 h 890959"/>
              <a:gd name="connsiteX1" fmla="*/ 616570 w 697361"/>
              <a:gd name="connsiteY1" fmla="*/ 110169 h 890959"/>
              <a:gd name="connsiteX2" fmla="*/ 495760 w 697361"/>
              <a:gd name="connsiteY2" fmla="*/ 815616 h 890959"/>
              <a:gd name="connsiteX3" fmla="*/ 0 w 697361"/>
              <a:gd name="connsiteY3" fmla="*/ 562228 h 890959"/>
              <a:gd name="connsiteX0" fmla="*/ 11017 w 741365"/>
              <a:gd name="connsiteY0" fmla="*/ 148728 h 742183"/>
              <a:gd name="connsiteX1" fmla="*/ 616570 w 741365"/>
              <a:gd name="connsiteY1" fmla="*/ 104293 h 742183"/>
              <a:gd name="connsiteX2" fmla="*/ 638604 w 741365"/>
              <a:gd name="connsiteY2" fmla="*/ 666840 h 742183"/>
              <a:gd name="connsiteX3" fmla="*/ 0 w 741365"/>
              <a:gd name="connsiteY3" fmla="*/ 556352 h 742183"/>
              <a:gd name="connsiteX0" fmla="*/ 11017 w 741365"/>
              <a:gd name="connsiteY0" fmla="*/ 148728 h 742183"/>
              <a:gd name="connsiteX1" fmla="*/ 616570 w 741365"/>
              <a:gd name="connsiteY1" fmla="*/ 104293 h 742183"/>
              <a:gd name="connsiteX2" fmla="*/ 638604 w 741365"/>
              <a:gd name="connsiteY2" fmla="*/ 666840 h 742183"/>
              <a:gd name="connsiteX3" fmla="*/ 0 w 741365"/>
              <a:gd name="connsiteY3" fmla="*/ 556352 h 742183"/>
              <a:gd name="connsiteX0" fmla="*/ 11017 w 741365"/>
              <a:gd name="connsiteY0" fmla="*/ 148728 h 742183"/>
              <a:gd name="connsiteX1" fmla="*/ 616570 w 741365"/>
              <a:gd name="connsiteY1" fmla="*/ 104293 h 742183"/>
              <a:gd name="connsiteX2" fmla="*/ 638604 w 741365"/>
              <a:gd name="connsiteY2" fmla="*/ 666840 h 742183"/>
              <a:gd name="connsiteX3" fmla="*/ 0 w 741365"/>
              <a:gd name="connsiteY3" fmla="*/ 556352 h 742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365" h="742183">
                <a:moveTo>
                  <a:pt x="11017" y="148728"/>
                </a:moveTo>
                <a:cubicBezTo>
                  <a:pt x="201976" y="0"/>
                  <a:pt x="511972" y="17941"/>
                  <a:pt x="616570" y="104293"/>
                </a:cubicBezTo>
                <a:cubicBezTo>
                  <a:pt x="721168" y="190645"/>
                  <a:pt x="741365" y="591497"/>
                  <a:pt x="638604" y="666840"/>
                </a:cubicBezTo>
                <a:cubicBezTo>
                  <a:pt x="535843" y="742183"/>
                  <a:pt x="208403" y="732622"/>
                  <a:pt x="0" y="556352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2357422" y="42860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0, 1</a:t>
            </a:r>
            <a:endParaRPr lang="zh-TW" altLang="en-US" b="1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2571736" y="242886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0, 1</a:t>
            </a:r>
            <a:endParaRPr lang="zh-TW" altLang="en-US" b="1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5500694" y="407194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0, 1</a:t>
            </a:r>
            <a:endParaRPr lang="zh-TW" altLang="en-US" b="1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4643438" y="328612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7858148" y="492919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6143636" y="550070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4000496" y="500063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70" name="橢圓 69"/>
          <p:cNvSpPr/>
          <p:nvPr/>
        </p:nvSpPr>
        <p:spPr>
          <a:xfrm>
            <a:off x="4286248" y="2500306"/>
            <a:ext cx="571503" cy="571504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</a:rPr>
              <a:t>(q</a:t>
            </a:r>
            <a:r>
              <a:rPr lang="en-US" altLang="zh-TW" sz="1600" b="1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,{q</a:t>
            </a:r>
            <a:r>
              <a:rPr lang="en-US" altLang="zh-TW" sz="1600" b="1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})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3" name="直線單箭頭接點 72"/>
          <p:cNvCxnSpPr>
            <a:stCxn id="87" idx="7"/>
            <a:endCxn id="70" idx="2"/>
          </p:cNvCxnSpPr>
          <p:nvPr/>
        </p:nvCxnSpPr>
        <p:spPr>
          <a:xfrm rot="5400000" flipH="1" flipV="1">
            <a:off x="2529824" y="3052617"/>
            <a:ext cx="2022983" cy="14898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3357554" y="435769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0, 1</a:t>
            </a:r>
            <a:endParaRPr lang="zh-TW" altLang="en-US" b="1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6072198" y="285749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5572132" y="14285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5572132" y="64291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357554" y="71435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4616068" y="983755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5500694" y="157161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3286116" y="1691329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3286116" y="348829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cxnSp>
        <p:nvCxnSpPr>
          <p:cNvPr id="109" name="肘形接點 80"/>
          <p:cNvCxnSpPr>
            <a:stCxn id="6" idx="2"/>
            <a:endCxn id="84" idx="4"/>
          </p:cNvCxnSpPr>
          <p:nvPr/>
        </p:nvCxnSpPr>
        <p:spPr>
          <a:xfrm rot="10800000" flipH="1" flipV="1">
            <a:off x="2285984" y="1714487"/>
            <a:ext cx="5498058" cy="4533645"/>
          </a:xfrm>
          <a:prstGeom prst="bentConnector4">
            <a:avLst>
              <a:gd name="adj1" fmla="val -8366"/>
              <a:gd name="adj2" fmla="val 10747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字方塊 115"/>
          <p:cNvSpPr txBox="1"/>
          <p:nvPr/>
        </p:nvSpPr>
        <p:spPr>
          <a:xfrm>
            <a:off x="1500166" y="392906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cxnSp>
        <p:nvCxnSpPr>
          <p:cNvPr id="117" name="肘形接點 80"/>
          <p:cNvCxnSpPr>
            <a:stCxn id="18" idx="4"/>
            <a:endCxn id="84" idx="6"/>
          </p:cNvCxnSpPr>
          <p:nvPr/>
        </p:nvCxnSpPr>
        <p:spPr>
          <a:xfrm rot="16200000" flipH="1">
            <a:off x="4375545" y="2196694"/>
            <a:ext cx="3926422" cy="3533513"/>
          </a:xfrm>
          <a:prstGeom prst="bentConnector4">
            <a:avLst>
              <a:gd name="adj1" fmla="val 7186"/>
              <a:gd name="adj2" fmla="val 12112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/>
          <p:cNvSpPr txBox="1"/>
          <p:nvPr/>
        </p:nvSpPr>
        <p:spPr>
          <a:xfrm>
            <a:off x="8072462" y="235743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23" name="文字方塊 122"/>
          <p:cNvSpPr txBox="1"/>
          <p:nvPr/>
        </p:nvSpPr>
        <p:spPr>
          <a:xfrm>
            <a:off x="214282" y="934034"/>
            <a:ext cx="142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Lucida Calligraphy" pitchFamily="66" charset="0"/>
              </a:rPr>
              <a:t>F</a:t>
            </a:r>
            <a:r>
              <a:rPr lang="en-US" altLang="zh-TW" dirty="0" smtClean="0"/>
              <a:t> = {G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G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G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= {q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, q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G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= {q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}</a:t>
            </a:r>
            <a:endParaRPr lang="zh-TW" altLang="en-US" dirty="0" smtClean="0"/>
          </a:p>
        </p:txBody>
      </p:sp>
      <p:sp>
        <p:nvSpPr>
          <p:cNvPr id="55" name="文字方塊 54"/>
          <p:cNvSpPr txBox="1"/>
          <p:nvPr/>
        </p:nvSpPr>
        <p:spPr>
          <a:xfrm>
            <a:off x="142844" y="71414"/>
            <a:ext cx="235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NMA to NBA</a:t>
            </a:r>
            <a:endParaRPr lang="zh-TW" altLang="en-US" sz="3200" b="1" dirty="0"/>
          </a:p>
        </p:txBody>
      </p:sp>
      <p:sp>
        <p:nvSpPr>
          <p:cNvPr id="71" name="手繪多邊形 70"/>
          <p:cNvSpPr/>
          <p:nvPr/>
        </p:nvSpPr>
        <p:spPr>
          <a:xfrm>
            <a:off x="4857752" y="4000504"/>
            <a:ext cx="741365" cy="742183"/>
          </a:xfrm>
          <a:custGeom>
            <a:avLst/>
            <a:gdLst>
              <a:gd name="connsiteX0" fmla="*/ 11017 w 574714"/>
              <a:gd name="connsiteY0" fmla="*/ 297456 h 1057620"/>
              <a:gd name="connsiteX1" fmla="*/ 473726 w 574714"/>
              <a:gd name="connsiteY1" fmla="*/ 110169 h 1057620"/>
              <a:gd name="connsiteX2" fmla="*/ 495760 w 574714"/>
              <a:gd name="connsiteY2" fmla="*/ 958468 h 1057620"/>
              <a:gd name="connsiteX3" fmla="*/ 0 w 574714"/>
              <a:gd name="connsiteY3" fmla="*/ 705080 h 1057620"/>
              <a:gd name="connsiteX0" fmla="*/ 11017 w 697361"/>
              <a:gd name="connsiteY0" fmla="*/ 154604 h 890959"/>
              <a:gd name="connsiteX1" fmla="*/ 616570 w 697361"/>
              <a:gd name="connsiteY1" fmla="*/ 110169 h 890959"/>
              <a:gd name="connsiteX2" fmla="*/ 495760 w 697361"/>
              <a:gd name="connsiteY2" fmla="*/ 815616 h 890959"/>
              <a:gd name="connsiteX3" fmla="*/ 0 w 697361"/>
              <a:gd name="connsiteY3" fmla="*/ 562228 h 890959"/>
              <a:gd name="connsiteX0" fmla="*/ 11017 w 741365"/>
              <a:gd name="connsiteY0" fmla="*/ 148728 h 742183"/>
              <a:gd name="connsiteX1" fmla="*/ 616570 w 741365"/>
              <a:gd name="connsiteY1" fmla="*/ 104293 h 742183"/>
              <a:gd name="connsiteX2" fmla="*/ 638604 w 741365"/>
              <a:gd name="connsiteY2" fmla="*/ 666840 h 742183"/>
              <a:gd name="connsiteX3" fmla="*/ 0 w 741365"/>
              <a:gd name="connsiteY3" fmla="*/ 556352 h 742183"/>
              <a:gd name="connsiteX0" fmla="*/ 11017 w 741365"/>
              <a:gd name="connsiteY0" fmla="*/ 148728 h 742183"/>
              <a:gd name="connsiteX1" fmla="*/ 616570 w 741365"/>
              <a:gd name="connsiteY1" fmla="*/ 104293 h 742183"/>
              <a:gd name="connsiteX2" fmla="*/ 638604 w 741365"/>
              <a:gd name="connsiteY2" fmla="*/ 666840 h 742183"/>
              <a:gd name="connsiteX3" fmla="*/ 0 w 741365"/>
              <a:gd name="connsiteY3" fmla="*/ 556352 h 742183"/>
              <a:gd name="connsiteX0" fmla="*/ 11017 w 741365"/>
              <a:gd name="connsiteY0" fmla="*/ 148728 h 742183"/>
              <a:gd name="connsiteX1" fmla="*/ 616570 w 741365"/>
              <a:gd name="connsiteY1" fmla="*/ 104293 h 742183"/>
              <a:gd name="connsiteX2" fmla="*/ 638604 w 741365"/>
              <a:gd name="connsiteY2" fmla="*/ 666840 h 742183"/>
              <a:gd name="connsiteX3" fmla="*/ 0 w 741365"/>
              <a:gd name="connsiteY3" fmla="*/ 556352 h 742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365" h="742183">
                <a:moveTo>
                  <a:pt x="11017" y="148728"/>
                </a:moveTo>
                <a:cubicBezTo>
                  <a:pt x="201976" y="0"/>
                  <a:pt x="511972" y="17941"/>
                  <a:pt x="616570" y="104293"/>
                </a:cubicBezTo>
                <a:cubicBezTo>
                  <a:pt x="721168" y="190645"/>
                  <a:pt x="741365" y="591497"/>
                  <a:pt x="638604" y="666840"/>
                </a:cubicBezTo>
                <a:cubicBezTo>
                  <a:pt x="535843" y="742183"/>
                  <a:pt x="208403" y="732622"/>
                  <a:pt x="0" y="556352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142844" y="32146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G</a:t>
            </a:r>
            <a:r>
              <a:rPr lang="en-US" altLang="zh-TW" b="1" baseline="-25000" dirty="0" smtClean="0"/>
              <a:t>1</a:t>
            </a:r>
            <a:endParaRPr lang="zh-TW" altLang="en-US" b="1" baseline="-250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8429652" y="42860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G</a:t>
            </a:r>
            <a:r>
              <a:rPr lang="en-US" altLang="zh-TW" b="1" baseline="-25000" dirty="0" smtClean="0"/>
              <a:t>2</a:t>
            </a:r>
            <a:endParaRPr lang="zh-TW" altLang="en-US" b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94" grpId="0" animBg="1"/>
      <p:bldP spid="87" grpId="0" animBg="1"/>
      <p:bldP spid="84" grpId="0" animBg="1"/>
      <p:bldP spid="21" grpId="0" animBg="1"/>
      <p:bldP spid="22" grpId="0" animBg="1"/>
      <p:bldP spid="36" grpId="0" animBg="1"/>
      <p:bldP spid="38" grpId="0" animBg="1"/>
      <p:bldP spid="39" grpId="0" animBg="1"/>
      <p:bldP spid="40" grpId="1" animBg="1"/>
      <p:bldP spid="62" grpId="0" animBg="1"/>
      <p:bldP spid="64" grpId="0"/>
      <p:bldP spid="65" grpId="0"/>
      <p:bldP spid="66" grpId="0"/>
      <p:bldP spid="67" grpId="0"/>
      <p:bldP spid="68" grpId="0"/>
      <p:bldP spid="69" grpId="0"/>
      <p:bldP spid="70" grpId="0" animBg="1"/>
      <p:bldP spid="83" grpId="0"/>
      <p:bldP spid="98" grpId="0"/>
      <p:bldP spid="99" grpId="0"/>
      <p:bldP spid="100" grpId="0"/>
      <p:bldP spid="101" grpId="0"/>
      <p:bldP spid="107" grpId="0"/>
      <p:bldP spid="116" grpId="0"/>
      <p:bldP spid="122" grpId="0"/>
      <p:bldP spid="71" grpId="0" animBg="1"/>
      <p:bldP spid="72" grpId="0"/>
      <p:bldP spid="7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124</Words>
  <Application>Microsoft Office PowerPoint</Application>
  <PresentationFormat>如螢幕大小 (4:3)</PresentationFormat>
  <Paragraphs>57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投影片 1</vt:lpstr>
      <vt:lpstr>投影片 2</vt:lpstr>
    </vt:vector>
  </TitlesOfParts>
  <Company>NTU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Ming-Hsien Tsai</dc:creator>
  <cp:lastModifiedBy>Ming-Hsien Tsai</cp:lastModifiedBy>
  <cp:revision>31</cp:revision>
  <dcterms:created xsi:type="dcterms:W3CDTF">2009-06-30T23:56:57Z</dcterms:created>
  <dcterms:modified xsi:type="dcterms:W3CDTF">2009-07-01T10:01:59Z</dcterms:modified>
</cp:coreProperties>
</file>