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tags/tag569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tags/tag1579.xml" ContentType="application/vnd.openxmlformats-officedocument.presentationml.tags+xml"/>
  <Override PartName="/ppt/tags/tag1765.xml" ContentType="application/vnd.openxmlformats-officedocument.presentationml.tags+xml"/>
  <Override PartName="/ppt/slides/slide25.xml" ContentType="application/vnd.openxmlformats-officedocument.presentationml.slide+xml"/>
  <Override PartName="/ppt/tags/tag263.xml" ContentType="application/vnd.openxmlformats-officedocument.presentationml.tags+xml"/>
  <Override PartName="/ppt/tags/tag1273.xml" ContentType="application/vnd.openxmlformats-officedocument.presentationml.tags+xml"/>
  <Default Extension="xml" ContentType="application/xml"/>
  <Override PartName="/ppt/tags/tag1018.xml" ContentType="application/vnd.openxmlformats-officedocument.presentationml.tags+xml"/>
  <Override PartName="/ppt/tags/tag1204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856.xml" ContentType="application/vnd.openxmlformats-officedocument.presentationml.tags+xml"/>
  <Override PartName="/ppt/tags/tag1188.xml" ContentType="application/vnd.openxmlformats-officedocument.presentationml.tags+xml"/>
  <Override PartName="/ppt/tags/tag186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1374.xml" ContentType="application/vnd.openxmlformats-officedocument.presentationml.tags+xml"/>
  <Override PartName="/ppt/tags/tag1560.xml" ContentType="application/vnd.openxmlformats-officedocument.presentationml.tags+xml"/>
  <Override PartName="/ppt/tags/tag279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05.xml" ContentType="application/vnd.openxmlformats-officedocument.presentationml.tags+xml"/>
  <Override PartName="/ppt/tags/tag465.xml" ContentType="application/vnd.openxmlformats-officedocument.presentationml.tags+xml"/>
  <Override PartName="/ppt/tags/tag1289.xml" ContentType="application/vnd.openxmlformats-officedocument.presentationml.tags+xml"/>
  <Override PartName="/ppt/tags/tag1475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1661.xml" ContentType="application/vnd.openxmlformats-officedocument.presentationml.tags+xml"/>
  <Override PartName="/ppt/tags/tag79.xml" ContentType="application/vnd.openxmlformats-officedocument.presentationml.tags+xml"/>
  <Override PartName="/ppt/tags/tag1406.xml" ContentType="application/vnd.openxmlformats-officedocument.presentationml.tags+xml"/>
  <Override PartName="/ppt/slides/slide91.xml" ContentType="application/vnd.openxmlformats-officedocument.presentationml.slide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1100.xml" ContentType="application/vnd.openxmlformats-officedocument.presentationml.tags+xml"/>
  <Override PartName="/ppt/tags/tag1576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1084.xml" ContentType="application/vnd.openxmlformats-officedocument.presentationml.tags+xml"/>
  <Override PartName="/ppt/tags/tag1270.xml" ContentType="application/vnd.openxmlformats-officedocument.presentationml.tags+xml"/>
  <Override PartName="/ppt/tags/tag1762.xml" ContentType="application/vnd.openxmlformats-officedocument.presentationml.tags+xml"/>
  <Override PartName="/ppt/tags/tag667.xml" ContentType="application/vnd.openxmlformats-officedocument.presentationml.tags+xml"/>
  <Override PartName="/ppt/tags/tag1015.xml" ContentType="application/vnd.openxmlformats-officedocument.presentationml.tags+xml"/>
  <Override PartName="/ppt/tags/tag1507.xml" ContentType="application/vnd.openxmlformats-officedocument.presentationml.tags+xml"/>
  <Override PartName="/ppt/tags/tag175.xml" ContentType="application/vnd.openxmlformats-officedocument.presentationml.tags+xml"/>
  <Override PartName="/ppt/tags/tag853.xml" ContentType="application/vnd.openxmlformats-officedocument.presentationml.tags+xml"/>
  <Override PartName="/ppt/tags/tag1185.xml" ContentType="application/vnd.openxmlformats-officedocument.presentationml.tags+xml"/>
  <Override PartName="/ppt/tags/tag1201.xml" ContentType="application/vnd.openxmlformats-officedocument.presentationml.tags+xml"/>
  <Override PartName="/ppt/tags/tag1677.xml" ContentType="application/vnd.openxmlformats-officedocument.presentationml.tags+xml"/>
  <Override PartName="/ppt/tags/tag186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1371.xml" ContentType="application/vnd.openxmlformats-officedocument.presentationml.tags+xml"/>
  <Override PartName="/ppt/tags/tag1608.xml" ContentType="application/vnd.openxmlformats-officedocument.presentationml.tags+xml"/>
  <Override PartName="/ppt/tags/tag106.xml" ContentType="application/vnd.openxmlformats-officedocument.presentationml.tags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tags/tag1778.xml" ContentType="application/vnd.openxmlformats-officedocument.presentationml.tags+xml"/>
  <Override PartName="/ppt/slides/slide38.xml" ContentType="application/vnd.openxmlformats-officedocument.presentationml.slide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1286.xml" ContentType="application/vnd.openxmlformats-officedocument.presentationml.tags+xml"/>
  <Override PartName="/ppt/tags/tag1302.xml" ContentType="application/vnd.openxmlformats-officedocument.presentationml.tags+xml"/>
  <Override PartName="/ppt/tags/tag207.xml" ContentType="application/vnd.openxmlformats-officedocument.presentationml.tags+xml"/>
  <Override PartName="/ppt/tags/tag1472.xml" ContentType="application/vnd.openxmlformats-officedocument.presentationml.tags+xml"/>
  <Override PartName="/ppt/tags/tag1709.xml" ContentType="application/vnd.openxmlformats-officedocument.presentationml.tags+xml"/>
  <Override PartName="/ppt/tags/tag869.xml" ContentType="application/vnd.openxmlformats-officedocument.presentationml.tags+xml"/>
  <Override PartName="/ppt/tags/tag1217.xml" ContentType="application/vnd.openxmlformats-officedocument.presentationml.tags+xml"/>
  <Override PartName="/ppt/tags/tag1403.xml" ContentType="application/vnd.openxmlformats-officedocument.presentationml.tags+xml"/>
  <Override PartName="/ppt/tags/tag1879.xml" ContentType="application/vnd.openxmlformats-officedocument.presentationml.tags+xml"/>
  <Override PartName="/ppt/tags/tag76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1387.xml" ContentType="application/vnd.openxmlformats-officedocument.presentationml.tags+xml"/>
  <Override PartName="/ppt/tags/tag1573.xml" ContentType="application/vnd.openxmlformats-officedocument.presentationml.tags+xml"/>
  <Override PartName="/ppt/tags/tag308.xml" ContentType="application/vnd.openxmlformats-officedocument.presentationml.tags+xml"/>
  <Override PartName="/ppt/tags/tag1081.xml" ContentType="application/vnd.openxmlformats-officedocument.presentationml.tags+xml"/>
  <Override PartName="/ppt/tags/tag1318.xml" ContentType="application/vnd.openxmlformats-officedocument.presentationml.tags+xml"/>
  <Override PartName="/ppt/tags/tag478.xml" ContentType="application/vnd.openxmlformats-officedocument.presentationml.tags+xml"/>
  <Override PartName="/ppt/tags/tag1504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1012.xml" ContentType="application/vnd.openxmlformats-officedocument.presentationml.tags+xml"/>
  <Override PartName="/ppt/tags/tag1488.xml" ContentType="application/vnd.openxmlformats-officedocument.presentationml.tags+xml"/>
  <Override PartName="/ppt/tags/tag1674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182.xml" ContentType="application/vnd.openxmlformats-officedocument.presentationml.tags+xml"/>
  <Override PartName="/ppt/tags/tag1419.xml" ContentType="application/vnd.openxmlformats-officedocument.presentationml.tags+xml"/>
  <Override PartName="/ppt/tags/tag1860.xml" ContentType="application/vnd.openxmlformats-officedocument.presentationml.tags+xml"/>
  <Override PartName="/ppt/tags/tag103.xml" ContentType="application/vnd.openxmlformats-officedocument.presentationml.tags+xml"/>
  <Override PartName="/ppt/tags/tag579.xml" ContentType="application/vnd.openxmlformats-officedocument.presentationml.tags+xml"/>
  <Override PartName="/ppt/tags/tag1113.xml" ContentType="application/vnd.openxmlformats-officedocument.presentationml.tags+xml"/>
  <Override PartName="/ppt/tags/tag1589.xml" ContentType="application/vnd.openxmlformats-officedocument.presentationml.tags+xml"/>
  <Override PartName="/ppt/tags/tag1605.xml" ContentType="application/vnd.openxmlformats-officedocument.presentationml.tags+xml"/>
  <Override PartName="/ppt/tags/tag273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tags/tag1775.xml" ContentType="application/vnd.openxmlformats-officedocument.presentationml.tags+xml"/>
  <Override PartName="/ppt/slides/slide35.xml" ContentType="application/vnd.openxmlformats-officedocument.presentationml.slide+xml"/>
  <Override PartName="/ppt/tags/tag1283.xml" ContentType="application/vnd.openxmlformats-officedocument.presentationml.tags+xml"/>
  <Override PartName="/ppt/tags/tag1706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1214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1198.xml" ContentType="application/vnd.openxmlformats-officedocument.presentationml.tags+xml"/>
  <Override PartName="/ppt/tags/tag1384.xml" ContentType="application/vnd.openxmlformats-officedocument.presentationml.tags+xml"/>
  <Override PartName="/ppt/tags/tag1400.xml" ContentType="application/vnd.openxmlformats-officedocument.presentationml.tags+xml"/>
  <Override PartName="/ppt/tags/tag1876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1129.xml" ContentType="application/vnd.openxmlformats-officedocument.presentationml.tags+xml"/>
  <Override PartName="/ppt/tags/tag1570.xml" ContentType="application/vnd.openxmlformats-officedocument.presentationml.tags+xml"/>
  <Override PartName="/ppt/tags/tag1807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967.xml" ContentType="application/vnd.openxmlformats-officedocument.presentationml.tags+xml"/>
  <Override PartName="/ppt/tags/tag1299.xml" ContentType="application/vnd.openxmlformats-officedocument.presentationml.tags+xml"/>
  <Override PartName="/ppt/tags/tag1315.xml" ContentType="application/vnd.openxmlformats-officedocument.presentationml.tags+xml"/>
  <Override PartName="/ppt/tags/tag1501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1485.xml" ContentType="application/vnd.openxmlformats-officedocument.presentationml.tags+xml"/>
  <Override PartName="/ppt/tags/tag406.xml" ContentType="application/vnd.openxmlformats-officedocument.presentationml.tags+xml"/>
  <Override PartName="/ppt/tags/tag1671.xml" ContentType="application/vnd.openxmlformats-officedocument.presentationml.tags+xml"/>
  <Override PartName="/ppt/tags/tag1908.xml" ContentType="application/vnd.openxmlformats-officedocument.presentationml.tags+xml"/>
  <Override PartName="/ppt/tags/tag89.xml" ContentType="application/vnd.openxmlformats-officedocument.presentationml.tags+xml"/>
  <Override PartName="/ppt/tags/tag576.xml" ContentType="application/vnd.openxmlformats-officedocument.presentationml.tags+xml"/>
  <Override PartName="/ppt/tags/tag1416.xml" ContentType="application/vnd.openxmlformats-officedocument.presentationml.tags+xml"/>
  <Override PartName="/ppt/tags/tag1602.xml" ContentType="application/vnd.openxmlformats-officedocument.presentationml.tags+xml"/>
  <Override PartName="/ppt/tags/tag100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tags/tag1586.xml" ContentType="application/vnd.openxmlformats-officedocument.presentationml.tags+xml"/>
  <Override PartName="/ppt/tags/tag1772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1280.xml" ContentType="application/vnd.openxmlformats-officedocument.presentationml.tags+xml"/>
  <Override PartName="/ppt/tags/tag1517.xml" ContentType="application/vnd.openxmlformats-officedocument.presentationml.tags+xml"/>
  <Override PartName="/ppt/tags/tag201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687.xml" ContentType="application/vnd.openxmlformats-officedocument.presentationml.tags+xml"/>
  <Override PartName="/ppt/tags/tag1703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1195.xml" ContentType="application/vnd.openxmlformats-officedocument.presentationml.tags+xml"/>
  <Override PartName="/ppt/tags/tag1211.xml" ContentType="application/vnd.openxmlformats-officedocument.presentationml.tags+xml"/>
  <Override PartName="/ppt/tags/tag187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1381.xml" ContentType="application/vnd.openxmlformats-officedocument.presentationml.tags+xml"/>
  <Override PartName="/ppt/tags/tag1618.xml" ContentType="application/vnd.openxmlformats-officedocument.presentationml.tags+xml"/>
  <Override PartName="/ppt/tags/tag1804.xml" ContentType="application/vnd.openxmlformats-officedocument.presentationml.tags+xml"/>
  <Override PartName="/ppt/tags/tag302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312.xml" ContentType="application/vnd.openxmlformats-officedocument.presentationml.tags+xml"/>
  <Override PartName="/ppt/tags/tag1788.xml" ContentType="application/vnd.openxmlformats-officedocument.presentationml.tags+xml"/>
  <Override PartName="/ppt/slides/slide48.xml" ContentType="application/vnd.openxmlformats-officedocument.presentationml.slide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296.xml" ContentType="application/vnd.openxmlformats-officedocument.presentationml.tags+xml"/>
  <Override PartName="/ppt/tags/tag1482.xml" ContentType="application/vnd.openxmlformats-officedocument.presentationml.tags+xml"/>
  <Override PartName="/ppt/tags/tag217.xml" ContentType="application/vnd.openxmlformats-officedocument.presentationml.tags+xml"/>
  <Override PartName="/ppt/tags/tag1227.xml" ContentType="application/vnd.openxmlformats-officedocument.presentationml.tags+xml"/>
  <Override PartName="/ppt/tags/tag1719.xml" ContentType="application/vnd.openxmlformats-officedocument.presentationml.tags+xml"/>
  <Override PartName="/ppt/tags/tag1905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879.xml" ContentType="application/vnd.openxmlformats-officedocument.presentationml.tags+xml"/>
  <Override PartName="/ppt/tags/tag1413.xml" ContentType="application/vnd.openxmlformats-officedocument.presentationml.tags+xml"/>
  <Override PartName="/ppt/tags/tag1889.xml" ContentType="application/vnd.openxmlformats-officedocument.presentationml.tags+xml"/>
  <Override PartName="/ppt/tags/tag573.xml" ContentType="application/vnd.openxmlformats-officedocument.presentationml.tags+xml"/>
  <Override PartName="/ppt/tags/tag1397.xml" ContentType="application/vnd.openxmlformats-officedocument.presentationml.tags+xml"/>
  <Override PartName="/ppt/tags/tag158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1091.xml" ContentType="application/vnd.openxmlformats-officedocument.presentationml.tags+xml"/>
  <Override PartName="/ppt/tags/tag1328.xml" ContentType="application/vnd.openxmlformats-officedocument.presentationml.tags+xml"/>
  <Override PartName="/ppt/tags/tag488.xml" ContentType="application/vnd.openxmlformats-officedocument.presentationml.tags+xml"/>
  <Override PartName="/ppt/tags/tag1022.xml" ContentType="application/vnd.openxmlformats-officedocument.presentationml.tags+xml"/>
  <Override PartName="/ppt/tags/tag1498.xml" ContentType="application/vnd.openxmlformats-officedocument.presentationml.tags+xml"/>
  <Override PartName="/ppt/tags/tag1514.xml" ContentType="application/vnd.openxmlformats-officedocument.presentationml.tags+xml"/>
  <Override PartName="/ppt/tags/tag1700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1684.xml" ContentType="application/vnd.openxmlformats-officedocument.presentationml.tags+xml"/>
  <Override PartName="/ppt/tags/tag187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1192.xml" ContentType="application/vnd.openxmlformats-officedocument.presentationml.tags+xml"/>
  <Override PartName="/ppt/tags/tag1429.xml" ContentType="application/vnd.openxmlformats-officedocument.presentationml.tags+xml"/>
  <Override PartName="/ppt/tags/tag1615.xml" ContentType="application/vnd.openxmlformats-officedocument.presentationml.tags+xml"/>
  <Override PartName="/ppt/tags/tag113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ags/tag1599.xml" ContentType="application/vnd.openxmlformats-officedocument.presentationml.tags+xml"/>
  <Override PartName="/ppt/tags/tag1801.xml" ContentType="application/vnd.openxmlformats-officedocument.presentationml.tags+xml"/>
  <Override PartName="/ppt/slides/slide45.xml" ContentType="application/vnd.openxmlformats-officedocument.presentationml.slide+xml"/>
  <Override PartName="/ppt/tags/tag283.xml" ContentType="application/vnd.openxmlformats-officedocument.presentationml.tags+xml"/>
  <Override PartName="/ppt/tags/tag961.xml" ContentType="application/vnd.openxmlformats-officedocument.presentationml.tags+xml"/>
  <Override PartName="/ppt/tags/tag1293.xml" ContentType="application/vnd.openxmlformats-officedocument.presentationml.tags+xml"/>
  <Override PartName="/ppt/tags/tag1785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716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876.xml" ContentType="application/vnd.openxmlformats-officedocument.presentationml.tags+xml"/>
  <Override PartName="/ppt/tags/tag1224.xml" ContentType="application/vnd.openxmlformats-officedocument.presentationml.tags+xml"/>
  <Override PartName="/ppt/tags/tag1410.xml" ContentType="application/vnd.openxmlformats-officedocument.presentationml.tags+xml"/>
  <Override PartName="/ppt/tags/tag1886.xml" ContentType="application/vnd.openxmlformats-officedocument.presentationml.tags+xml"/>
  <Override PartName="/ppt/tags/tag1902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394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1139.xml" ContentType="application/vnd.openxmlformats-officedocument.presentationml.tags+xml"/>
  <Override PartName="/ppt/tags/tag1580.xml" ContentType="application/vnd.openxmlformats-officedocument.presentationml.tags+xml"/>
  <Override PartName="/ppt/tags/tag1817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977.xml" ContentType="application/vnd.openxmlformats-officedocument.presentationml.tags+xml"/>
  <Override PartName="/ppt/tags/tag1325.xml" ContentType="application/vnd.openxmlformats-officedocument.presentationml.tags+xml"/>
  <Override PartName="/ppt/tags/tag1511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495.xml" ContentType="application/vnd.openxmlformats-officedocument.presentationml.tags+xml"/>
  <Override PartName="/ppt/tags/tag1681.xml" ContentType="application/vnd.openxmlformats-officedocument.presentationml.tags+xml"/>
  <Override PartName="/ppt/tags/tag1918.xml" ContentType="application/vnd.openxmlformats-officedocument.presentationml.tags+xml"/>
  <Override PartName="/ppt/tags/tag416.xml" ContentType="application/vnd.openxmlformats-officedocument.presentationml.tags+xml"/>
  <Override PartName="/ppt/tags/tag1426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1596.xml" ContentType="application/vnd.openxmlformats-officedocument.presentationml.tags+xml"/>
  <Override PartName="/ppt/tags/tag1612.xml" ContentType="application/vnd.openxmlformats-officedocument.presentationml.tags+xml"/>
  <Override PartName="/ppt/tags/tag280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tags/tag1782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1290.xml" ContentType="application/vnd.openxmlformats-officedocument.presentationml.tags+xml"/>
  <Override PartName="/ppt/tags/tag1527.xml" ContentType="application/vnd.openxmlformats-officedocument.presentationml.tags+xml"/>
  <Override PartName="/ppt/tags/tag1713.xml" ContentType="application/vnd.openxmlformats-officedocument.presentationml.tags+xml"/>
  <Override PartName="/ppt/tags/tag211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1221.xml" ContentType="application/vnd.openxmlformats-officedocument.presentationml.tags+xml"/>
  <Override PartName="/ppt/tags/tag1697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391.xml" ContentType="application/vnd.openxmlformats-officedocument.presentationml.tags+xml"/>
  <Override PartName="/ppt/tags/tag1883.xml" ContentType="application/vnd.openxmlformats-officedocument.presentationml.tags+xml"/>
  <Override PartName="/ppt/tags/tag126.xml" ContentType="application/vnd.openxmlformats-officedocument.presentationml.tags+xml"/>
  <Override PartName="/ppt/tags/tag804.xml" ContentType="application/vnd.openxmlformats-officedocument.presentationml.tags+xml"/>
  <Override PartName="/ppt/tags/tag1136.xml" ContentType="application/vnd.openxmlformats-officedocument.presentationml.tags+xml"/>
  <Override PartName="/ppt/tags/tag1628.xml" ContentType="application/vnd.openxmlformats-officedocument.presentationml.tags+xml"/>
  <Override PartName="/ppt/tags/tag1814.xml" ContentType="application/vnd.openxmlformats-officedocument.presentationml.tags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322.xml" ContentType="application/vnd.openxmlformats-officedocument.presentationml.tags+xml"/>
  <Override PartName="/ppt/tags/tag1798.xml" ContentType="application/vnd.openxmlformats-officedocument.presentationml.tags+xml"/>
  <Override PartName="/ppt/slides/slide58.xml" ContentType="application/vnd.openxmlformats-officedocument.presentationml.slide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492.xml" ContentType="application/vnd.openxmlformats-officedocument.presentationml.tags+xml"/>
  <Override PartName="/ppt/tags/tag1729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1237.xml" ContentType="application/vnd.openxmlformats-officedocument.presentationml.tags+xml"/>
  <Override PartName="/ppt/tags/tag1915.xml" ContentType="application/vnd.openxmlformats-officedocument.presentationml.tags+xml"/>
  <Override PartName="/ppt/tags/tag96.xml" ContentType="application/vnd.openxmlformats-officedocument.presentationml.tags+xml"/>
  <Override PartName="/ppt/tags/tag397.xml" ContentType="application/vnd.openxmlformats-officedocument.presentationml.tags+xml"/>
  <Override PartName="/ppt/tags/tag1423.xml" ContentType="application/vnd.openxmlformats-officedocument.presentationml.tags+xml"/>
  <Override PartName="/ppt/tags/tag1899.xml" ContentType="application/vnd.openxmlformats-officedocument.presentationml.tags+xml"/>
  <Override PartName="/ppt/tags/tag583.xml" ContentType="application/vnd.openxmlformats-officedocument.presentationml.tags+xml"/>
  <Override PartName="/ppt/tags/tag1593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1338.xml" ContentType="application/vnd.openxmlformats-officedocument.presentationml.tags+xml"/>
  <Override PartName="/ppt/tags/tag1524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710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694.xml" ContentType="application/vnd.openxmlformats-officedocument.presentationml.tags+xml"/>
  <Override PartName="/ppt/tags/tag1880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1439.xml" ContentType="application/vnd.openxmlformats-officedocument.presentationml.tags+xml"/>
  <Override PartName="/ppt/tags/tag1625.xml" ContentType="application/vnd.openxmlformats-officedocument.presentationml.tags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1795.xml" ContentType="application/vnd.openxmlformats-officedocument.presentationml.tags+xml"/>
  <Override PartName="/ppt/tags/tag1811.xml" ContentType="application/vnd.openxmlformats-officedocument.presentationml.tags+xml"/>
  <Override PartName="/ppt/slides/slide55.xml" ContentType="application/vnd.openxmlformats-officedocument.presentationml.slide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224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tags/tag1726.xml" ContentType="application/vnd.openxmlformats-officedocument.presentationml.tags+xml"/>
  <Override PartName="/ppt/tags/tag1912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886.xml" ContentType="application/vnd.openxmlformats-officedocument.presentationml.tags+xml"/>
  <Override PartName="/ppt/tags/tag1234.xml" ContentType="application/vnd.openxmlformats-officedocument.presentationml.tags+xml"/>
  <Override PartName="/ppt/tags/tag1420.xml" ContentType="application/vnd.openxmlformats-officedocument.presentationml.tags+xml"/>
  <Override PartName="/ppt/tags/tag1896.xml" ContentType="application/vnd.openxmlformats-officedocument.presentationml.tags+xml"/>
  <Override PartName="/docProps/app.xml" ContentType="application/vnd.openxmlformats-officedocument.extended-propertie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590.xml" ContentType="application/vnd.openxmlformats-officedocument.presentationml.tags+xml"/>
  <Override PartName="/ppt/tags/tag1827.xml" ContentType="application/vnd.openxmlformats-officedocument.presentationml.tags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987.xml" ContentType="application/vnd.openxmlformats-officedocument.presentationml.tags+xml"/>
  <Override PartName="/ppt/tags/tag1149.xml" ContentType="application/vnd.openxmlformats-officedocument.presentationml.tags+xml"/>
  <Override PartName="/ppt/tags/tag1335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521.xml" ContentType="application/vnd.openxmlformats-officedocument.presentationml.tags+xml"/>
  <Override PartName="/ppt/tags/tag681.xml" ContentType="application/vnd.openxmlformats-officedocument.presentationml.tags+xml"/>
  <Override PartName="/ppt/tags/tag918.xml" ContentType="application/vnd.openxmlformats-officedocument.presentationml.tags+xml"/>
  <Override PartName="/ppt/tags/tag1691.xml" ContentType="application/vnd.openxmlformats-officedocument.presentationml.tags+xml"/>
  <Override PartName="/ppt/tags/tag426.xml" ContentType="application/vnd.openxmlformats-officedocument.presentationml.tags+xml"/>
  <Override PartName="/ppt/tags/tag612.xml" ContentType="application/vnd.openxmlformats-officedocument.presentationml.tags+xml"/>
  <Override PartName="/ppt/tags/tag1436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596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tags/tag1622.xml" ContentType="application/vnd.openxmlformats-officedocument.presentationml.tags+xml"/>
  <Override PartName="/ppt/slides/slide52.xml" ContentType="application/vnd.openxmlformats-officedocument.presentationml.slide+xml"/>
  <Override PartName="/ppt/tags/tag290.xml" ContentType="application/vnd.openxmlformats-officedocument.presentationml.tags+xml"/>
  <Override PartName="/ppt/tags/tag527.xml" ContentType="application/vnd.openxmlformats-officedocument.presentationml.tags+xml"/>
  <Override PartName="/ppt/tags/tag1792.xml" ContentType="application/vnd.openxmlformats-officedocument.presentationml.tags+xml"/>
  <Override PartName="/ppt/tags/tag713.xml" ContentType="application/vnd.openxmlformats-officedocument.presentationml.tags+xml"/>
  <Override PartName="/ppt/tags/tag1045.xml" ContentType="application/vnd.openxmlformats-officedocument.presentationml.tags+xml"/>
  <Override PartName="/ppt/tags/tag1537.xml" ContentType="application/vnd.openxmlformats-officedocument.presentationml.tags+xml"/>
  <Override PartName="/ppt/tags/tag1723.xml" ContentType="application/vnd.openxmlformats-officedocument.presentationml.tags+xml"/>
  <Override PartName="/ppt/tags/tag221.xml" ContentType="application/vnd.openxmlformats-officedocument.presentationml.tags+xml"/>
  <Override PartName="/ppt/tags/tag697.xml" ContentType="application/vnd.openxmlformats-officedocument.presentationml.tags+xml"/>
  <Override PartName="/ppt/tags/tag883.xml" ContentType="application/vnd.openxmlformats-officedocument.presentationml.tags+xml"/>
  <Override PartName="/ppt/tags/tag1231.xml" ContentType="application/vnd.openxmlformats-officedocument.presentationml.tags+xml"/>
  <Override PartName="/ppt/tags/tag1893.xml" ContentType="application/vnd.openxmlformats-officedocument.presentationml.tags+xml"/>
  <Override PartName="/ppt/tags/tag90.xml" ContentType="application/vnd.openxmlformats-officedocument.presentationml.tags+xml"/>
  <Override PartName="/ppt/tags/tag391.xml" ContentType="application/vnd.openxmlformats-officedocument.presentationml.tags+xml"/>
  <Override PartName="/ppt/tags/tag628.xml" ContentType="application/vnd.openxmlformats-officedocument.presentationml.tags+xml"/>
  <Override PartName="/ppt/tags/tag1638.xml" ContentType="application/vnd.openxmlformats-officedocument.presentationml.tags+xml"/>
  <Override PartName="/ppt/tags/tag136.xml" ContentType="application/vnd.openxmlformats-officedocument.presentationml.tags+xml"/>
  <Override PartName="/ppt/tags/tag322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1146.xml" ContentType="application/vnd.openxmlformats-officedocument.presentationml.tags+xml"/>
  <Override PartName="/ppt/tags/tag1824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61.xml" ContentType="application/vnd.openxmlformats-officedocument.presentationml.tags+xml"/>
  <Override PartName="/ppt/tags/tag653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1332.xml" ContentType="application/vnd.openxmlformats-officedocument.presentationml.tags+xml"/>
  <Override PartName="/ppt/tags/tag1663.xml" ContentType="application/vnd.openxmlformats-officedocument.presentationml.tags+xml"/>
  <Override PartName="/ppt/tags/tag7.xml" ContentType="application/vnd.openxmlformats-officedocument.presentationml.tags+xml"/>
  <Override PartName="/ppt/tags/tag492.xml" ContentType="application/vnd.openxmlformats-officedocument.presentationml.tags+xml"/>
  <Override PartName="/ppt/tags/tag729.xml" ContentType="application/vnd.openxmlformats-officedocument.presentationml.tags+xml"/>
  <Override PartName="/ppt/tags/tag915.xml" ContentType="application/vnd.openxmlformats-officedocument.presentationml.tags+xml"/>
  <Override PartName="/ppt/tags/tag1171.xml" ContentType="application/vnd.openxmlformats-officedocument.presentationml.tags+xml"/>
  <Override PartName="/ppt/tags/tag1408.xml" ContentType="application/vnd.openxmlformats-officedocument.presentationml.tags+xml"/>
  <Override PartName="/ppt/tags/tag1739.xml" ContentType="application/vnd.openxmlformats-officedocument.presentationml.tags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423.xml" ContentType="application/vnd.openxmlformats-officedocument.presentationml.tags+xml"/>
  <Override PartName="/ppt/tags/tag568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tags/tag1247.xml" ContentType="application/vnd.openxmlformats-officedocument.presentationml.tags+xml"/>
  <Override PartName="/ppt/tags/tag1433.xml" ContentType="application/vnd.openxmlformats-officedocument.presentationml.tags+xml"/>
  <Override PartName="/ppt/tags/tag1578.xml" ContentType="application/vnd.openxmlformats-officedocument.presentationml.tags+xml"/>
  <Override PartName="/ppt/tags/tag1925.xml" ContentType="application/vnd.openxmlformats-officedocument.presentationml.tags+xml"/>
  <Override PartName="/ppt/slides/slide24.xml" ContentType="application/vnd.openxmlformats-officedocument.presentationml.slide+xml"/>
  <Override PartName="/ppt/tags/tag262.xml" ContentType="application/vnd.openxmlformats-officedocument.presentationml.tags+xml"/>
  <Override PartName="/ppt/tags/tag593.xml" ContentType="application/vnd.openxmlformats-officedocument.presentationml.tags+xml"/>
  <Override PartName="/ppt/tags/tag940.xml" ContentType="application/vnd.openxmlformats-officedocument.presentationml.tags+xml"/>
  <Override PartName="/ppt/tags/tag1086.xml" ContentType="application/vnd.openxmlformats-officedocument.presentationml.tags+xml"/>
  <Override PartName="/ppt/tags/tag1272.xml" ContentType="application/vnd.openxmlformats-officedocument.presentationml.tags+xml"/>
  <Override PartName="/ppt/tags/tag1764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338.xml" ContentType="application/vnd.openxmlformats-officedocument.presentationml.tags+xml"/>
  <Override PartName="/ppt/tags/tag669.xml" ContentType="application/vnd.openxmlformats-officedocument.presentationml.tags+xml"/>
  <Override PartName="/ppt/tags/tag1017.xml" ContentType="application/vnd.openxmlformats-officedocument.presentationml.tags+xml"/>
  <Override PartName="/ppt/tags/tag1509.xml" ContentType="application/vnd.openxmlformats-officedocument.presentationml.tags+xml"/>
  <Override PartName="/ppt/tags/tag177.xml" ContentType="application/vnd.openxmlformats-officedocument.presentationml.tags+xml"/>
  <Override PartName="/ppt/tags/tag524.xml" ContentType="application/vnd.openxmlformats-officedocument.presentationml.tags+xml"/>
  <Override PartName="/ppt/tags/tag710.xml" ContentType="application/vnd.openxmlformats-officedocument.presentationml.tags+xml"/>
  <Override PartName="/ppt/tags/tag855.xml" ContentType="application/vnd.openxmlformats-officedocument.presentationml.tags+xml"/>
  <Override PartName="/ppt/tags/tag1203.xml" ContentType="application/vnd.openxmlformats-officedocument.presentationml.tags+xml"/>
  <Override PartName="/ppt/tags/tag1348.xml" ContentType="application/vnd.openxmlformats-officedocument.presentationml.tags+xml"/>
  <Override PartName="/ppt/tags/tag1534.xml" ContentType="application/vnd.openxmlformats-officedocument.presentationml.tags+xml"/>
  <Override PartName="/ppt/tags/tag1679.xml" ContentType="application/vnd.openxmlformats-officedocument.presentationml.tags+xml"/>
  <Override PartName="/ppt/tags/tag1865.xml" ContentType="application/vnd.openxmlformats-officedocument.presentationml.tags+xml"/>
  <Override PartName="/ppt/tags/tag62.xml" ContentType="application/vnd.openxmlformats-officedocument.presentationml.tags+xml"/>
  <Override PartName="/ppt/tags/tag363.xml" ContentType="application/vnd.openxmlformats-officedocument.presentationml.tags+xml"/>
  <Override PartName="/ppt/tags/tag694.xml" ContentType="application/vnd.openxmlformats-officedocument.presentationml.tags+xml"/>
  <Override PartName="/ppt/tags/tag1042.xml" ContentType="application/vnd.openxmlformats-officedocument.presentationml.tags+xml"/>
  <Override PartName="/ppt/tags/tag1187.xml" ContentType="application/vnd.openxmlformats-officedocument.presentationml.tags+xml"/>
  <Override PartName="/ppt/tags/tag1373.xml" ContentType="application/vnd.openxmlformats-officedocument.presentationml.tags+xml"/>
  <Override PartName="/ppt/tags/tag1720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439.xml" ContentType="application/vnd.openxmlformats-officedocument.presentationml.tags+xml"/>
  <Override PartName="/ppt/tags/tag880.xml" ContentType="application/vnd.openxmlformats-officedocument.presentationml.tags+xml"/>
  <Override PartName="/ppt/tags/tag1118.xml" ContentType="application/vnd.openxmlformats-officedocument.presentationml.tags+xml"/>
  <Override PartName="/ppt/tags/tag1449.xml" ContentType="application/vnd.openxmlformats-officedocument.presentationml.tags+xml"/>
  <Override PartName="/ppt/tags/tag1890.xml" ContentType="application/vnd.openxmlformats-officedocument.presentationml.tags+xml"/>
  <Override PartName="/ppt/tags/tag133.xml" ContentType="application/vnd.openxmlformats-officedocument.presentationml.tags+xml"/>
  <Override PartName="/ppt/tags/tag278.xml" ContentType="application/vnd.openxmlformats-officedocument.presentationml.tags+xml"/>
  <Override PartName="/ppt/tags/tag625.xml" ContentType="application/vnd.openxmlformats-officedocument.presentationml.tags+xml"/>
  <Override PartName="/ppt/tags/tag811.xml" ContentType="application/vnd.openxmlformats-officedocument.presentationml.tags+xml"/>
  <Override PartName="/ppt/tags/tag956.xml" ContentType="application/vnd.openxmlformats-officedocument.presentationml.tags+xml"/>
  <Override PartName="/ppt/tags/tag1288.xml" ContentType="application/vnd.openxmlformats-officedocument.presentationml.tags+xml"/>
  <Override PartName="/ppt/tags/tag1304.xml" ContentType="application/vnd.openxmlformats-officedocument.presentationml.tags+xml"/>
  <Override PartName="/ppt/tags/tag1635.xml" ContentType="application/vnd.openxmlformats-officedocument.presentationml.tags+xml"/>
  <Override PartName="/ppt/tags/tag1821.xml" ContentType="application/vnd.openxmlformats-officedocument.presentationml.tags+xml"/>
  <Override PartName="/ppt/tags/tag209.xml" ContentType="application/vnd.openxmlformats-officedocument.presentationml.tags+xml"/>
  <Override PartName="/ppt/tags/tag464.xml" ContentType="application/vnd.openxmlformats-officedocument.presentationml.tags+xml"/>
  <Override PartName="/ppt/tags/tag650.xml" ContentType="application/vnd.openxmlformats-officedocument.presentationml.tags+xml"/>
  <Override PartName="/ppt/tags/tag795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tags/tag1474.xml" ContentType="application/vnd.openxmlformats-officedocument.presentationml.tags+xml"/>
  <Override PartName="/ppt/tags/tag1660.xml" ContentType="application/vnd.openxmlformats-officedocument.presentationml.tags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726.xml" ContentType="application/vnd.openxmlformats-officedocument.presentationml.tags+xml"/>
  <Override PartName="/ppt/tags/tag1219.xml" ContentType="application/vnd.openxmlformats-officedocument.presentationml.tags+xml"/>
  <Override PartName="/ppt/tags/tag1405.xml" ContentType="application/vnd.openxmlformats-officedocument.presentationml.tags+xml"/>
  <Override PartName="/ppt/tags/tag1736.xml" ContentType="application/vnd.openxmlformats-officedocument.presentationml.tags+xml"/>
  <Override PartName="/ppt/slides/slide90.xml" ContentType="application/vnd.openxmlformats-officedocument.presentationml.slid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379.xml" ContentType="application/vnd.openxmlformats-officedocument.presentationml.tags+xml"/>
  <Override PartName="/ppt/tags/tag565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1244.xml" ContentType="application/vnd.openxmlformats-officedocument.presentationml.tags+xml"/>
  <Override PartName="/ppt/tags/tag1389.xml" ContentType="application/vnd.openxmlformats-officedocument.presentationml.tags+xml"/>
  <Override PartName="/ppt/tags/tag1575.xml" ContentType="application/vnd.openxmlformats-officedocument.presentationml.tags+xml"/>
  <Override PartName="/ppt/tags/tag1922.xml" ContentType="application/vnd.openxmlformats-officedocument.presentationml.tags+xml"/>
  <Override PartName="/ppt/tags/tag420.xml" ContentType="application/vnd.openxmlformats-officedocument.presentationml.tags+xml"/>
  <Override PartName="/ppt/tags/tag751.xml" ContentType="application/vnd.openxmlformats-officedocument.presentationml.tags+xml"/>
  <Override PartName="/ppt/tags/tag1083.xml" ContentType="application/vnd.openxmlformats-officedocument.presentationml.tags+xml"/>
  <Override PartName="/ppt/tags/tag1430.xml" ContentType="application/vnd.openxmlformats-officedocument.presentationml.tags+xml"/>
  <Override PartName="/ppt/tags/tag1761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1159.xml" ContentType="application/vnd.openxmlformats-officedocument.presentationml.tags+xml"/>
  <Override PartName="/ppt/tags/tag1506.xml" ContentType="application/vnd.openxmlformats-officedocument.presentationml.tags+xml"/>
  <Override PartName="/ppt/tags/tag1837.xml" ContentType="application/vnd.openxmlformats-officedocument.presentationml.tags+xml"/>
  <Override PartName="/ppt/tags/tag34.xml" ContentType="application/vnd.openxmlformats-officedocument.presentationml.tags+xml"/>
  <Override PartName="/ppt/tags/tag335.xml" ContentType="application/vnd.openxmlformats-officedocument.presentationml.tags+xml"/>
  <Override PartName="/ppt/tags/tag521.xml" ContentType="application/vnd.openxmlformats-officedocument.presentationml.tags+xml"/>
  <Override PartName="/ppt/tags/tag666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200.xml" ContentType="application/vnd.openxmlformats-officedocument.presentationml.tags+xml"/>
  <Override PartName="/ppt/tags/tag1345.xml" ContentType="application/vnd.openxmlformats-officedocument.presentationml.tags+xml"/>
  <Override PartName="/ppt/tags/tag1676.xml" ContentType="application/vnd.openxmlformats-officedocument.presentationml.tags+xml"/>
  <Override PartName="/ppt/tags/tag174.xml" ContentType="application/vnd.openxmlformats-officedocument.presentationml.tags+xml"/>
  <Override PartName="/ppt/tags/tag360.xml" ContentType="application/vnd.openxmlformats-officedocument.presentationml.tags+xml"/>
  <Override PartName="/ppt/tags/tag691.xml" ContentType="application/vnd.openxmlformats-officedocument.presentationml.tags+xml"/>
  <Override PartName="/ppt/tags/tag1184.xml" ContentType="application/vnd.openxmlformats-officedocument.presentationml.tags+xml"/>
  <Override PartName="/ppt/tags/tag1531.xml" ContentType="application/vnd.openxmlformats-officedocument.presentationml.tags+xml"/>
  <Override PartName="/ppt/tags/tag1862.xml" ContentType="application/vnd.openxmlformats-officedocument.presentationml.tags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436.xml" ContentType="application/vnd.openxmlformats-officedocument.presentationml.tags+xml"/>
  <Override PartName="/ppt/tags/tag928.xml" ContentType="application/vnd.openxmlformats-officedocument.presentationml.tags+xml"/>
  <Override PartName="/ppt/tags/tag1115.xml" ContentType="application/vnd.openxmlformats-officedocument.presentationml.tags+xml"/>
  <Override PartName="/ppt/tags/tag1370.xml" ContentType="application/vnd.openxmlformats-officedocument.presentationml.tags+xml"/>
  <Override PartName="/ppt/tags/tag1607.xml" ContentType="application/vnd.openxmlformats-officedocument.presentationml.tags+xml"/>
  <Override PartName="/ppt/notesSlides/notesSlide3.xml" ContentType="application/vnd.openxmlformats-officedocument.presentationml.notesSlide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tags/tag1301.xml" ContentType="application/vnd.openxmlformats-officedocument.presentationml.tags+xml"/>
  <Override PartName="/ppt/tags/tag1446.xml" ContentType="application/vnd.openxmlformats-officedocument.presentationml.tags+xml"/>
  <Override PartName="/ppt/tags/tag1632.xml" ContentType="application/vnd.openxmlformats-officedocument.presentationml.tags+xml"/>
  <Override PartName="/ppt/tags/tag1777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61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tags/tag1285.xml" ContentType="application/vnd.openxmlformats-officedocument.presentationml.tags+xml"/>
  <Override PartName="/ppt/tags/tag1471.xml" ContentType="application/vnd.openxmlformats-officedocument.presentationml.tags+xml"/>
  <Override PartName="/ppt/tags/tag1708.xml" ContentType="application/vnd.openxmlformats-officedocument.presentationml.tags+xml"/>
  <Override PartName="/ppt/slides/slide62.xml" ContentType="application/vnd.openxmlformats-officedocument.presentationml.slide+xml"/>
  <Override PartName="/ppt/tags/tag206.xml" ContentType="application/vnd.openxmlformats-officedocument.presentationml.tags+xml"/>
  <Override PartName="/ppt/tags/tag537.xml" ContentType="application/vnd.openxmlformats-officedocument.presentationml.tags+xml"/>
  <Override PartName="/ppt/tags/tag868.xml" ContentType="application/vnd.openxmlformats-officedocument.presentationml.tags+xml"/>
  <Override PartName="/ppt/tags/tag1216.xml" ContentType="application/vnd.openxmlformats-officedocument.presentationml.tags+xml"/>
  <Override PartName="/ppt/tags/tag1547.xml" ContentType="application/vnd.openxmlformats-officedocument.presentationml.tags+xml"/>
  <Override PartName="/ppt/tags/tag1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1055.xml" ContentType="application/vnd.openxmlformats-officedocument.presentationml.tags+xml"/>
  <Override PartName="/ppt/tags/tag1386.xml" ContentType="application/vnd.openxmlformats-officedocument.presentationml.tags+xml"/>
  <Override PartName="/ppt/tags/tag1402.xml" ContentType="application/vnd.openxmlformats-officedocument.presentationml.tags+xml"/>
  <Override PartName="/ppt/tags/tag1733.xml" ContentType="application/vnd.openxmlformats-officedocument.presentationml.tags+xml"/>
  <Override PartName="/ppt/tags/tag1878.xml" ContentType="application/vnd.openxmlformats-officedocument.presentationml.tags+xml"/>
  <Override PartName="/ppt/tags/tag562.xml" ContentType="application/vnd.openxmlformats-officedocument.presentationml.tags+xml"/>
  <Override PartName="/ppt/tags/tag893.xml" ContentType="application/vnd.openxmlformats-officedocument.presentationml.tags+xml"/>
  <Override PartName="/ppt/tags/tag1241.xml" ContentType="application/vnd.openxmlformats-officedocument.presentationml.tags+xml"/>
  <Override PartName="/ppt/tags/tag1572.xml" ContentType="application/vnd.openxmlformats-officedocument.presentationml.tags+xml"/>
  <Override PartName="/ppt/tags/tag1809.xml" ContentType="application/vnd.openxmlformats-officedocument.presentationml.tags+xml"/>
  <Override PartName="/ppt/tags/tag307.xml" ContentType="application/vnd.openxmlformats-officedocument.presentationml.tags+xml"/>
  <Override PartName="/ppt/tags/tag638.xml" ContentType="application/vnd.openxmlformats-officedocument.presentationml.tags+xml"/>
  <Override PartName="/ppt/tags/tag824.xml" ContentType="application/vnd.openxmlformats-officedocument.presentationml.tags+xml"/>
  <Override PartName="/ppt/tags/tag969.xml" ContentType="application/vnd.openxmlformats-officedocument.presentationml.tags+xml"/>
  <Override PartName="/ppt/tags/tag1080.xml" ContentType="application/vnd.openxmlformats-officedocument.presentationml.tags+xml"/>
  <Override PartName="/ppt/tags/tag1317.xml" ContentType="application/vnd.openxmlformats-officedocument.presentationml.tags+xml"/>
  <Override PartName="/ppt/tags/tag1503.xml" ContentType="application/vnd.openxmlformats-officedocument.presentationml.tags+xml"/>
  <Override PartName="/ppt/tags/tag1648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56.xml" ContentType="application/vnd.openxmlformats-officedocument.presentationml.tags+xml"/>
  <Override PartName="/ppt/tags/tag1342.xml" ContentType="application/vnd.openxmlformats-officedocument.presentationml.tags+xml"/>
  <Override PartName="/ppt/tags/tag1487.xml" ContentType="application/vnd.openxmlformats-officedocument.presentationml.tags+xml"/>
  <Override PartName="/ppt/tags/tag1834.xml" ContentType="application/vnd.openxmlformats-officedocument.presentationml.tags+xml"/>
  <Override PartName="/ppt/slides/slide78.xml" ContentType="application/vnd.openxmlformats-officedocument.presentationml.slide+xml"/>
  <Override PartName="/ppt/tags/tag171.xml" ContentType="application/vnd.openxmlformats-officedocument.presentationml.tags+xml"/>
  <Override PartName="/ppt/tags/tag408.xml" ContentType="application/vnd.openxmlformats-officedocument.presentationml.tags+xml"/>
  <Override PartName="/ppt/tags/tag739.xml" ContentType="application/vnd.openxmlformats-officedocument.presentationml.tags+xml"/>
  <Override PartName="/ppt/tags/tag994.xml" ContentType="application/vnd.openxmlformats-officedocument.presentationml.tags+xml"/>
  <Override PartName="/ppt/tags/tag1181.xml" ContentType="application/vnd.openxmlformats-officedocument.presentationml.tags+xml"/>
  <Override PartName="/ppt/tags/tag1673.xml" ContentType="application/vnd.openxmlformats-officedocument.presentationml.tags+xml"/>
  <Override PartName="/docProps/core.xml" ContentType="application/vnd.openxmlformats-package.core-properties+xml"/>
  <Override PartName="/ppt/tags/tag247.xml" ContentType="application/vnd.openxmlformats-officedocument.presentationml.tags+xml"/>
  <Override PartName="/ppt/tags/tag578.xml" ContentType="application/vnd.openxmlformats-officedocument.presentationml.tags+xml"/>
  <Override PartName="/ppt/tags/tag925.xml" ContentType="application/vnd.openxmlformats-officedocument.presentationml.tags+xml"/>
  <Override PartName="/ppt/tags/tag1418.xml" ContentType="application/vnd.openxmlformats-officedocument.presentationml.tags+xml"/>
  <Override PartName="/ppt/tags/tag1604.xml" ContentType="application/vnd.openxmlformats-officedocument.presentationml.tags+xml"/>
  <Override PartName="/ppt/tags/tag1749.xml" ContentType="application/vnd.openxmlformats-officedocument.presentationml.tags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tags/tag1257.xml" ContentType="application/vnd.openxmlformats-officedocument.presentationml.tags+xml"/>
  <Override PartName="/ppt/tags/tag1443.xml" ContentType="application/vnd.openxmlformats-officedocument.presentationml.tags+xml"/>
  <Override PartName="/ppt/tags/tag1588.xml" ContentType="application/vnd.openxmlformats-officedocument.presentationml.tags+xml"/>
  <Override PartName="/ppt/tags/tag1774.xml" ContentType="application/vnd.openxmlformats-officedocument.presentationml.tags+xml"/>
  <Override PartName="/ppt/slides/slide34.xml" ContentType="application/vnd.openxmlformats-officedocument.presentationml.slide+xml"/>
  <Override PartName="/ppt/tags/tag272.xml" ContentType="application/vnd.openxmlformats-officedocument.presentationml.tags+xml"/>
  <Override PartName="/ppt/tags/tag509.xml" ContentType="application/vnd.openxmlformats-officedocument.presentationml.tags+xml"/>
  <Override PartName="/ppt/tags/tag950.xml" ContentType="application/vnd.openxmlformats-officedocument.presentationml.tags+xml"/>
  <Override PartName="/ppt/tags/tag1096.xml" ContentType="application/vnd.openxmlformats-officedocument.presentationml.tags+xml"/>
  <Override PartName="/ppt/tags/tag1282.xml" ContentType="application/vnd.openxmlformats-officedocument.presentationml.tags+xml"/>
  <Override PartName="/ppt/tags/tag1519.xml" ContentType="application/vnd.openxmlformats-officedocument.presentationml.tags+xml"/>
  <Override PartName="/ppt/tags/tag47.xml" ContentType="application/vnd.openxmlformats-officedocument.presentationml.tags+xml"/>
  <Override PartName="/ppt/tags/tag203.xml" ContentType="application/vnd.openxmlformats-officedocument.presentationml.tags+xml"/>
  <Override PartName="/ppt/tags/tag348.xml" ContentType="application/vnd.openxmlformats-officedocument.presentationml.tags+xml"/>
  <Override PartName="/ppt/tags/tag679.xml" ContentType="application/vnd.openxmlformats-officedocument.presentationml.tags+xml"/>
  <Override PartName="/ppt/tags/tag1027.xml" ContentType="application/vnd.openxmlformats-officedocument.presentationml.tags+xml"/>
  <Override PartName="/ppt/tags/tag1358.xml" ContentType="application/vnd.openxmlformats-officedocument.presentationml.tags+xml"/>
  <Override PartName="/ppt/tags/tag1689.xml" ContentType="application/vnd.openxmlformats-officedocument.presentationml.tags+xml"/>
  <Override PartName="/ppt/tags/tag1705.xml" ContentType="application/vnd.openxmlformats-officedocument.presentationml.tags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720.xml" ContentType="application/vnd.openxmlformats-officedocument.presentationml.tags+xml"/>
  <Override PartName="/ppt/tags/tag865.xml" ContentType="application/vnd.openxmlformats-officedocument.presentationml.tags+xml"/>
  <Override PartName="/ppt/tags/tag1197.xml" ContentType="application/vnd.openxmlformats-officedocument.presentationml.tags+xml"/>
  <Override PartName="/ppt/tags/tag1213.xml" ContentType="application/vnd.openxmlformats-officedocument.presentationml.tags+xml"/>
  <Override PartName="/ppt/tags/tag1544.xml" ContentType="application/vnd.openxmlformats-officedocument.presentationml.tags+xml"/>
  <Override PartName="/ppt/tags/tag1730.xml" ContentType="application/vnd.openxmlformats-officedocument.presentationml.tags+xml"/>
  <Override PartName="/ppt/tags/tag187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373.xml" ContentType="application/vnd.openxmlformats-officedocument.presentationml.tags+xml"/>
  <Override PartName="/ppt/tags/tag890.xml" ContentType="application/vnd.openxmlformats-officedocument.presentationml.tags+xml"/>
  <Override PartName="/ppt/tags/tag1052.xml" ContentType="application/vnd.openxmlformats-officedocument.presentationml.tags+xml"/>
  <Override PartName="/ppt/tags/tag1383.xml" ContentType="application/vnd.openxmlformats-officedocument.presentationml.tags+xml"/>
  <Override PartName="/ppt/tags/tag304.xml" ContentType="application/vnd.openxmlformats-officedocument.presentationml.tags+xml"/>
  <Override PartName="/ppt/tags/tag449.xml" ContentType="application/vnd.openxmlformats-officedocument.presentationml.tags+xml"/>
  <Override PartName="/ppt/tags/tag635.xml" ContentType="application/vnd.openxmlformats-officedocument.presentationml.tags+xml"/>
  <Override PartName="/ppt/tags/tag966.xml" ContentType="application/vnd.openxmlformats-officedocument.presentationml.tags+xml"/>
  <Override PartName="/ppt/tags/tag1128.xml" ContentType="application/vnd.openxmlformats-officedocument.presentationml.tags+xml"/>
  <Override PartName="/ppt/tags/tag1314.xml" ContentType="application/vnd.openxmlformats-officedocument.presentationml.tags+xml"/>
  <Override PartName="/ppt/tags/tag1459.xml" ContentType="application/vnd.openxmlformats-officedocument.presentationml.tags+xml"/>
  <Override PartName="/ppt/tags/tag1806.xml" ContentType="application/vnd.openxmlformats-officedocument.presentationml.tags+xml"/>
  <Override PartName="/ppt/tags/tag143.xml" ContentType="application/vnd.openxmlformats-officedocument.presentationml.tags+xml"/>
  <Override PartName="/ppt/tags/tag288.xml" ContentType="application/vnd.openxmlformats-officedocument.presentationml.tags+xml"/>
  <Override PartName="/ppt/tags/tag474.xml" ContentType="application/vnd.openxmlformats-officedocument.presentationml.tags+xml"/>
  <Override PartName="/ppt/tags/tag821.xml" ContentType="application/vnd.openxmlformats-officedocument.presentationml.tags+xml"/>
  <Override PartName="/ppt/tags/tag1153.xml" ContentType="application/vnd.openxmlformats-officedocument.presentationml.tags+xml"/>
  <Override PartName="/ppt/tags/tag1298.xml" ContentType="application/vnd.openxmlformats-officedocument.presentationml.tags+xml"/>
  <Override PartName="/ppt/tags/tag1484.xml" ContentType="application/vnd.openxmlformats-officedocument.presentationml.tags+xml"/>
  <Override PartName="/ppt/tags/tag1500.xml" ContentType="application/vnd.openxmlformats-officedocument.presentationml.tags+xml"/>
  <Override PartName="/ppt/tags/tag1645.xml" ContentType="application/vnd.openxmlformats-officedocument.presentationml.tags+xml"/>
  <Override PartName="/ppt/tags/tag1831.xml" ContentType="application/vnd.openxmlformats-officedocument.presentationml.tags+xml"/>
  <Override PartName="/ppt/slides/slide75.xml" ContentType="application/vnd.openxmlformats-officedocument.presentationml.slide+xml"/>
  <Override PartName="/ppt/tags/tag219.xml" ContentType="application/vnd.openxmlformats-officedocument.presentationml.tags+xml"/>
  <Override PartName="/ppt/tags/tag660.xml" ContentType="application/vnd.openxmlformats-officedocument.presentationml.tags+xml"/>
  <Override PartName="/ppt/tags/tag991.xml" ContentType="application/vnd.openxmlformats-officedocument.presentationml.tags+xml"/>
  <Override PartName="/ppt/tags/tag1229.xml" ContentType="application/vnd.openxmlformats-officedocument.presentationml.tags+xml"/>
  <Override PartName="/ppt/tags/tag1670.xml" ContentType="application/vnd.openxmlformats-officedocument.presentationml.tags+xml"/>
  <Override PartName="/ppt/tags/tag1907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736.xml" ContentType="application/vnd.openxmlformats-officedocument.presentationml.tags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415.xml" ContentType="application/vnd.openxmlformats-officedocument.presentationml.tags+xml"/>
  <Override PartName="/ppt/tags/tag1746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430.xml" ContentType="application/vnd.openxmlformats-officedocument.presentationml.tags+xml"/>
  <Override PartName="/ppt/tags/tag575.xml" ContentType="application/vnd.openxmlformats-officedocument.presentationml.tags+xml"/>
  <Override PartName="/ppt/tags/tag761.xml" ContentType="application/vnd.openxmlformats-officedocument.presentationml.tags+xml"/>
  <Override PartName="/ppt/tags/tag1254.xml" ContentType="application/vnd.openxmlformats-officedocument.presentationml.tags+xml"/>
  <Override PartName="/ppt/tags/tag1399.xml" ContentType="application/vnd.openxmlformats-officedocument.presentationml.tags+xml"/>
  <Override PartName="/ppt/tags/tag1585.xml" ContentType="application/vnd.openxmlformats-officedocument.presentationml.tags+xml"/>
  <Override PartName="/ppt/tags/tag1601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506.xml" ContentType="application/vnd.openxmlformats-officedocument.presentationml.tags+xml"/>
  <Override PartName="/ppt/tags/tag1093.xml" ContentType="application/vnd.openxmlformats-officedocument.presentationml.tags+xml"/>
  <Override PartName="/ppt/tags/tag1440.xml" ContentType="application/vnd.openxmlformats-officedocument.presentationml.tags+xml"/>
  <Override PartName="/ppt/tags/tag1771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837.xml" ContentType="application/vnd.openxmlformats-officedocument.presentationml.tags+xml"/>
  <Override PartName="/ppt/tags/tag1024.xml" ContentType="application/vnd.openxmlformats-officedocument.presentationml.tags+xml"/>
  <Override PartName="/ppt/tags/tag1169.xml" ContentType="application/vnd.openxmlformats-officedocument.presentationml.tags+xml"/>
  <Override PartName="/ppt/tags/tag1516.xml" ContentType="application/vnd.openxmlformats-officedocument.presentationml.tags+xml"/>
  <Override PartName="/ppt/tags/tag1702.xml" ContentType="application/vnd.openxmlformats-officedocument.presentationml.tags+xml"/>
  <Override PartName="/ppt/tags/tag1847.xml" ContentType="application/vnd.openxmlformats-officedocument.presentationml.tags+xml"/>
  <Override PartName="/ppt/tags/tag44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76.xml" ContentType="application/vnd.openxmlformats-officedocument.presentationml.tags+xml"/>
  <Override PartName="/ppt/tags/tag862.xml" ContentType="application/vnd.openxmlformats-officedocument.presentationml.tags+xml"/>
  <Override PartName="/ppt/tags/tag1210.xml" ContentType="application/vnd.openxmlformats-officedocument.presentationml.tags+xml"/>
  <Override PartName="/ppt/tags/tag1355.xml" ContentType="application/vnd.openxmlformats-officedocument.presentationml.tags+xml"/>
  <Override PartName="/ppt/tags/tag1541.xml" ContentType="application/vnd.openxmlformats-officedocument.presentationml.tags+xml"/>
  <Override PartName="/ppt/tags/tag1686.xml" ContentType="application/vnd.openxmlformats-officedocument.presentationml.tags+xml"/>
  <Override PartName="/ppt/tags/tag1872.xml" ContentType="application/vnd.openxmlformats-officedocument.presentationml.tags+xml"/>
  <Override PartName="/ppt/tags/tag370.xml" ContentType="application/vnd.openxmlformats-officedocument.presentationml.tags+xml"/>
  <Override PartName="/ppt/tags/tag607.xml" ContentType="application/vnd.openxmlformats-officedocument.presentationml.tags+xml"/>
  <Override PartName="/ppt/tags/tag938.xml" ContentType="application/vnd.openxmlformats-officedocument.presentationml.tags+xml"/>
  <Override PartName="/ppt/tags/tag1194.xml" ContentType="application/vnd.openxmlformats-officedocument.presentationml.tags+xml"/>
  <Override PartName="/ppt/tags/tag1380.xml" ContentType="application/vnd.openxmlformats-officedocument.presentationml.tags+xml"/>
  <Override PartName="/ppt/tags/tag1617.xml" ContentType="application/vnd.openxmlformats-officedocument.presentationml.tags+xml"/>
  <Override PartName="/ppt/tags/tag115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777.xml" ContentType="application/vnd.openxmlformats-officedocument.presentationml.tags+xml"/>
  <Override PartName="/ppt/tags/tag1125.xml" ContentType="application/vnd.openxmlformats-officedocument.presentationml.tags+xml"/>
  <Override PartName="/ppt/tags/tag1456.xml" ContentType="application/vnd.openxmlformats-officedocument.presentationml.tags+xml"/>
  <Override PartName="/ppt/tags/tag1803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1295.xml" ContentType="application/vnd.openxmlformats-officedocument.presentationml.tags+xml"/>
  <Override PartName="/ppt/tags/tag1311.xml" ContentType="application/vnd.openxmlformats-officedocument.presentationml.tags+xml"/>
  <Override PartName="/ppt/tags/tag1642.xml" ContentType="application/vnd.openxmlformats-officedocument.presentationml.tags+xml"/>
  <Override PartName="/ppt/tags/tag1787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1481.xml" ContentType="application/vnd.openxmlformats-officedocument.presentationml.tags+xml"/>
  <Override PartName="/ppt/tags/tag1718.xml" ContentType="application/vnd.openxmlformats-officedocument.presentationml.tags+xml"/>
  <Override PartName="/ppt/slides/slide72.xml" ContentType="application/vnd.openxmlformats-officedocument.presentationml.slide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1226.xml" ContentType="application/vnd.openxmlformats-officedocument.presentationml.tags+xml"/>
  <Override PartName="/ppt/tags/tag1412.xml" ContentType="application/vnd.openxmlformats-officedocument.presentationml.tags+xml"/>
  <Override PartName="/ppt/tags/tag1557.xml" ContentType="application/vnd.openxmlformats-officedocument.presentationml.tags+xml"/>
  <Override PartName="/ppt/tags/tag1888.xml" ContentType="application/vnd.openxmlformats-officedocument.presentationml.tags+xml"/>
  <Override PartName="/ppt/tags/tag1904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251.xml" ContentType="application/vnd.openxmlformats-officedocument.presentationml.tags+xml"/>
  <Override PartName="/ppt/tags/tag1396.xml" ContentType="application/vnd.openxmlformats-officedocument.presentationml.tags+xml"/>
  <Override PartName="/ppt/tags/tag1743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82.xml" ContentType="application/vnd.openxmlformats-officedocument.presentationml.tags+xml"/>
  <Override PartName="/ppt/tags/tag181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1327.xml" ContentType="application/vnd.openxmlformats-officedocument.presentationml.tags+xml"/>
  <Override PartName="/ppt/tags/tag1513.xml" ContentType="application/vnd.openxmlformats-officedocument.presentationml.tags+xml"/>
  <Override PartName="/ppt/tags/tag1658.xml" ContentType="application/vnd.openxmlformats-officedocument.presentationml.tags+xml"/>
  <Override PartName="/ppt/tags/tag184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tags/tag1166.xml" ContentType="application/vnd.openxmlformats-officedocument.presentationml.tags+xml"/>
  <Override PartName="/ppt/tags/tag1352.xml" ContentType="application/vnd.openxmlformats-officedocument.presentationml.tags+xml"/>
  <Override PartName="/ppt/tags/tag1497.xml" ContentType="application/vnd.openxmlformats-officedocument.presentationml.tags+xml"/>
  <Override PartName="/ppt/tags/tag1683.xml" ContentType="application/vnd.openxmlformats-officedocument.presentationml.tags+xml"/>
  <Override PartName="/ppt/slides/slide88.xml" ContentType="application/vnd.openxmlformats-officedocument.presentationml.slide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91.xml" ContentType="application/vnd.openxmlformats-officedocument.presentationml.tags+xml"/>
  <Override PartName="/ppt/tags/tag1428.xml" ContentType="application/vnd.openxmlformats-officedocument.presentationml.tags+xml"/>
  <Override PartName="/ppt/tags/tag175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ags/tag1267.xml" ContentType="application/vnd.openxmlformats-officedocument.presentationml.tags+xml"/>
  <Override PartName="/ppt/tags/tag1598.xml" ContentType="application/vnd.openxmlformats-officedocument.presentationml.tags+xml"/>
  <Override PartName="/ppt/tags/tag1614.xml" ContentType="application/vnd.openxmlformats-officedocument.presentationml.tags+xml"/>
  <Override PartName="/ppt/tags/tag1800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tags/tag1453.xml" ContentType="application/vnd.openxmlformats-officedocument.presentationml.tags+xml"/>
  <Override PartName="/ppt/tags/tag1784.xml" ContentType="application/vnd.openxmlformats-officedocument.presentationml.tags+xml"/>
  <Override PartName="/ppt/slides/slide44.xml" ContentType="application/vnd.openxmlformats-officedocument.presentationml.slide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1292.xml" ContentType="application/vnd.openxmlformats-officedocument.presentationml.tags+xml"/>
  <Override PartName="/ppt/tags/tag1529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1223.xml" ContentType="application/vnd.openxmlformats-officedocument.presentationml.tags+xml"/>
  <Override PartName="/ppt/tags/tag1368.xml" ContentType="application/vnd.openxmlformats-officedocument.presentationml.tags+xml"/>
  <Override PartName="/ppt/tags/tag1699.xml" ContentType="application/vnd.openxmlformats-officedocument.presentationml.tags+xml"/>
  <Override PartName="/ppt/tags/tag1715.xml" ContentType="application/vnd.openxmlformats-officedocument.presentationml.tags+xml"/>
  <Override PartName="/ppt/tags/tag1901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554.xml" ContentType="application/vnd.openxmlformats-officedocument.presentationml.tags+xml"/>
  <Override PartName="/ppt/tags/tag1740.xml" ContentType="application/vnd.openxmlformats-officedocument.presentationml.tags+xml"/>
  <Override PartName="/ppt/tags/tag1885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93.xml" ContentType="application/vnd.openxmlformats-officedocument.presentationml.tags+xml"/>
  <Override PartName="/ppt/tags/tag181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324.xml" ContentType="application/vnd.openxmlformats-officedocument.presentationml.tags+xml"/>
  <Override PartName="/ppt/tags/tag1469.xml" ContentType="application/vnd.openxmlformats-officedocument.presentationml.tags+xml"/>
  <Override PartName="/ppt/tags/tag1655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1494.xml" ContentType="application/vnd.openxmlformats-officedocument.presentationml.tags+xml"/>
  <Override PartName="/ppt/tags/tag1510.xml" ContentType="application/vnd.openxmlformats-officedocument.presentationml.tags+xml"/>
  <Override PartName="/ppt/tags/tag1841.xml" ContentType="application/vnd.openxmlformats-officedocument.presentationml.tags+xml"/>
  <Override PartName="/ppt/slides/slide85.xml" ContentType="application/vnd.openxmlformats-officedocument.presentationml.slide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1239.xml" ContentType="application/vnd.openxmlformats-officedocument.presentationml.tags+xml"/>
  <Override PartName="/ppt/tags/tag1680.xml" ContentType="application/vnd.openxmlformats-officedocument.presentationml.tags+xml"/>
  <Override PartName="/ppt/tags/tag191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tags/tag1425.xml" ContentType="application/vnd.openxmlformats-officedocument.presentationml.tags+xml"/>
  <Override PartName="/ppt/tags/tag1611.xml" ContentType="application/vnd.openxmlformats-officedocument.presentationml.tags+xml"/>
  <Override PartName="/ppt/tags/tag1756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1264.xml" ContentType="application/vnd.openxmlformats-officedocument.presentationml.tags+xml"/>
  <Override PartName="/ppt/tags/tag1450.xml" ContentType="application/vnd.openxmlformats-officedocument.presentationml.tags+xml"/>
  <Override PartName="/ppt/tags/tag1595.xml" ContentType="application/vnd.openxmlformats-officedocument.presentationml.tags+xml"/>
  <Override PartName="/ppt/tags/tag178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1526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179.xml" ContentType="application/vnd.openxmlformats-officedocument.presentationml.tags+xml"/>
  <Override PartName="/ppt/tags/tag1365.xml" ContentType="application/vnd.openxmlformats-officedocument.presentationml.tags+xml"/>
  <Override PartName="/ppt/tags/tag1712.xml" ContentType="application/vnd.openxmlformats-officedocument.presentationml.tags+xml"/>
  <Override PartName="/ppt/tags/tag1857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1220.xml" ContentType="application/vnd.openxmlformats-officedocument.presentationml.tags+xml"/>
  <Override PartName="/ppt/tags/tag1551.xml" ContentType="application/vnd.openxmlformats-officedocument.presentationml.tags+xml"/>
  <Override PartName="/ppt/tags/tag1696.xml" ContentType="application/vnd.openxmlformats-officedocument.presentationml.tags+xml"/>
  <Override PartName="/ppt/tags/tag188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tags/tag1390.xml" ContentType="application/vnd.openxmlformats-officedocument.presentationml.tags+xml"/>
  <Override PartName="/ppt/tags/tag162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321.xml" ContentType="application/vnd.openxmlformats-officedocument.presentationml.tags+xml"/>
  <Override PartName="/ppt/tags/tag1466.xml" ContentType="application/vnd.openxmlformats-officedocument.presentationml.tags+xml"/>
  <Override PartName="/ppt/tags/tag1797.xml" ContentType="application/vnd.openxmlformats-officedocument.presentationml.tags+xml"/>
  <Override PartName="/ppt/tags/tag1813.xml" ContentType="application/vnd.openxmlformats-officedocument.presentationml.tags+xml"/>
  <Override PartName="/ppt/slides/slide57.xml" ContentType="application/vnd.openxmlformats-officedocument.presentationml.slide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1652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1491.xml" ContentType="application/vnd.openxmlformats-officedocument.presentationml.tags+xml"/>
  <Override PartName="/ppt/tags/tag1728.xml" ContentType="application/vnd.openxmlformats-officedocument.presentationml.tags+xml"/>
  <Override PartName="/ppt/tags/tag1914.xml" ContentType="application/vnd.openxmlformats-officedocument.presentationml.tags+xml"/>
  <Override PartName="/ppt/slides/slide82.xml" ContentType="application/vnd.openxmlformats-officedocument.presentationml.slide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tags/tag1236.xml" ContentType="application/vnd.openxmlformats-officedocument.presentationml.tags+xml"/>
  <Override PartName="/ppt/tags/tag1422.xml" ContentType="application/vnd.openxmlformats-officedocument.presentationml.tags+xml"/>
  <Override PartName="/ppt/tags/tag1567.xml" ContentType="application/vnd.openxmlformats-officedocument.presentationml.tags+xml"/>
  <Override PartName="/ppt/tags/tag1753.xml" ContentType="application/vnd.openxmlformats-officedocument.presentationml.tags+xml"/>
  <Override PartName="/ppt/tags/tag189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1261.xml" ContentType="application/vnd.openxmlformats-officedocument.presentationml.tags+xml"/>
  <Override PartName="/ppt/tags/tag1592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337.xml" ContentType="application/vnd.openxmlformats-officedocument.presentationml.tags+xml"/>
  <Override PartName="/ppt/tags/tag1668.xml" ContentType="application/vnd.openxmlformats-officedocument.presentationml.tags+xml"/>
  <Override PartName="/ppt/tags/tag182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1176.xml" ContentType="application/vnd.openxmlformats-officedocument.presentationml.tags+xml"/>
  <Override PartName="/ppt/tags/tag1523.xml" ContentType="application/vnd.openxmlformats-officedocument.presentationml.tags+xml"/>
  <Override PartName="/ppt/tags/tag185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362.xml" ContentType="application/vnd.openxmlformats-officedocument.presentationml.tags+xml"/>
  <Override PartName="/ppt/tags/tag169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tags/tag1438.xml" ContentType="application/vnd.openxmlformats-officedocument.presentationml.tags+xml"/>
  <Override PartName="/ppt/tags/tag176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tags/tag1277.xml" ContentType="application/vnd.openxmlformats-officedocument.presentationml.tags+xml"/>
  <Override PartName="/ppt/tags/tag1624.xml" ContentType="application/vnd.openxmlformats-officedocument.presentationml.tags+xml"/>
  <Override PartName="/ppt/tags/tag1810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1463.xml" ContentType="application/vnd.openxmlformats-officedocument.presentationml.tags+xml"/>
  <Override PartName="/ppt/tags/tag1794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1208.xml" ContentType="application/vnd.openxmlformats-officedocument.presentationml.tags+xml"/>
  <Override PartName="/ppt/tags/tag1539.xml" ContentType="application/vnd.openxmlformats-officedocument.presentationml.tags+xml"/>
  <Override PartName="/ppt/tags/tag1725.xml" ContentType="application/vnd.openxmlformats-officedocument.presentationml.tags+xml"/>
  <Default Extension="fntdata" ContentType="application/x-fontdata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tags/tag1233.xml" ContentType="application/vnd.openxmlformats-officedocument.presentationml.tags+xml"/>
  <Override PartName="/ppt/tags/tag1378.xml" ContentType="application/vnd.openxmlformats-officedocument.presentationml.tags+xml"/>
  <Override PartName="/ppt/tags/tag1564.xml" ContentType="application/vnd.openxmlformats-officedocument.presentationml.tags+xml"/>
  <Override PartName="/ppt/tags/tag1895.xml" ContentType="application/vnd.openxmlformats-officedocument.presentationml.tags+xml"/>
  <Override PartName="/ppt/tags/tag191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09.xml" ContentType="application/vnd.openxmlformats-officedocument.presentationml.tags+xml"/>
  <Override PartName="/ppt/tags/tag175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1479.xml" ContentType="application/vnd.openxmlformats-officedocument.presentationml.tags+xml"/>
  <Override PartName="/ppt/tags/tag1826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1334.xml" ContentType="application/vnd.openxmlformats-officedocument.presentationml.tags+xml"/>
  <Override PartName="/ppt/tags/tag1520.xml" ContentType="application/vnd.openxmlformats-officedocument.presentationml.tags+xml"/>
  <Override PartName="/ppt/tags/tag1665.xml" ContentType="application/vnd.openxmlformats-officedocument.presentationml.tags+xml"/>
  <Override PartName="/ppt/tags/tag1851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1173.xml" ContentType="application/vnd.openxmlformats-officedocument.presentationml.tags+xml"/>
  <Override PartName="/ppt/tags/tag1690.xml" ContentType="application/vnd.openxmlformats-officedocument.presentationml.tags+xml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tags/tag1249.xml" ContentType="application/vnd.openxmlformats-officedocument.presentationml.tags+xml"/>
  <Override PartName="/ppt/tags/tag1435.xml" ContentType="application/vnd.openxmlformats-officedocument.presentationml.tags+xml"/>
  <Override PartName="/ppt/tags/tag1927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tags/tag1274.xml" ContentType="application/vnd.openxmlformats-officedocument.presentationml.tags+xml"/>
  <Override PartName="/ppt/tags/tag1621.xml" ContentType="application/vnd.openxmlformats-officedocument.presentationml.tags+xml"/>
  <Override PartName="/ppt/tags/tag1766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tags/tag1460.xml" ContentType="application/vnd.openxmlformats-officedocument.presentationml.tags+xml"/>
  <Override PartName="/ppt/tags/tag1791.xml" ContentType="application/vnd.openxmlformats-officedocument.presentationml.tags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205.xml" ContentType="application/vnd.openxmlformats-officedocument.presentationml.tags+xml"/>
  <Override PartName="/ppt/tags/tag1536.xml" ContentType="application/vnd.openxmlformats-officedocument.presentationml.tags+xml"/>
  <Override PartName="/ppt/tags/tag186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1189.xml" ContentType="application/vnd.openxmlformats-officedocument.presentationml.tags+xml"/>
  <Override PartName="/ppt/tags/tag1230.xml" ContentType="application/vnd.openxmlformats-officedocument.presentationml.tags+xml"/>
  <Override PartName="/ppt/tags/tag1375.xml" ContentType="application/vnd.openxmlformats-officedocument.presentationml.tags+xml"/>
  <Override PartName="/ppt/tags/tag1722.xml" ContentType="application/vnd.openxmlformats-officedocument.presentationml.tags+xml"/>
  <Override PartName="/ppt/tags/tag390.xml" ContentType="application/vnd.openxmlformats-officedocument.presentationml.tags+xml"/>
  <Override PartName="/ppt/notesSlides/notesSlide8.xml" ContentType="application/vnd.openxmlformats-officedocument.presentationml.notesSlide+xml"/>
  <Override PartName="/ppt/tags/tag882.xml" ContentType="application/vnd.openxmlformats-officedocument.presentationml.tags+xml"/>
  <Override PartName="/ppt/tags/tag1561.xml" ContentType="application/vnd.openxmlformats-officedocument.presentationml.tags+xml"/>
  <Override PartName="/ppt/tags/tag189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tags/tag1306.xml" ContentType="application/vnd.openxmlformats-officedocument.presentationml.tags+xml"/>
  <Override PartName="/ppt/tags/tag1637.xml" ContentType="application/vnd.openxmlformats-officedocument.presentationml.tags+xml"/>
  <Override PartName="/ppt/tags/tag1823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1331.xml" ContentType="application/vnd.openxmlformats-officedocument.presentationml.tags+xml"/>
  <Override PartName="/ppt/tags/tag1476.xml" ContentType="application/vnd.openxmlformats-officedocument.presentationml.tags+xml"/>
  <Override PartName="/ppt/tags/tag1662.xml" ContentType="application/vnd.openxmlformats-officedocument.presentationml.tags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1170.xml" ContentType="application/vnd.openxmlformats-officedocument.presentationml.tags+xml"/>
  <Override PartName="/ppt/tags/tag1407.xml" ContentType="application/vnd.openxmlformats-officedocument.presentationml.tags+xml"/>
  <Override PartName="/ppt/slides/slide92.xml" ContentType="application/vnd.openxmlformats-officedocument.presentationml.slide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1246.xml" ContentType="application/vnd.openxmlformats-officedocument.presentationml.tags+xml"/>
  <Override PartName="/ppt/tags/tag1738.xml" ContentType="application/vnd.openxmlformats-officedocument.presentationml.tags+xml"/>
  <Override PartName="/ppt/tags/tag1924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tags/tag1432.xml" ContentType="application/vnd.openxmlformats-officedocument.presentationml.tags+xml"/>
  <Override PartName="/ppt/tags/tag1577.xml" ContentType="application/vnd.openxmlformats-officedocument.presentationml.tags+xml"/>
  <Override PartName="/ppt/tags/tag1763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1271.xml" ContentType="application/vnd.openxmlformats-officedocument.presentationml.tags+xml"/>
  <Override PartName="/ppt/tags/tag1508.xml" ContentType="application/vnd.openxmlformats-officedocument.presentationml.tags+xml"/>
  <Override PartName="/ppt/tags/tag183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1202.xml" ContentType="application/vnd.openxmlformats-officedocument.presentationml.tags+xml"/>
  <Override PartName="/ppt/tags/tag1347.xml" ContentType="application/vnd.openxmlformats-officedocument.presentationml.tags+xml"/>
  <Override PartName="/ppt/tags/tag1678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186.xml" ContentType="application/vnd.openxmlformats-officedocument.presentationml.tags+xml"/>
  <Override PartName="/ppt/tags/tag1533.xml" ContentType="application/vnd.openxmlformats-officedocument.presentationml.tags+xml"/>
  <Override PartName="/ppt/tags/tag1864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1372.xml" ContentType="application/vnd.openxmlformats-officedocument.presentationml.tags+xml"/>
  <Override PartName="/ppt/tags/tag1609.xml" ContentType="application/vnd.openxmlformats-officedocument.presentationml.tags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tags/tag1303.xml" ContentType="application/vnd.openxmlformats-officedocument.presentationml.tags+xml"/>
  <Override PartName="/ppt/tags/tag1448.xml" ContentType="application/vnd.openxmlformats-officedocument.presentationml.tags+xml"/>
  <Override PartName="/ppt/tags/tag1634.xml" ContentType="application/vnd.openxmlformats-officedocument.presentationml.tags+xml"/>
  <Override PartName="/ppt/tags/tag1779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1287.xml" ContentType="application/vnd.openxmlformats-officedocument.presentationml.tags+xml"/>
  <Override PartName="/ppt/tags/tag1473.xml" ContentType="application/vnd.openxmlformats-officedocument.presentationml.tags+xml"/>
  <Override PartName="/ppt/tags/tag1820.xml" ContentType="application/vnd.openxmlformats-officedocument.presentationml.tags+xml"/>
  <Override PartName="/ppt/slides/slide64.xml" ContentType="application/vnd.openxmlformats-officedocument.presentationml.slide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1218.xml" ContentType="application/vnd.openxmlformats-officedocument.presentationml.tags+xml"/>
  <Override PartName="/ppt/tags/tag1549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tags/tag1388.xml" ContentType="application/vnd.openxmlformats-officedocument.presentationml.tags+xml"/>
  <Override PartName="/ppt/tags/tag1404.xml" ContentType="application/vnd.openxmlformats-officedocument.presentationml.tags+xml"/>
  <Override PartName="/ppt/tags/tag1735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tags/tag1243.xml" ContentType="application/vnd.openxmlformats-officedocument.presentationml.tags+xml"/>
  <Override PartName="/ppt/tags/tag1574.xml" ContentType="application/vnd.openxmlformats-officedocument.presentationml.tags+xml"/>
  <Override PartName="/ppt/tags/tag1760.xml" ContentType="application/vnd.openxmlformats-officedocument.presentationml.tags+xml"/>
  <Override PartName="/ppt/tags/tag1921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1319.xml" ContentType="application/vnd.openxmlformats-officedocument.presentationml.tags+xml"/>
  <Override PartName="/ppt/tags/tag1505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344.xml" ContentType="application/vnd.openxmlformats-officedocument.presentationml.tags+xml"/>
  <Override PartName="/ppt/tags/tag1489.xml" ContentType="application/vnd.openxmlformats-officedocument.presentationml.tags+xml"/>
  <Override PartName="/ppt/tags/tag1836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1183.xml" ContentType="application/vnd.openxmlformats-officedocument.presentationml.tags+xml"/>
  <Override PartName="/ppt/tags/tag1530.xml" ContentType="application/vnd.openxmlformats-officedocument.presentationml.tags+xml"/>
  <Override PartName="/ppt/tags/tag1675.xml" ContentType="application/vnd.openxmlformats-officedocument.presentationml.tags+xml"/>
  <Override PartName="/ppt/tags/tag1861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tags/tag1606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tags/tag1259.xml" ContentType="application/vnd.openxmlformats-officedocument.presentationml.tags+xml"/>
  <Override PartName="/ppt/tags/tag1445.xml" ContentType="application/vnd.openxmlformats-officedocument.presentationml.tags+xml"/>
  <Override PartName="/ppt/tags/tag1776.xml" ContentType="application/vnd.openxmlformats-officedocument.presentationml.tags+xml"/>
  <Override PartName="/ppt/slides/slide36.xml" ContentType="application/vnd.openxmlformats-officedocument.presentationml.slide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1284.xml" ContentType="application/vnd.openxmlformats-officedocument.presentationml.tags+xml"/>
  <Override PartName="/ppt/tags/tag1300.xml" ContentType="application/vnd.openxmlformats-officedocument.presentationml.tags+xml"/>
  <Override PartName="/ppt/tags/tag1631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tags/tag1470.xml" ContentType="application/vnd.openxmlformats-officedocument.presentationml.tags+xml"/>
  <Override PartName="/ppt/tags/tag1707.xml" ContentType="application/vnd.openxmlformats-officedocument.presentationml.tags+xml"/>
  <Override PartName="/ppt/slides/slide61.xml" ContentType="application/vnd.openxmlformats-officedocument.presentationml.slide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gs/tag1199.xml" ContentType="application/vnd.openxmlformats-officedocument.presentationml.tags+xml"/>
  <Override PartName="/ppt/tags/tag1215.xml" ContentType="application/vnd.openxmlformats-officedocument.presentationml.tags+xml"/>
  <Override PartName="/ppt/tags/tag1401.xml" ContentType="application/vnd.openxmlformats-officedocument.presentationml.tags+xml"/>
  <Override PartName="/ppt/tags/tag1546.xml" ContentType="application/vnd.openxmlformats-officedocument.presentationml.tags+xml"/>
  <Override PartName="/ppt/tags/tag1732.xml" ContentType="application/vnd.openxmlformats-officedocument.presentationml.tags+xml"/>
  <Override PartName="/ppt/tags/tag1877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1240.xml" ContentType="application/vnd.openxmlformats-officedocument.presentationml.tags+xml"/>
  <Override PartName="/ppt/tags/tag1385.xml" ContentType="application/vnd.openxmlformats-officedocument.presentationml.tags+xml"/>
  <Override PartName="/ppt/tags/tag1571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316.xml" ContentType="application/vnd.openxmlformats-officedocument.presentationml.tags+xml"/>
  <Override PartName="/ppt/tags/tag1808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tags/tag1502.xml" ContentType="application/vnd.openxmlformats-officedocument.presentationml.tags+xml"/>
  <Override PartName="/ppt/tags/tag1647.xml" ContentType="application/vnd.openxmlformats-officedocument.presentationml.tags+xml"/>
  <Override PartName="/ppt/tags/tag1833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341.xml" ContentType="application/vnd.openxmlformats-officedocument.presentationml.tags+xml"/>
  <Override PartName="/ppt/tags/tag1486.xml" ContentType="application/vnd.openxmlformats-officedocument.presentationml.tags+xml"/>
  <Override PartName="/ppt/tags/tag1672.xml" ContentType="application/vnd.openxmlformats-officedocument.presentationml.tags+xml"/>
  <Override PartName="/ppt/tags/tag1909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180.xml" ContentType="application/vnd.openxmlformats-officedocument.presentationml.tags+xml"/>
  <Override PartName="/ppt/tags/tag1417.xml" ContentType="application/vnd.openxmlformats-officedocument.presentationml.tags+xml"/>
  <Override PartName="/ppt/tags/tag1748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tags/tag1256.xml" ContentType="application/vnd.openxmlformats-officedocument.presentationml.tags+xml"/>
  <Override PartName="/ppt/tags/tag1587.xml" ContentType="application/vnd.openxmlformats-officedocument.presentationml.tags+xml"/>
  <Override PartName="/ppt/tags/tag1603.xml" ContentType="application/vnd.openxmlformats-officedocument.presentationml.tags+xml"/>
  <Override PartName="/ppt/slides/slide33.xml" ContentType="application/vnd.openxmlformats-officedocument.presentationml.slide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1442.xml" ContentType="application/vnd.openxmlformats-officedocument.presentationml.tags+xml"/>
  <Override PartName="/ppt/tags/tag1773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tags/tag1281.xml" ContentType="application/vnd.openxmlformats-officedocument.presentationml.tags+xml"/>
  <Override PartName="/ppt/tags/tag1518.xml" ContentType="application/vnd.openxmlformats-officedocument.presentationml.tags+xml"/>
  <Override PartName="/ppt/tags/tag1704.xml" ContentType="application/vnd.openxmlformats-officedocument.presentationml.tags+xml"/>
  <Override PartName="/ppt/tags/tag1849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1212.xml" ContentType="application/vnd.openxmlformats-officedocument.presentationml.tags+xml"/>
  <Override PartName="/ppt/tags/tag1357.xml" ContentType="application/vnd.openxmlformats-officedocument.presentationml.tags+xml"/>
  <Override PartName="/ppt/tags/tag1543.xml" ContentType="application/vnd.openxmlformats-officedocument.presentationml.tags+xml"/>
  <Override PartName="/ppt/tags/tag1688.xml" ContentType="application/vnd.openxmlformats-officedocument.presentationml.tags+xml"/>
  <Override PartName="/ppt/tags/tag1874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96.xml" ContentType="application/vnd.openxmlformats-officedocument.presentationml.tags+xml"/>
  <Override PartName="/ppt/tags/tag1382.xml" ContentType="application/vnd.openxmlformats-officedocument.presentationml.tags+xml"/>
  <Override PartName="/ppt/tags/tag1619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  <Override PartName="/ppt/tags/tag1458.xml" ContentType="application/vnd.openxmlformats-officedocument.presentationml.tags+xml"/>
  <Override PartName="/ppt/tags/tag1805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634.xml" ContentType="application/vnd.openxmlformats-officedocument.presentationml.tags+xml"/>
  <Override PartName="/ppt/tags/tag820.xml" ContentType="application/vnd.openxmlformats-officedocument.presentationml.tags+xml"/>
  <Override PartName="/ppt/tags/tag965.xml" ContentType="application/vnd.openxmlformats-officedocument.presentationml.tags+xml"/>
  <Override PartName="/ppt/tags/tag1297.xml" ContentType="application/vnd.openxmlformats-officedocument.presentationml.tags+xml"/>
  <Override PartName="/ppt/tags/tag1313.xml" ContentType="application/vnd.openxmlformats-officedocument.presentationml.tags+xml"/>
  <Override PartName="/ppt/tags/tag1644.xml" ContentType="application/vnd.openxmlformats-officedocument.presentationml.tags+xml"/>
  <Override PartName="/ppt/tags/tag1789.xml" ContentType="application/vnd.openxmlformats-officedocument.presentationml.tags+xml"/>
  <Override PartName="/ppt/tags/tag473.xml" ContentType="application/vnd.openxmlformats-officedocument.presentationml.tags+xml"/>
  <Override PartName="/ppt/tags/tag990.xml" ContentType="application/vnd.openxmlformats-officedocument.presentationml.tags+xml"/>
  <Override PartName="/ppt/tags/tag1152.xml" ContentType="application/vnd.openxmlformats-officedocument.presentationml.tags+xml"/>
  <Override PartName="/ppt/tags/tag1483.xml" ContentType="application/vnd.openxmlformats-officedocument.presentationml.tags+xml"/>
  <Override PartName="/ppt/tags/tag1830.xml" ContentType="application/vnd.openxmlformats-officedocument.presentationml.tags+xml"/>
  <Override PartName="/ppt/slides/slide74.xml" ContentType="application/vnd.openxmlformats-officedocument.presentationml.slide+xml"/>
  <Override PartName="/ppt/tags/tag218.xml" ContentType="application/vnd.openxmlformats-officedocument.presentationml.tags+xml"/>
  <Override PartName="/ppt/tags/tag404.xml" ContentType="application/vnd.openxmlformats-officedocument.presentationml.tags+xml"/>
  <Override PartName="/ppt/tags/tag549.xml" ContentType="application/vnd.openxmlformats-officedocument.presentationml.tags+xml"/>
  <Override PartName="/ppt/tags/tag735.xml" ContentType="application/vnd.openxmlformats-officedocument.presentationml.tags+xml"/>
  <Override PartName="/ppt/tags/tag1228.xml" ContentType="application/vnd.openxmlformats-officedocument.presentationml.tags+xml"/>
  <Override PartName="/ppt/tags/tag1414.xml" ContentType="application/vnd.openxmlformats-officedocument.presentationml.tags+xml"/>
  <Override PartName="/ppt/tags/tag1559.xml" ContentType="application/vnd.openxmlformats-officedocument.presentationml.tags+xml"/>
  <Override PartName="/ppt/tags/tag1906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388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1253.xml" ContentType="application/vnd.openxmlformats-officedocument.presentationml.tags+xml"/>
  <Override PartName="/ppt/tags/tag1398.xml" ContentType="application/vnd.openxmlformats-officedocument.presentationml.tags+xml"/>
  <Override PartName="/ppt/tags/tag1600.xml" ContentType="application/vnd.openxmlformats-officedocument.presentationml.tags+xml"/>
  <Override PartName="/ppt/tags/tag1745.xml" ContentType="application/vnd.openxmlformats-officedocument.presentationml.tags+xml"/>
  <Override PartName="/ppt/tags/tag319.xml" ContentType="application/vnd.openxmlformats-officedocument.presentationml.tags+xml"/>
  <Override PartName="/ppt/tags/tag760.xml" ContentType="application/vnd.openxmlformats-officedocument.presentationml.tags+xml"/>
  <Override PartName="/ppt/tags/tag1092.xml" ContentType="application/vnd.openxmlformats-officedocument.presentationml.tags+xml"/>
  <Override PartName="/ppt/tags/tag1584.xml" ContentType="application/vnd.openxmlformats-officedocument.presentationml.tags+xml"/>
  <Override PartName="/ppt/tags/tag1770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158.xml" ContentType="application/vnd.openxmlformats-officedocument.presentationml.tags+xml"/>
  <Override PartName="/ppt/tags/tag505.xml" ContentType="application/vnd.openxmlformats-officedocument.presentationml.tags+xml"/>
  <Override PartName="/ppt/tags/tag836.xml" ContentType="application/vnd.openxmlformats-officedocument.presentationml.tags+xml"/>
  <Override PartName="/ppt/tags/tag1329.xml" ContentType="application/vnd.openxmlformats-officedocument.presentationml.tags+xml"/>
  <Override PartName="/ppt/tags/tag1515.xml" ContentType="application/vnd.openxmlformats-officedocument.presentationml.tags+xml"/>
  <Override PartName="/ppt/tags/tag1846.xml" ContentType="application/vnd.openxmlformats-officedocument.presentationml.tags+xml"/>
  <Override PartName="/ppt/tags/tag43.xml" ContentType="application/vnd.openxmlformats-officedocument.presentationml.tags+xml"/>
  <Override PartName="/ppt/tags/tag344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75.xml" ContentType="application/vnd.openxmlformats-officedocument.presentationml.tags+xml"/>
  <Override PartName="/ppt/tags/tag1023.xml" ContentType="application/vnd.openxmlformats-officedocument.presentationml.tags+xml"/>
  <Override PartName="/ppt/tags/tag1168.xml" ContentType="application/vnd.openxmlformats-officedocument.presentationml.tags+xml"/>
  <Override PartName="/ppt/tags/tag1354.xml" ContentType="application/vnd.openxmlformats-officedocument.presentationml.tags+xml"/>
  <Override PartName="/ppt/tags/tag1499.xml" ContentType="application/vnd.openxmlformats-officedocument.presentationml.tags+xml"/>
  <Override PartName="/ppt/tags/tag1685.xml" ContentType="application/vnd.openxmlformats-officedocument.presentationml.tags+xml"/>
  <Override PartName="/ppt/tags/tag1701.xml" ContentType="application/vnd.openxmlformats-officedocument.presentationml.tags+xml"/>
  <Override PartName="/ppt/tags/tag183.xml" ContentType="application/vnd.openxmlformats-officedocument.presentationml.tags+xml"/>
  <Override PartName="/ppt/tags/tag861.xml" ContentType="application/vnd.openxmlformats-officedocument.presentationml.tags+xml"/>
  <Override PartName="/ppt/tags/tag1193.xml" ContentType="application/vnd.openxmlformats-officedocument.presentationml.tags+xml"/>
  <Override PartName="/ppt/tags/tag1540.xml" ContentType="application/vnd.openxmlformats-officedocument.presentationml.tags+xml"/>
  <Override PartName="/ppt/tags/tag1871.xml" ContentType="application/vnd.openxmlformats-officedocument.presentationml.tags+xml"/>
  <Override PartName="/ppt/tags/tag114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937.xml" ContentType="application/vnd.openxmlformats-officedocument.presentationml.tags+xml"/>
  <Override PartName="/ppt/tags/tag1269.xml" ContentType="application/vnd.openxmlformats-officedocument.presentationml.tags+xml"/>
  <Override PartName="/ppt/tags/tag1616.xml" ContentType="application/vnd.openxmlformats-officedocument.presentationml.tags+xml"/>
  <Override PartName="/ppt/tags/tag1802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631.xml" ContentType="application/vnd.openxmlformats-officedocument.presentationml.tags+xml"/>
  <Override PartName="/ppt/tags/tag776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1310.xml" ContentType="application/vnd.openxmlformats-officedocument.presentationml.tags+xml"/>
  <Override PartName="/ppt/tags/tag1455.xml" ContentType="application/vnd.openxmlformats-officedocument.presentationml.tags+xml"/>
  <Override PartName="/ppt/tags/tag1641.xml" ContentType="application/vnd.openxmlformats-officedocument.presentationml.tags+xml"/>
  <Override PartName="/ppt/tags/tag1786.xml" ContentType="application/vnd.openxmlformats-officedocument.presentationml.tags+xml"/>
  <Override PartName="/ppt/slides/slide46.xml" ContentType="application/vnd.openxmlformats-officedocument.presentationml.slide+xml"/>
  <Override PartName="/ppt/tags/tag284.xml" ContentType="application/vnd.openxmlformats-officedocument.presentationml.tags+xml"/>
  <Override PartName="/ppt/tags/tag470.xml" ContentType="application/vnd.openxmlformats-officedocument.presentationml.tags+xml"/>
  <Override PartName="/ppt/tags/tag707.xml" ContentType="application/vnd.openxmlformats-officedocument.presentationml.tags+xml"/>
  <Override PartName="/ppt/tags/tag1294.xml" ContentType="application/vnd.openxmlformats-officedocument.presentationml.tags+xml"/>
  <Override PartName="/ppt/tags/tag1480.xml" ContentType="application/vnd.openxmlformats-officedocument.presentationml.tags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546.xml" ContentType="application/vnd.openxmlformats-officedocument.presentationml.tags+xml"/>
  <Override PartName="/ppt/tags/tag877.xml" ContentType="application/vnd.openxmlformats-officedocument.presentationml.tags+xml"/>
  <Override PartName="/ppt/tags/tag1039.xml" ContentType="application/vnd.openxmlformats-officedocument.presentationml.tags+xml"/>
  <Override PartName="/ppt/tags/tag1225.xml" ContentType="application/vnd.openxmlformats-officedocument.presentationml.tags+xml"/>
  <Override PartName="/ppt/tags/tag1717.xml" ContentType="application/vnd.openxmlformats-officedocument.presentationml.tags+xml"/>
  <Override PartName="/ppt/tags/tag1903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732.xml" ContentType="application/vnd.openxmlformats-officedocument.presentationml.tags+xml"/>
  <Override PartName="/ppt/tags/tag1064.xml" ContentType="application/vnd.openxmlformats-officedocument.presentationml.tags+xml"/>
  <Override PartName="/ppt/tags/tag1411.xml" ContentType="application/vnd.openxmlformats-officedocument.presentationml.tags+xml"/>
  <Override PartName="/ppt/tags/tag1556.xml" ContentType="application/vnd.openxmlformats-officedocument.presentationml.tags+xml"/>
  <Override PartName="/ppt/tags/tag1742.xml" ContentType="application/vnd.openxmlformats-officedocument.presentationml.tags+xml"/>
  <Override PartName="/ppt/tags/tag1887.xml" ContentType="application/vnd.openxmlformats-officedocument.presentationml.tags+xml"/>
  <Override PartName="/ppt/tags/tag240.xml" ContentType="application/vnd.openxmlformats-officedocument.presentationml.tags+xml"/>
  <Override PartName="/ppt/tags/tag571.xml" ContentType="application/vnd.openxmlformats-officedocument.presentationml.tags+xml"/>
  <Override PartName="/ppt/tags/tag808.xml" ContentType="application/vnd.openxmlformats-officedocument.presentationml.tags+xml"/>
  <Override PartName="/ppt/tags/tag1250.xml" ContentType="application/vnd.openxmlformats-officedocument.presentationml.tags+xml"/>
  <Override PartName="/ppt/tags/tag1395.xml" ContentType="application/vnd.openxmlformats-officedocument.presentationml.tags+xml"/>
  <Override PartName="/ppt/tags/tag1581.xml" ContentType="application/vnd.openxmlformats-officedocument.presentationml.tags+xml"/>
  <Override PartName="/ppt/tags/tag1818.xml" ContentType="application/vnd.openxmlformats-officedocument.presentationml.tags+xml"/>
  <Override PartName="/ppt/tags/tag15.xml" ContentType="application/vnd.openxmlformats-officedocument.presentationml.tags+xml"/>
  <Override PartName="/ppt/tags/tag316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978.xml" ContentType="application/vnd.openxmlformats-officedocument.presentationml.tags+xml"/>
  <Override PartName="/ppt/tags/tag1326.xml" ContentType="application/vnd.openxmlformats-officedocument.presentationml.tags+xml"/>
  <Override PartName="/ppt/tags/tag1657.xml" ContentType="application/vnd.openxmlformats-officedocument.presentationml.tags+xml"/>
  <Override PartName="/ppt/tags/tag40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1020.xml" ContentType="application/vnd.openxmlformats-officedocument.presentationml.tags+xml"/>
  <Override PartName="/ppt/tags/tag1165.xml" ContentType="application/vnd.openxmlformats-officedocument.presentationml.tags+xml"/>
  <Override PartName="/ppt/tags/tag1496.xml" ContentType="application/vnd.openxmlformats-officedocument.presentationml.tags+xml"/>
  <Override PartName="/ppt/tags/tag1512.xml" ContentType="application/vnd.openxmlformats-officedocument.presentationml.tags+xml"/>
  <Override PartName="/ppt/tags/tag1843.xml" ContentType="application/vnd.openxmlformats-officedocument.presentationml.tags+xml"/>
  <Override PartName="/ppt/slides/slide87.xml" ContentType="application/vnd.openxmlformats-officedocument.presentationml.slide+xml"/>
  <Override PartName="/ppt/tags/tag180.xml" ContentType="application/vnd.openxmlformats-officedocument.presentationml.tags+xml"/>
  <Override PartName="/ppt/tags/tag417.xml" ContentType="application/vnd.openxmlformats-officedocument.presentationml.tags+xml"/>
  <Override PartName="/ppt/tags/tag672.xml" ContentType="application/vnd.openxmlformats-officedocument.presentationml.tags+xml"/>
  <Override PartName="/ppt/tags/tag909.xml" ContentType="application/vnd.openxmlformats-officedocument.presentationml.tags+xml"/>
  <Override PartName="/ppt/tags/tag1351.xml" ContentType="application/vnd.openxmlformats-officedocument.presentationml.tags+xml"/>
  <Override PartName="/ppt/tags/tag1682.xml" ContentType="application/vnd.openxmlformats-officedocument.presentationml.tags+xml"/>
  <Override PartName="/ppt/tags/tag1919.xml" ContentType="application/vnd.openxmlformats-officedocument.presentationml.tags+xml"/>
  <Override PartName="/ppt/tags/tag256.xml" ContentType="application/vnd.openxmlformats-officedocument.presentationml.tags+xml"/>
  <Override PartName="/ppt/tags/tag603.xml" ContentType="application/vnd.openxmlformats-officedocument.presentationml.tags+xml"/>
  <Override PartName="/ppt/tags/tag748.xml" ContentType="application/vnd.openxmlformats-officedocument.presentationml.tags+xml"/>
  <Override PartName="/ppt/tags/tag934.xml" ContentType="application/vnd.openxmlformats-officedocument.presentationml.tags+xml"/>
  <Override PartName="/ppt/tags/tag1190.xml" ContentType="application/vnd.openxmlformats-officedocument.presentationml.tags+xml"/>
  <Override PartName="/ppt/tags/tag1427.xml" ContentType="application/vnd.openxmlformats-officedocument.presentationml.tags+xml"/>
  <Override PartName="/ppt/tags/tag1613.xml" ContentType="application/vnd.openxmlformats-officedocument.presentationml.tags+xml"/>
  <Override PartName="/ppt/tags/tag1758.xml" ContentType="application/vnd.openxmlformats-officedocument.presentationml.tags+xml"/>
  <Override PartName="/ppt/slides/slide18.xml" ContentType="application/vnd.openxmlformats-officedocument.presentationml.slide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ags/tag1266.xml" ContentType="application/vnd.openxmlformats-officedocument.presentationml.tags+xml"/>
  <Override PartName="/ppt/tags/tag1452.xml" ContentType="application/vnd.openxmlformats-officedocument.presentationml.tags+xml"/>
  <Override PartName="/ppt/tags/tag1597.xml" ContentType="application/vnd.openxmlformats-officedocument.presentationml.tags+xml"/>
  <Override PartName="/ppt/tags/tag1783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281.xml" ContentType="application/vnd.openxmlformats-officedocument.presentationml.tags+xml"/>
  <Override PartName="/ppt/tags/tag518.xml" ContentType="application/vnd.openxmlformats-officedocument.presentationml.tags+xml"/>
  <Override PartName="/ppt/tags/tag849.xml" ContentType="application/vnd.openxmlformats-officedocument.presentationml.tags+xml"/>
  <Override PartName="/ppt/tags/tag1291.xml" ContentType="application/vnd.openxmlformats-officedocument.presentationml.tags+xml"/>
  <Override PartName="/ppt/tags/tag1528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1036.xml" ContentType="application/vnd.openxmlformats-officedocument.presentationml.tags+xml"/>
  <Override PartName="/ppt/tags/tag1367.xml" ContentType="application/vnd.openxmlformats-officedocument.presentationml.tags+xml"/>
  <Override PartName="/ppt/tags/tag1714.xml" ContentType="application/vnd.openxmlformats-officedocument.presentationml.tags+xml"/>
  <Override PartName="/ppt/tags/tag185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874.xml" ContentType="application/vnd.openxmlformats-officedocument.presentationml.tags+xml"/>
  <Override PartName="/ppt/tags/tag1222.xml" ContentType="application/vnd.openxmlformats-officedocument.presentationml.tags+xml"/>
  <Override PartName="/ppt/tags/tag1553.xml" ContentType="application/vnd.openxmlformats-officedocument.presentationml.tags+xml"/>
  <Override PartName="/ppt/tags/tag1698.xml" ContentType="application/vnd.openxmlformats-officedocument.presentationml.tags+xml"/>
  <Override PartName="/ppt/tags/tag1884.xml" ContentType="application/vnd.openxmlformats-officedocument.presentationml.tags+xml"/>
  <Override PartName="/ppt/tags/tag1900.xml" ContentType="application/vnd.openxmlformats-officedocument.presentationml.tags+xml"/>
  <Override PartName="/ppt/tags/tag81.xml" ContentType="application/vnd.openxmlformats-officedocument.presentationml.tags+xml"/>
  <Override PartName="/ppt/tags/tag382.xml" ContentType="application/vnd.openxmlformats-officedocument.presentationml.tags+xml"/>
  <Override PartName="/ppt/tags/tag619.xml" ContentType="application/vnd.openxmlformats-officedocument.presentationml.tags+xml"/>
  <Override PartName="/ppt/tags/tag805.xml" ContentType="application/vnd.openxmlformats-officedocument.presentationml.tags+xml"/>
  <Override PartName="/ppt/tags/tag1061.xml" ContentType="application/vnd.openxmlformats-officedocument.presentationml.tags+xml"/>
  <Override PartName="/ppt/tags/tag1392.xml" ContentType="application/vnd.openxmlformats-officedocument.presentationml.tags+xml"/>
  <Override PartName="/ppt/tags/tag1629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313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tags/tag1468.xml" ContentType="application/vnd.openxmlformats-officedocument.presentationml.tags+xml"/>
  <Override PartName="/ppt/tags/tag1799.xml" ContentType="application/vnd.openxmlformats-officedocument.presentationml.tags+xml"/>
  <Override PartName="/ppt/tags/tag1815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75.xml" ContentType="application/vnd.openxmlformats-officedocument.presentationml.tags+xml"/>
  <Override PartName="/ppt/tags/tag1162.xml" ContentType="application/vnd.openxmlformats-officedocument.presentationml.tags+xml"/>
  <Override PartName="/ppt/tags/tag1323.xml" ContentType="application/vnd.openxmlformats-officedocument.presentationml.tags+xml"/>
  <Override PartName="/ppt/tags/tag1654.xml" ContentType="application/vnd.openxmlformats-officedocument.presentationml.tags+xml"/>
  <Override PartName="/ppt/tags/tag1840.xml" ContentType="application/vnd.openxmlformats-officedocument.presentationml.tags+xml"/>
  <Override PartName="/ppt/tags/tag228.xml" ContentType="application/vnd.openxmlformats-officedocument.presentationml.tags+xml"/>
  <Override PartName="/ppt/tags/tag906.xml" ContentType="application/vnd.openxmlformats-officedocument.presentationml.tags+xml"/>
  <Override PartName="/ppt/tags/tag1493.xml" ContentType="application/vnd.openxmlformats-officedocument.presentationml.tags+xml"/>
  <Override PartName="/ppt/tags/tag1916.xml" ContentType="application/vnd.openxmlformats-officedocument.presentationml.tags+xml"/>
  <Override PartName="/ppt/slides/slide84.xml" ContentType="application/vnd.openxmlformats-officedocument.presentationml.slide+xml"/>
  <Override PartName="/ppt/tags/tag414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1238.xml" ContentType="application/vnd.openxmlformats-officedocument.presentationml.tags+xml"/>
  <Override PartName="/ppt/tags/tag1424.xml" ContentType="application/vnd.openxmlformats-officedocument.presentationml.tags+xml"/>
  <Override PartName="/ppt/tags/tag1569.xml" ContentType="application/vnd.openxmlformats-officedocument.presentationml.tags+xml"/>
  <Override PartName="/ppt/tags/tag1755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84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263.xml" ContentType="application/vnd.openxmlformats-officedocument.presentationml.tags+xml"/>
  <Override PartName="/ppt/tags/tag1594.xml" ContentType="application/vnd.openxmlformats-officedocument.presentationml.tags+xml"/>
  <Override PartName="/ppt/tags/tag1610.xml" ContentType="application/vnd.openxmlformats-officedocument.presentationml.tags+xml"/>
  <Override PartName="/ppt/tags/tag28.xml" ContentType="application/vnd.openxmlformats-officedocument.presentationml.tags+xml"/>
  <Override PartName="/ppt/tags/tag329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339.xml" ContentType="application/vnd.openxmlformats-officedocument.presentationml.tags+xml"/>
  <Override PartName="/ppt/tags/tag1780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1178.xml" ContentType="application/vnd.openxmlformats-officedocument.presentationml.tags+xml"/>
  <Override PartName="/ppt/tags/tag1525.xml" ContentType="application/vnd.openxmlformats-officedocument.presentationml.tags+xml"/>
  <Override PartName="/ppt/tags/tag1711.xml" ContentType="application/vnd.openxmlformats-officedocument.presentationml.tags+xml"/>
  <Override PartName="/ppt/tags/tag1856.xml" ContentType="application/vnd.openxmlformats-officedocument.presentationml.tags+xml"/>
  <Override PartName="/ppt/tags/tag53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85.xml" ContentType="application/vnd.openxmlformats-officedocument.presentationml.tags+xml"/>
  <Override PartName="/ppt/tags/tag871.xml" ContentType="application/vnd.openxmlformats-officedocument.presentationml.tags+xml"/>
  <Override PartName="/ppt/tags/tag1033.xml" ContentType="application/vnd.openxmlformats-officedocument.presentationml.tags+xml"/>
  <Override PartName="/ppt/tags/tag1364.xml" ContentType="application/vnd.openxmlformats-officedocument.presentationml.tags+xml"/>
  <Override PartName="/ppt/tags/tag1550.xml" ContentType="application/vnd.openxmlformats-officedocument.presentationml.tags+xml"/>
  <Override PartName="/ppt/tags/tag1695.xml" ContentType="application/vnd.openxmlformats-officedocument.presentationml.tags+xml"/>
  <Override PartName="/ppt/tags/tag193.xml" ContentType="application/vnd.openxmlformats-officedocument.presentationml.tags+xml"/>
  <Override PartName="/ppt/tags/tag616.xml" ContentType="application/vnd.openxmlformats-officedocument.presentationml.tags+xml"/>
  <Override PartName="/ppt/tags/tag1109.xml" ContentType="application/vnd.openxmlformats-officedocument.presentationml.tags+xml"/>
  <Override PartName="/ppt/tags/tag1881.xml" ContentType="application/vnd.openxmlformats-officedocument.presentationml.tags+xml"/>
  <Override PartName="/ppt/tags/tag124.xml" ContentType="application/vnd.openxmlformats-officedocument.presentationml.tags+xml"/>
  <Override PartName="/ppt/tags/tag269.xml" ContentType="application/vnd.openxmlformats-officedocument.presentationml.tags+xml"/>
  <Override PartName="/ppt/tags/tag455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1134.xml" ContentType="application/vnd.openxmlformats-officedocument.presentationml.tags+xml"/>
  <Override PartName="/ppt/tags/tag1279.xml" ContentType="application/vnd.openxmlformats-officedocument.presentationml.tags+xml"/>
  <Override PartName="/ppt/tags/tag1626.xml" ContentType="application/vnd.openxmlformats-officedocument.presentationml.tags+xml"/>
  <Override PartName="/ppt/tags/tag1812.xml" ContentType="application/vnd.openxmlformats-officedocument.presentationml.tag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72.xml" ContentType="application/vnd.openxmlformats-officedocument.presentationml.tags+xml"/>
  <Override PartName="/ppt/tags/tag1320.xml" ContentType="application/vnd.openxmlformats-officedocument.presentationml.tags+xml"/>
  <Override PartName="/ppt/tags/tag1465.xml" ContentType="application/vnd.openxmlformats-officedocument.presentationml.tags+xml"/>
  <Override PartName="/ppt/tags/tag1651.xml" ContentType="application/vnd.openxmlformats-officedocument.presentationml.tags+xml"/>
  <Override PartName="/ppt/tags/tag1796.xml" ContentType="application/vnd.openxmlformats-officedocument.presentationml.tags+xml"/>
  <Override PartName="/ppt/slideMasters/slideMaster1.xml" ContentType="application/vnd.openxmlformats-officedocument.presentationml.slideMaster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1490.xml" ContentType="application/vnd.openxmlformats-officedocument.presentationml.tags+xml"/>
  <Override PartName="/ppt/tags/tag1727.xml" ContentType="application/vnd.openxmlformats-officedocument.presentationml.tags+xml"/>
  <Override PartName="/ppt/slides/slide81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411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1049.xml" ContentType="application/vnd.openxmlformats-officedocument.presentationml.tags+xml"/>
  <Override PartName="/ppt/tags/tag1235.xml" ContentType="application/vnd.openxmlformats-officedocument.presentationml.tags+xml"/>
  <Override PartName="/ppt/tags/tag1566.xml" ContentType="application/vnd.openxmlformats-officedocument.presentationml.tags+xml"/>
  <Override PartName="/ppt/tags/tag1897.xml" ContentType="application/vnd.openxmlformats-officedocument.presentationml.tags+xml"/>
  <Override PartName="/ppt/tags/tag1913.xml" ContentType="application/vnd.openxmlformats-officedocument.presentationml.tags+xml"/>
  <Default Extension="rels" ContentType="application/vnd.openxmlformats-package.relationships+xml"/>
  <Override PartName="/ppt/tags/tag94.xml" ContentType="application/vnd.openxmlformats-officedocument.presentationml.tags+xml"/>
  <Override PartName="/ppt/tags/tag250.xml" ContentType="application/vnd.openxmlformats-officedocument.presentationml.tags+xml"/>
  <Override PartName="/ppt/tags/tag395.xml" ContentType="application/vnd.openxmlformats-officedocument.presentationml.tags+xml"/>
  <Override PartName="/ppt/tags/tag742.xml" ContentType="application/vnd.openxmlformats-officedocument.presentationml.tags+xml"/>
  <Override PartName="/ppt/tags/tag1074.xml" ContentType="application/vnd.openxmlformats-officedocument.presentationml.tags+xml"/>
  <Override PartName="/ppt/tags/tag1421.xml" ContentType="application/vnd.openxmlformats-officedocument.presentationml.tags+xml"/>
  <Override PartName="/ppt/tags/tag175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581.xml" ContentType="application/vnd.openxmlformats-officedocument.presentationml.tags+xml"/>
  <Override PartName="/ppt/tags/tag818.xml" ContentType="application/vnd.openxmlformats-officedocument.presentationml.tags+xml"/>
  <Override PartName="/ppt/tags/tag1260.xml" ContentType="application/vnd.openxmlformats-officedocument.presentationml.tags+xml"/>
  <Override PartName="/ppt/tags/tag1591.xml" ContentType="application/vnd.openxmlformats-officedocument.presentationml.tags+xml"/>
  <Override PartName="/ppt/tags/tag1828.xml" ContentType="application/vnd.openxmlformats-officedocument.presentationml.tags+xml"/>
  <Override PartName="/ppt/tags/tag25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336.xml" ContentType="application/vnd.openxmlformats-officedocument.presentationml.tags+xml"/>
  <Override PartName="/ppt/tags/tag1522.xml" ContentType="application/vnd.openxmlformats-officedocument.presentationml.tags+xml"/>
  <Override PartName="/ppt/tags/tag1667.xml" ContentType="application/vnd.openxmlformats-officedocument.presentationml.tags+xml"/>
  <Override PartName="/ppt/tags/tag50.xml" ContentType="application/vnd.openxmlformats-officedocument.presentationml.tags+xml"/>
  <Override PartName="/ppt/tags/tag351.xml" ContentType="application/vnd.openxmlformats-officedocument.presentationml.tags+xml"/>
  <Override PartName="/ppt/tags/tag496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1030.xml" ContentType="application/vnd.openxmlformats-officedocument.presentationml.tags+xml"/>
  <Override PartName="/ppt/tags/tag1175.xml" ContentType="application/vnd.openxmlformats-officedocument.presentationml.tags+xml"/>
  <Override PartName="/ppt/tags/tag1361.xml" ContentType="application/vnd.openxmlformats-officedocument.presentationml.tags+xml"/>
  <Override PartName="/ppt/tags/tag1853.xml" ContentType="application/vnd.openxmlformats-officedocument.presentationml.tags+xml"/>
  <Override PartName="/ppt/tags/tag190.xml" ContentType="application/vnd.openxmlformats-officedocument.presentationml.tags+xml"/>
  <Override PartName="/ppt/tags/tag427.xml" ContentType="application/vnd.openxmlformats-officedocument.presentationml.tags+xml"/>
  <Override PartName="/ppt/tags/tag758.xml" ContentType="application/vnd.openxmlformats-officedocument.presentationml.tags+xml"/>
  <Override PartName="/ppt/tags/tag1106.xml" ContentType="application/vnd.openxmlformats-officedocument.presentationml.tags+xml"/>
  <Override PartName="/ppt/tags/tag1437.xml" ContentType="application/vnd.openxmlformats-officedocument.presentationml.tags+xml"/>
  <Override PartName="/ppt/tags/tag1692.xml" ContentType="application/vnd.openxmlformats-officedocument.presentationml.tags+xml"/>
  <Override PartName="/ppt/slides/slide28.xml" ContentType="application/vnd.openxmlformats-officedocument.presentationml.slide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944.xml" ContentType="application/vnd.openxmlformats-officedocument.presentationml.tags+xml"/>
  <Override PartName="/ppt/tags/tag1276.xml" ContentType="application/vnd.openxmlformats-officedocument.presentationml.tags+xml"/>
  <Override PartName="/ppt/tags/tag1623.xml" ContentType="application/vnd.openxmlformats-officedocument.presentationml.tags+xml"/>
  <Override PartName="/ppt/tags/tag1768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452.xml" ContentType="application/vnd.openxmlformats-officedocument.presentationml.tags+xml"/>
  <Override PartName="/ppt/tags/tag783.xml" ContentType="application/vnd.openxmlformats-officedocument.presentationml.tags+xml"/>
  <Override PartName="/ppt/tags/tag1131.xml" ContentType="application/vnd.openxmlformats-officedocument.presentationml.tags+xml"/>
  <Override PartName="/ppt/tags/tag1462.xml" ContentType="application/vnd.openxmlformats-officedocument.presentationml.tags+xml"/>
  <Override PartName="/ppt/tags/tag1793.xml" ContentType="application/vnd.openxmlformats-officedocument.presentationml.tags+xml"/>
  <Override PartName="/ppt/slides/slide53.xml" ContentType="application/vnd.openxmlformats-officedocument.presentationml.slide+xml"/>
  <Override PartName="/ppt/tags/tag291.xml" ContentType="application/vnd.openxmlformats-officedocument.presentationml.tags+xml"/>
  <Override PartName="/ppt/tags/tag528.xml" ContentType="application/vnd.openxmlformats-officedocument.presentationml.tags+xml"/>
  <Override PartName="/ppt/tags/tag714.xml" ContentType="application/vnd.openxmlformats-officedocument.presentationml.tags+xml"/>
  <Override PartName="/ppt/tags/tag859.xml" ContentType="application/vnd.openxmlformats-officedocument.presentationml.tags+xml"/>
  <Override PartName="/ppt/tags/tag1207.xml" ContentType="application/vnd.openxmlformats-officedocument.presentationml.tags+xml"/>
  <Override PartName="/ppt/tags/tag1538.xml" ContentType="application/vnd.openxmlformats-officedocument.presentationml.tags+xml"/>
  <Override PartName="/ppt/tags/tag186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377.xml" ContentType="application/vnd.openxmlformats-officedocument.presentationml.tags+xml"/>
  <Override PartName="/ppt/tags/tag1724.xml" ContentType="application/vnd.openxmlformats-officedocument.presentationml.tags+xml"/>
  <Override PartName="/ppt/tags/tag1910.xml" ContentType="application/vnd.openxmlformats-officedocument.presentationml.tags+xml"/>
  <Override PartName="/ppt/tags/tag392.xml" ContentType="application/vnd.openxmlformats-officedocument.presentationml.tags+xml"/>
  <Override PartName="/ppt/tags/tag884.xml" ContentType="application/vnd.openxmlformats-officedocument.presentationml.tags+xml"/>
  <Override PartName="/ppt/tags/tag1232.xml" ContentType="application/vnd.openxmlformats-officedocument.presentationml.tags+xml"/>
  <Override PartName="/ppt/tags/tag1563.xml" ContentType="application/vnd.openxmlformats-officedocument.presentationml.tags+xml"/>
  <Override PartName="/ppt/tags/tag189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629.xml" ContentType="application/vnd.openxmlformats-officedocument.presentationml.tags+xml"/>
  <Override PartName="/ppt/tags/tag815.xml" ContentType="application/vnd.openxmlformats-officedocument.presentationml.tags+xml"/>
  <Override PartName="/ppt/tags/tag1071.xml" ContentType="application/vnd.openxmlformats-officedocument.presentationml.tags+xml"/>
  <Override PartName="/ppt/tags/tag1308.xml" ContentType="application/vnd.openxmlformats-officedocument.presentationml.tags+xml"/>
  <Override PartName="/ppt/tags/tag1639.xml" ContentType="application/vnd.openxmlformats-officedocument.presentationml.tags+xml"/>
  <Override PartName="/ppt/tags/tag182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468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333.xml" ContentType="application/vnd.openxmlformats-officedocument.presentationml.tags+xml"/>
  <Override PartName="/ppt/tags/tag1478.xml" ContentType="application/vnd.openxmlformats-officedocument.presentationml.tags+xml"/>
  <Override PartName="/ppt/tags/tag1664.xml" ContentType="application/vnd.openxmlformats-officedocument.presentationml.tags+xml"/>
  <Override PartName="/ppt/slides/slide69.xml" ContentType="application/vnd.openxmlformats-officedocument.presentationml.slide+xml"/>
  <Override PartName="/ppt/tags/tag162.xml" ContentType="application/vnd.openxmlformats-officedocument.presentationml.tags+xml"/>
  <Override PartName="/ppt/tags/tag493.xml" ContentType="application/vnd.openxmlformats-officedocument.presentationml.tags+xml"/>
  <Override PartName="/ppt/tags/tag840.xml" ContentType="application/vnd.openxmlformats-officedocument.presentationml.tags+xml"/>
  <Override PartName="/ppt/tags/tag1172.xml" ContentType="application/vnd.openxmlformats-officedocument.presentationml.tags+xml"/>
  <Override PartName="/ppt/tags/tag1409.xml" ContentType="application/vnd.openxmlformats-officedocument.presentationml.tags+xml"/>
  <Override PartName="/ppt/tags/tag1850.xml" ContentType="application/vnd.openxmlformats-officedocument.presentationml.tags+xml"/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916.xml" ContentType="application/vnd.openxmlformats-officedocument.presentationml.tags+xml"/>
  <Override PartName="/ppt/tags/tag1248.xml" ContentType="application/vnd.openxmlformats-officedocument.presentationml.tags+xml"/>
  <Override PartName="/ppt/tags/tag192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1434.xml" ContentType="application/vnd.openxmlformats-officedocument.presentationml.tags+xml"/>
  <Override PartName="/ppt/tags/tag1620.xml" ContentType="application/vnd.openxmlformats-officedocument.presentationml.tags+xml"/>
  <Override PartName="/ppt/slideLayouts/slideLayout2.xml" ContentType="application/vnd.openxmlformats-officedocument.presentationml.slideLayout+xml"/>
  <Override PartName="/ppt/tags/tag594.xml" ContentType="application/vnd.openxmlformats-officedocument.presentationml.tags+xml"/>
  <Override PartName="/ppt/tags/tag780.xml" ContentType="application/vnd.openxmlformats-officedocument.presentationml.tags+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349.xml" ContentType="application/vnd.openxmlformats-officedocument.presentationml.tags+xml"/>
  <Override PartName="/ppt/tags/tag1790.xml" ContentType="application/vnd.openxmlformats-officedocument.presentationml.tags+xml"/>
  <Override PartName="/ppt/tags/tag711.xml" ContentType="application/vnd.openxmlformats-officedocument.presentationml.tags+xml"/>
  <Override PartName="/ppt/tags/tag1043.xml" ContentType="application/vnd.openxmlformats-officedocument.presentationml.tags+xml"/>
  <Override PartName="/ppt/tags/tag1535.xml" ContentType="application/vnd.openxmlformats-officedocument.presentationml.tags+xml"/>
  <Override PartName="/ppt/tags/tag1721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1891.xml" ContentType="application/vnd.openxmlformats-officedocument.presentationml.tags+xml"/>
  <Override PartName="/ppt/notesSlides/notesSlide7.xml" ContentType="application/vnd.openxmlformats-officedocument.presentationml.notesSlide+xml"/>
  <Override PartName="/ppt/tags/tag626.xml" ContentType="application/vnd.openxmlformats-officedocument.presentationml.tags+xml"/>
  <Override PartName="/ppt/tags/tag163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Override PartName="/ppt/tags/tag1822.xml" ContentType="application/vnd.openxmlformats-officedocument.presentationml.tags+xml"/>
  <Override PartName="/ppt/slides/slide66.xml" ContentType="application/vnd.openxmlformats-officedocument.presentationml.slide+xml"/>
  <Override PartName="/ppt/tags/tag982.xml" ContentType="application/vnd.openxmlformats-officedocument.presentationml.tags+xml"/>
  <Override PartName="/ppt/tags/tag1330.xml" ContentType="application/vnd.openxmlformats-officedocument.presentationml.tags+xml"/>
  <Override PartName="/ppt/tags/tag5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173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897.xml" ContentType="application/vnd.openxmlformats-officedocument.presentationml.tags+xml"/>
  <Override PartName="/ppt/tags/tag1245.xml" ContentType="application/vnd.openxmlformats-officedocument.presentationml.tags+xml"/>
  <Override PartName="/ppt/tags/tag1431.xml" ContentType="application/vnd.openxmlformats-officedocument.presentationml.tags+xml"/>
  <Override PartName="/ppt/tags/tag1923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1346.xml" ContentType="application/vnd.openxmlformats-officedocument.presentationml.tags+xml"/>
  <Override PartName="/ppt/tags/tag1838.xml" ContentType="application/vnd.openxmlformats-officedocument.presentationml.tags+xml"/>
  <Override PartName="/ppt/tags/tag522.xml" ContentType="application/vnd.openxmlformats-officedocument.presentationml.tags+xml"/>
  <Override PartName="/ppt/tags/tag998.xml" ContentType="application/vnd.openxmlformats-officedocument.presentationml.tags+xml"/>
  <Override PartName="/ppt/tags/tag1532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notesSlides/notesSlide4.xml" ContentType="application/vnd.openxmlformats-officedocument.presentationml.notesSlide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1447.xml" ContentType="application/vnd.openxmlformats-officedocument.presentationml.tags+xml"/>
  <Override PartName="/ppt/tags/tag131.xml" ContentType="application/vnd.openxmlformats-officedocument.presentationml.tags+xml"/>
  <Override PartName="/ppt/tags/tag1633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1548.xml" ContentType="application/vnd.openxmlformats-officedocument.presentationml.tags+xml"/>
  <Override PartName="/ppt/tags/tag1734.xml" ContentType="application/vnd.openxmlformats-officedocument.presentationml.tags+xml"/>
  <Override PartName="/ppt/tags/tag232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1242.xml" ContentType="application/vnd.openxmlformats-officedocument.presentationml.tags+xml"/>
  <Override PartName="/ppt/tags/tag1920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1649.xml" ContentType="application/vnd.openxmlformats-officedocument.presentationml.tags+xml"/>
  <Override PartName="/ppt/tags/tag1835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995.xml" ContentType="application/vnd.openxmlformats-officedocument.presentationml.tags+xml"/>
  <Override PartName="/ppt/tags/tag1343.xml" ContentType="application/vnd.openxmlformats-officedocument.presentationml.tags+xml"/>
  <Override PartName="/ppt/notesSlides/notesSlide1.xml" ContentType="application/vnd.openxmlformats-officedocument.presentationml.notesSlide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926.xml" ContentType="application/vnd.openxmlformats-officedocument.presentationml.tags+xml"/>
  <Override PartName="/ppt/tags/tag1258.xml" ContentType="application/vnd.openxmlformats-officedocument.presentationml.tags+xml"/>
  <Override PartName="/ppt/tags/tag620.xml" ContentType="application/vnd.openxmlformats-officedocument.presentationml.tags+xml"/>
  <Override PartName="/ppt/tags/tag1444.xml" ContentType="application/vnd.openxmlformats-officedocument.presentationml.tags+xml"/>
  <Override PartName="/ppt/tags/tag1630.xml" ContentType="application/vnd.openxmlformats-officedocument.presentationml.tags+xml"/>
  <Override PartName="/ppt/tags/tag790.xml" ContentType="application/vnd.openxmlformats-officedocument.presentationml.tags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1359.xml" ContentType="application/vnd.openxmlformats-officedocument.presentationml.tags+xml"/>
  <Override PartName="/ppt/tags/tag1545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731.xml" ContentType="application/vnd.openxmlformats-officedocument.presentationml.tags+xml"/>
  <Override PartName="/ppt/tags/tag891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646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1340.xml" ContentType="application/vnd.openxmlformats-officedocument.presentationml.tags+xml"/>
  <Override PartName="/ppt/tags/tag1832.xml" ContentType="application/vnd.openxmlformats-officedocument.presentationml.tags+xml"/>
  <Override PartName="/ppt/slides/slide76.xml" ContentType="application/vnd.openxmlformats-officedocument.presentationml.slide+xml"/>
  <Override PartName="/ppt/tags/tag737.xml" ContentType="application/vnd.openxmlformats-officedocument.presentationml.tags+xml"/>
  <Override PartName="/ppt/tags/tag245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747.xml" ContentType="application/vnd.openxmlformats-officedocument.presentationml.tags+xml"/>
  <Override PartName="/ppt/tags/tag431.xml" ContentType="application/vnd.openxmlformats-officedocument.presentationml.tags+xml"/>
  <Override PartName="/ppt/tags/tag1255.xml" ContentType="application/vnd.openxmlformats-officedocument.presentationml.tags+xml"/>
  <Override PartName="/ppt/tags/tag1441.xml" ContentType="application/vnd.openxmlformats-officedocument.presentationml.tags+xml"/>
  <Override PartName="/ppt/tags/tag838.xml" ContentType="application/vnd.openxmlformats-officedocument.presentationml.tags+xml"/>
  <Override PartName="/ppt/tags/tag1848.xml" ContentType="application/vnd.openxmlformats-officedocument.presentationml.tags+xml"/>
  <Override PartName="/ppt/tags/tag45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1356.xml" ContentType="application/vnd.openxmlformats-officedocument.presentationml.tags+xml"/>
  <Override PartName="/ppt/tags/tag1542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1457.xml" ContentType="application/vnd.openxmlformats-officedocument.presentationml.tags+xml"/>
  <Override PartName="/ppt/tags/tag1643.xml" ContentType="application/vnd.openxmlformats-officedocument.presentationml.tags+xml"/>
  <Override PartName="/ppt/tags/tag141.xml" ContentType="application/vnd.openxmlformats-officedocument.presentationml.tags+xml"/>
  <Override PartName="/ppt/tags/tag1151.xml" ContentType="application/vnd.openxmlformats-officedocument.presentationml.tags+xml"/>
  <Override PartName="/ppt/slides/slide73.xml" ContentType="application/vnd.openxmlformats-officedocument.presentationml.slide+xml"/>
  <Override PartName="/ppt/tags/tag548.xml" ContentType="application/vnd.openxmlformats-officedocument.presentationml.tags+xml"/>
  <Override PartName="/ppt/tags/tag734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1558.xml" ContentType="application/vnd.openxmlformats-officedocument.presentationml.tags+xml"/>
  <Override PartName="/ppt/tags/tag1744.xml" ContentType="application/vnd.openxmlformats-officedocument.presentationml.tags+xml"/>
  <Override PartName="/ppt/tags/tag242.xml" ContentType="application/vnd.openxmlformats-officedocument.presentationml.tags+xml"/>
  <Override PartName="/ppt/tags/tag1252.xml" ContentType="application/vnd.openxmlformats-officedocument.presentationml.tags+xml"/>
  <Override PartName="/ppt/tags/tag649.xml" ContentType="application/vnd.openxmlformats-officedocument.presentationml.tags+xml"/>
  <Override PartName="/ppt/tags/tag1659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835.xml" ContentType="application/vnd.openxmlformats-officedocument.presentationml.tags+xml"/>
  <Override PartName="/ppt/tags/tag1167.xml" ContentType="application/vnd.openxmlformats-officedocument.presentationml.tags+xml"/>
  <Override PartName="/ppt/tags/tag1845.xml" ContentType="application/vnd.openxmlformats-officedocument.presentationml.tags+xml"/>
  <Override PartName="/ppt/slides/slide89.xml" ContentType="application/vnd.openxmlformats-officedocument.presentationml.slide+xml"/>
  <Override PartName="/ppt/tags/tag42.xml" ContentType="application/vnd.openxmlformats-officedocument.presentationml.tags+xml"/>
  <Override PartName="/ppt/tags/tag1353.xml" ContentType="application/vnd.openxmlformats-officedocument.presentationml.tags+xml"/>
  <Override PartName="/ppt/tags/tag936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1268.xml" ContentType="application/vnd.openxmlformats-officedocument.presentationml.tags+xml"/>
  <Override PartName="/ppt/tags/tag1454.xml" ContentType="application/vnd.openxmlformats-officedocument.presentationml.tags+xml"/>
  <Override PartName="/ppt/tags/tag630.xml" ContentType="application/vnd.openxmlformats-officedocument.presentationml.tags+xml"/>
  <Override PartName="/ppt/tags/tag164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1369.xml" ContentType="application/vnd.openxmlformats-officedocument.presentationml.tags+xml"/>
  <Override PartName="/ppt/slides/slide70.xml" ContentType="application/vnd.openxmlformats-officedocument.presentationml.slide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1555.xml" ContentType="application/vnd.openxmlformats-officedocument.presentationml.tags+xml"/>
  <Override PartName="/ppt/tags/tag1063.xml" ContentType="application/vnd.openxmlformats-officedocument.presentationml.tags+xml"/>
  <Override PartName="/ppt/tags/tag1741.xml" ContentType="application/vnd.openxmlformats-officedocument.presentationml.tags+xml"/>
  <Override PartName="/ppt/tags/tag646.xml" ContentType="application/vnd.openxmlformats-officedocument.presentationml.tags+xml"/>
  <Override PartName="/ppt/tags/tag154.xml" ContentType="application/vnd.openxmlformats-officedocument.presentationml.tags+xml"/>
  <Override PartName="/ppt/tags/tag832.xml" ContentType="application/vnd.openxmlformats-officedocument.presentationml.tags+xml"/>
  <Override PartName="/ppt/tags/tag1656.xml" ContentType="application/vnd.openxmlformats-officedocument.presentationml.tags+xml"/>
  <Override PartName="/ppt/tags/tag1842.xml" ContentType="application/vnd.openxmlformats-officedocument.presentationml.tags+xml"/>
  <Override PartName="/ppt/tags/tag340.xml" ContentType="application/vnd.openxmlformats-officedocument.presentationml.tags+xml"/>
  <Override PartName="/ppt/tags/tag1164.xml" ContentType="application/vnd.openxmlformats-officedocument.presentationml.tags+xml"/>
  <Override PartName="/ppt/tags/tag1350.xml" ContentType="application/vnd.openxmlformats-officedocument.presentationml.tags+xml"/>
  <Override PartName="/ppt/slides/slide86.xml" ContentType="application/vnd.openxmlformats-officedocument.presentationml.slide+xml"/>
  <Override PartName="/ppt/tags/tag747.xml" ContentType="application/vnd.openxmlformats-officedocument.presentationml.tags+xml"/>
  <Override PartName="/ppt/tags/tag1757.xml" ContentType="application/vnd.openxmlformats-officedocument.presentationml.tags+xml"/>
  <Override PartName="/ppt/slides/slide17.xml" ContentType="application/vnd.openxmlformats-officedocument.presentationml.slide+xml"/>
  <Override PartName="/ppt/tags/tag255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1265.xml" ContentType="application/vnd.openxmlformats-officedocument.presentationml.tags+xml"/>
  <Override PartName="/ppt/tags/tag441.xml" ContentType="application/vnd.openxmlformats-officedocument.presentationml.tags+xml"/>
  <Override PartName="/ppt/tags/tag1451.xml" ContentType="application/vnd.openxmlformats-officedocument.presentationml.tags+xml"/>
  <Override PartName="/ppt/tags/tag848.xml" ContentType="application/vnd.openxmlformats-officedocument.presentationml.tags+xml"/>
  <Override PartName="/ppt/tags/tag1858.xml" ContentType="application/vnd.openxmlformats-officedocument.presentationml.tags+xml"/>
  <Override PartName="/ppt/tags/tag55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1366.xml" ContentType="application/vnd.openxmlformats-officedocument.presentationml.tags+xml"/>
  <Override PartName="/ppt/tags/tag1552.xml" ContentType="application/vnd.openxmlformats-officedocument.presentationml.tags+xml"/>
  <Override PartName="/ppt/tags/tag1060.xml" ContentType="application/vnd.openxmlformats-officedocument.presentationml.tags+xml"/>
  <Override PartName="/ppt/tags/tag457.xml" ContentType="application/vnd.openxmlformats-officedocument.presentationml.tags+xml"/>
  <Override PartName="/ppt/tags/tag949.xml" ContentType="application/vnd.openxmlformats-officedocument.presentationml.tags+xml"/>
  <Override PartName="/ppt/slides/slide8.xml" ContentType="application/vnd.openxmlformats-officedocument.presentationml.slide+xml"/>
  <Override PartName="/ppt/tags/tag643.xml" ContentType="application/vnd.openxmlformats-officedocument.presentationml.tags+xml"/>
  <Override PartName="/ppt/tags/tag1467.xml" ContentType="application/vnd.openxmlformats-officedocument.presentationml.tags+xml"/>
  <Override PartName="/ppt/tags/tag1653.xml" ContentType="application/vnd.openxmlformats-officedocument.presentationml.tags+xml"/>
  <Override PartName="/ppt/tags/tag151.xml" ContentType="application/vnd.openxmlformats-officedocument.presentationml.tags+xml"/>
  <Override PartName="/ppt/tags/tag1161.xml" ContentType="application/vnd.openxmlformats-officedocument.presentationml.tags+xml"/>
  <Override PartName="/ppt/slides/slide83.xml" ContentType="application/vnd.openxmlformats-officedocument.presentationml.slide+xml"/>
  <Override PartName="/ppt/tags/tag558.xml" ContentType="application/vnd.openxmlformats-officedocument.presentationml.tags+xml"/>
  <Override PartName="/ppt/tags/tag1568.xml" ContentType="application/vnd.openxmlformats-officedocument.presentationml.tags+xml"/>
  <Override PartName="/ppt/tags/tag252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tags/tag1754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262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1669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1177.xml" ContentType="application/vnd.openxmlformats-officedocument.presentationml.tags+xml"/>
  <Override PartName="/ppt/tags/tag1363.xml" ContentType="application/vnd.openxmlformats-officedocument.presentationml.tags+xml"/>
  <Override PartName="/ppt/tags/tag1855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1278.xml" ContentType="application/vnd.openxmlformats-officedocument.presentationml.tags+xml"/>
  <Override PartName="/ppt/tags/tag1464.xml" ContentType="application/vnd.openxmlformats-officedocument.presentationml.tags+xml"/>
  <Override PartName="/ppt/tags/tag1209.xml" ContentType="application/vnd.openxmlformats-officedocument.presentationml.tags+xml"/>
  <Override PartName="/ppt/tags/tag1650.xml" ContentType="application/vnd.openxmlformats-officedocument.presentationml.tags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1379.xml" ContentType="application/vnd.openxmlformats-officedocument.presentationml.tags+xml"/>
  <Override PartName="/ppt/tags/tag741.xml" ContentType="application/vnd.openxmlformats-officedocument.presentationml.tags+xml"/>
  <Override PartName="/ppt/tags/tag1565.xml" ContentType="application/vnd.openxmlformats-officedocument.presentationml.tags+xml"/>
  <Override PartName="/ppt/tags/tag1751.xml" ContentType="application/vnd.openxmlformats-officedocument.presentationml.tags+xml"/>
  <Override PartName="/ppt/slides/slide11.xml" ContentType="application/vnd.openxmlformats-officedocument.presentationml.slide+xml"/>
  <Override PartName="/ppt/tags/tag10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656.xml" ContentType="application/vnd.openxmlformats-officedocument.presentationml.tags+xml"/>
  <Override PartName="/ppt/tags/tag1004.xml" ContentType="application/vnd.openxmlformats-officedocument.presentationml.tags+xml"/>
  <Override PartName="/ppt/tags/tag1666.xml" ContentType="application/vnd.openxmlformats-officedocument.presentationml.tags+xml"/>
  <Override PartName="/ppt/tags/tag164.xml" ContentType="application/vnd.openxmlformats-officedocument.presentationml.tags+xml"/>
  <Override PartName="/ppt/tags/tag842.xml" ContentType="application/vnd.openxmlformats-officedocument.presentationml.tags+xml"/>
  <Override PartName="/ppt/tags/tag1174.xml" ContentType="application/vnd.openxmlformats-officedocument.presentationml.tags+xml"/>
  <Override PartName="/ppt/tags/tag1852.xml" ContentType="application/vnd.openxmlformats-officedocument.presentationml.tags+xml"/>
  <Override PartName="/ppt/tags/tag350.xml" ContentType="application/vnd.openxmlformats-officedocument.presentationml.tags+xml"/>
  <Override PartName="/ppt/tags/tag1360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tags/tag1767.xml" ContentType="application/vnd.openxmlformats-officedocument.presentationml.tags+xml"/>
  <Override PartName="/ppt/slides/slide27.xml" ContentType="application/vnd.openxmlformats-officedocument.presentationml.slide+xml"/>
  <Override PartName="/ppt/tags/tag265.xml" ContentType="application/vnd.openxmlformats-officedocument.presentationml.tags+xml"/>
  <Override PartName="/ppt/tags/tag451.xml" ContentType="application/vnd.openxmlformats-officedocument.presentationml.tags+xml"/>
  <Override PartName="/ppt/tags/tag1275.xml" ContentType="application/vnd.openxmlformats-officedocument.presentationml.tags+xml"/>
  <Override PartName="/ppt/tags/tag1461.xml" ContentType="application/vnd.openxmlformats-officedocument.presentationml.tags+xml"/>
  <Override PartName="/ppt/slides/slide2.xml" ContentType="application/vnd.openxmlformats-officedocument.presentationml.slide+xml"/>
  <Override PartName="/ppt/tags/tag1206.xml" ContentType="application/vnd.openxmlformats-officedocument.presentationml.tags+xml"/>
  <Override PartName="/ppt/tags/tag366.xml" ContentType="application/vnd.openxmlformats-officedocument.presentationml.tags+xml"/>
  <Override PartName="/ppt/tags/tag858.xml" ContentType="application/vnd.openxmlformats-officedocument.presentationml.tags+xml"/>
  <Override PartName="/ppt/tags/tag1868.xml" ContentType="application/vnd.openxmlformats-officedocument.presentationml.tags+xml"/>
  <Override PartName="/ppt/tags/tag65.xml" ContentType="application/vnd.openxmlformats-officedocument.presentationml.tags+xml"/>
  <Override PartName="/ppt/tags/tag552.xml" ContentType="application/vnd.openxmlformats-officedocument.presentationml.tags+xml"/>
  <Override PartName="/ppt/tags/tag1376.xml" ContentType="application/vnd.openxmlformats-officedocument.presentationml.tags+xml"/>
  <Override PartName="/ppt/tags/tag1562.xml" ContentType="application/vnd.openxmlformats-officedocument.presentationml.tags+xml"/>
  <Override PartName="/ppt/tags/tag959.xml" ContentType="application/vnd.openxmlformats-officedocument.presentationml.tags+xml"/>
  <Override PartName="/ppt/tags/tag1070.xml" ContentType="application/vnd.openxmlformats-officedocument.presentationml.tags+xml"/>
  <Override PartName="/ppt/tags/tag1307.xml" ContentType="application/vnd.openxmlformats-officedocument.presentationml.tags+xml"/>
  <Override PartName="/ppt/tags/tag467.xml" ContentType="application/vnd.openxmlformats-officedocument.presentationml.tags+xml"/>
  <Override PartName="/ppt/tags/tag147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6"/>
  </p:notesMasterIdLst>
  <p:sldIdLst>
    <p:sldId id="256" r:id="rId2"/>
    <p:sldId id="274" r:id="rId3"/>
    <p:sldId id="279" r:id="rId4"/>
    <p:sldId id="282" r:id="rId5"/>
    <p:sldId id="278" r:id="rId6"/>
    <p:sldId id="283" r:id="rId7"/>
    <p:sldId id="273" r:id="rId8"/>
    <p:sldId id="317" r:id="rId9"/>
    <p:sldId id="257" r:id="rId10"/>
    <p:sldId id="284" r:id="rId11"/>
    <p:sldId id="288" r:id="rId12"/>
    <p:sldId id="292" r:id="rId13"/>
    <p:sldId id="291" r:id="rId14"/>
    <p:sldId id="293" r:id="rId15"/>
    <p:sldId id="295" r:id="rId16"/>
    <p:sldId id="296" r:id="rId17"/>
    <p:sldId id="297" r:id="rId18"/>
    <p:sldId id="307" r:id="rId19"/>
    <p:sldId id="286" r:id="rId20"/>
    <p:sldId id="287" r:id="rId21"/>
    <p:sldId id="298" r:id="rId22"/>
    <p:sldId id="300" r:id="rId23"/>
    <p:sldId id="306" r:id="rId24"/>
    <p:sldId id="301" r:id="rId25"/>
    <p:sldId id="302" r:id="rId26"/>
    <p:sldId id="303" r:id="rId27"/>
    <p:sldId id="310" r:id="rId28"/>
    <p:sldId id="304" r:id="rId29"/>
    <p:sldId id="308" r:id="rId30"/>
    <p:sldId id="309" r:id="rId31"/>
    <p:sldId id="433" r:id="rId32"/>
    <p:sldId id="311" r:id="rId33"/>
    <p:sldId id="312" r:id="rId34"/>
    <p:sldId id="313" r:id="rId35"/>
    <p:sldId id="314" r:id="rId36"/>
    <p:sldId id="315" r:id="rId37"/>
    <p:sldId id="434" r:id="rId38"/>
    <p:sldId id="436" r:id="rId39"/>
    <p:sldId id="437" r:id="rId40"/>
    <p:sldId id="438" r:id="rId41"/>
    <p:sldId id="316" r:id="rId42"/>
    <p:sldId id="358" r:id="rId43"/>
    <p:sldId id="359" r:id="rId44"/>
    <p:sldId id="411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7" r:id="rId58"/>
    <p:sldId id="378" r:id="rId59"/>
    <p:sldId id="413" r:id="rId60"/>
    <p:sldId id="412" r:id="rId61"/>
    <p:sldId id="417" r:id="rId62"/>
    <p:sldId id="414" r:id="rId63"/>
    <p:sldId id="415" r:id="rId64"/>
    <p:sldId id="419" r:id="rId65"/>
    <p:sldId id="418" r:id="rId66"/>
    <p:sldId id="421" r:id="rId67"/>
    <p:sldId id="420" r:id="rId68"/>
    <p:sldId id="423" r:id="rId69"/>
    <p:sldId id="422" r:id="rId70"/>
    <p:sldId id="416" r:id="rId71"/>
    <p:sldId id="424" r:id="rId72"/>
    <p:sldId id="323" r:id="rId73"/>
    <p:sldId id="324" r:id="rId74"/>
    <p:sldId id="325" r:id="rId75"/>
    <p:sldId id="425" r:id="rId76"/>
    <p:sldId id="426" r:id="rId77"/>
    <p:sldId id="427" r:id="rId78"/>
    <p:sldId id="439" r:id="rId79"/>
    <p:sldId id="428" r:id="rId80"/>
    <p:sldId id="440" r:id="rId81"/>
    <p:sldId id="429" r:id="rId82"/>
    <p:sldId id="430" r:id="rId83"/>
    <p:sldId id="431" r:id="rId84"/>
    <p:sldId id="329" r:id="rId85"/>
    <p:sldId id="353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</p:sldIdLst>
  <p:sldSz cx="9144000" cy="6858000" type="screen4x3"/>
  <p:notesSz cx="6858000" cy="9144000"/>
  <p:embeddedFontLst>
    <p:embeddedFont>
      <p:font typeface="Calibri" pitchFamily="34" charset="0"/>
      <p:regular r:id="rId97"/>
      <p:bold r:id="rId98"/>
      <p:italic r:id="rId99"/>
      <p:boldItalic r:id="rId100"/>
    </p:embeddedFont>
    <p:embeddedFont>
      <p:font typeface="맑은 고딕" pitchFamily="34" charset="-127"/>
      <p:regular r:id="rId101"/>
      <p:bold r:id="rId102"/>
    </p:embeddedFont>
    <p:embeddedFont>
      <p:font typeface="cmsy10" pitchFamily="34" charset="0"/>
      <p:regular r:id="rId103"/>
    </p:embeddedFont>
    <p:embeddedFont>
      <p:font typeface="MT Extra" pitchFamily="18" charset="2"/>
      <p:regular r:id="rId104"/>
    </p:embeddedFont>
    <p:embeddedFont>
      <p:font typeface="Garamond" pitchFamily="18" charset="0"/>
      <p:regular r:id="rId105"/>
      <p:bold r:id="rId106"/>
      <p:italic r:id="rId107"/>
    </p:embeddedFont>
    <p:embeddedFont>
      <p:font typeface="cmmi10" pitchFamily="34" charset="0"/>
      <p:regular r:id="rId108"/>
    </p:embeddedFont>
    <p:embeddedFont>
      <p:font typeface="msbm10" pitchFamily="34" charset="0"/>
      <p:regular r:id="rId109"/>
    </p:embeddedFont>
    <p:embeddedFont>
      <p:font typeface="Comic Sans MS" pitchFamily="66" charset="0"/>
      <p:regular r:id="rId110"/>
      <p:bold r:id="rId111"/>
    </p:embeddedFont>
    <p:embeddedFont>
      <p:font typeface="msam10" pitchFamily="34" charset="0"/>
      <p:regular r:id="rId112"/>
    </p:embeddedFont>
  </p:embeddedFontLst>
  <p:custDataLst>
    <p:tags r:id="rId11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6.fntdata"/><Relationship Id="rId16" Type="http://schemas.openxmlformats.org/officeDocument/2006/relationships/slide" Target="slides/slide15.xml"/><Relationship Id="rId107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6.fntdata"/><Relationship Id="rId110" Type="http://schemas.openxmlformats.org/officeDocument/2006/relationships/font" Target="fonts/font14.fntdata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113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7.fntdata"/><Relationship Id="rId108" Type="http://schemas.openxmlformats.org/officeDocument/2006/relationships/font" Target="fonts/font12.fntdata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1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0.fntdata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DD2E-9A6A-42A3-AA0A-19470FCB524E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BC46-0256-4B66-8A8B-C443483E5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C6FE1-3B53-4D0A-B305-89700838676A}" type="slidenum">
              <a:rPr lang="he-IL"/>
              <a:pPr/>
              <a:t>24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CA98-9B22-4725-A1A2-B13865B1E09E}" type="slidenum">
              <a:rPr lang="he-IL"/>
              <a:pPr/>
              <a:t>25</a:t>
            </a:fld>
            <a:endParaRPr lang="en-US" altLang="zh-TW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F3561-FC08-40B3-ADD0-8D9B74D30DB8}" type="slidenum">
              <a:rPr lang="en-GB"/>
              <a:pPr/>
              <a:t>32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4"/>
            <a:ext cx="5482478" cy="4110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8021F8-9626-4989-A9F7-45447BEA9EEF}" type="slidenum">
              <a:rPr lang="en-GB"/>
              <a:pPr/>
              <a:t>33</a:t>
            </a:fld>
            <a:endParaRPr lang="en-GB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4"/>
            <a:ext cx="5482478" cy="4110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B47C13-FB7A-4167-9D99-8B5E78F2C859}" type="slidenum">
              <a:rPr lang="en-GB"/>
              <a:pPr/>
              <a:t>34</a:t>
            </a:fld>
            <a:endParaRPr lang="en-GB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4"/>
            <a:ext cx="5482478" cy="4110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DF39A9-EB6E-4431-AB92-7525020B7B93}" type="slidenum">
              <a:rPr lang="en-GB"/>
              <a:pPr/>
              <a:t>35</a:t>
            </a:fld>
            <a:endParaRPr lang="en-GB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4"/>
            <a:ext cx="5482478" cy="4110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1711D7-5D0A-4C1A-91A8-C32173ABA260}" type="slidenum">
              <a:rPr lang="en-GB"/>
              <a:pPr/>
              <a:t>36</a:t>
            </a:fld>
            <a:endParaRPr lang="en-GB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4"/>
            <a:ext cx="5482478" cy="4110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86327-A673-42D2-9CC8-1EE7AB8913D9}" type="slidenum">
              <a:rPr lang="en-US" altLang="zh-TW">
                <a:solidFill>
                  <a:prstClr val="black"/>
                </a:solidFill>
              </a:rPr>
              <a:pPr/>
              <a:t>48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US" altLang="zh-TW"/>
              <a:t>May be do this through an example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510B-2FCA-4A38-9C1E-C792AFDAEA20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B6B6-E6CA-4BF5-A305-5F12BC1B2949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772-A176-4B70-BEF2-CB80E22C95AC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0CC6-C73F-4B94-B403-ABDC8F80458F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6757-3D5A-45C9-80C5-B58B6ECF0D6A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CB2-F412-4D0C-94B6-38B20FF6E781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B067-2524-4744-9620-28D9E6B4DF90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23-DDEE-4A20-85D7-F290099C3086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BBAC-4783-445C-A4D6-DF8E13AE8391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A11D-8B68-4C1F-B28A-179E74037931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3428-DCB0-4645-BEB3-49B1CACF2BC1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CD50-F207-48BC-BBC0-2F282F10B7A9}" type="datetime1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philipp.ruemmer.org/princes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hilipp.ruemmer.org/princess.s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tags" Target="../tags/tag135.xml"/><Relationship Id="rId21" Type="http://schemas.openxmlformats.org/officeDocument/2006/relationships/tags" Target="../tags/tag39.xml"/><Relationship Id="rId42" Type="http://schemas.openxmlformats.org/officeDocument/2006/relationships/tags" Target="../tags/tag60.xml"/><Relationship Id="rId63" Type="http://schemas.openxmlformats.org/officeDocument/2006/relationships/tags" Target="../tags/tag81.xml"/><Relationship Id="rId84" Type="http://schemas.openxmlformats.org/officeDocument/2006/relationships/tags" Target="../tags/tag102.xml"/><Relationship Id="rId138" Type="http://schemas.openxmlformats.org/officeDocument/2006/relationships/tags" Target="../tags/tag156.xml"/><Relationship Id="rId159" Type="http://schemas.openxmlformats.org/officeDocument/2006/relationships/tags" Target="../tags/tag177.xml"/><Relationship Id="rId170" Type="http://schemas.openxmlformats.org/officeDocument/2006/relationships/tags" Target="../tags/tag188.xml"/><Relationship Id="rId191" Type="http://schemas.openxmlformats.org/officeDocument/2006/relationships/tags" Target="../tags/tag209.xml"/><Relationship Id="rId205" Type="http://schemas.openxmlformats.org/officeDocument/2006/relationships/tags" Target="../tags/tag223.xml"/><Relationship Id="rId107" Type="http://schemas.openxmlformats.org/officeDocument/2006/relationships/tags" Target="../tags/tag125.xml"/><Relationship Id="rId11" Type="http://schemas.openxmlformats.org/officeDocument/2006/relationships/tags" Target="../tags/tag29.xml"/><Relationship Id="rId32" Type="http://schemas.openxmlformats.org/officeDocument/2006/relationships/tags" Target="../tags/tag50.xml"/><Relationship Id="rId53" Type="http://schemas.openxmlformats.org/officeDocument/2006/relationships/tags" Target="../tags/tag71.xml"/><Relationship Id="rId74" Type="http://schemas.openxmlformats.org/officeDocument/2006/relationships/tags" Target="../tags/tag92.xml"/><Relationship Id="rId128" Type="http://schemas.openxmlformats.org/officeDocument/2006/relationships/tags" Target="../tags/tag146.xml"/><Relationship Id="rId149" Type="http://schemas.openxmlformats.org/officeDocument/2006/relationships/tags" Target="../tags/tag167.xml"/><Relationship Id="rId5" Type="http://schemas.openxmlformats.org/officeDocument/2006/relationships/tags" Target="../tags/tag23.xml"/><Relationship Id="rId90" Type="http://schemas.openxmlformats.org/officeDocument/2006/relationships/tags" Target="../tags/tag108.xml"/><Relationship Id="rId95" Type="http://schemas.openxmlformats.org/officeDocument/2006/relationships/tags" Target="../tags/tag113.xml"/><Relationship Id="rId160" Type="http://schemas.openxmlformats.org/officeDocument/2006/relationships/tags" Target="../tags/tag178.xml"/><Relationship Id="rId165" Type="http://schemas.openxmlformats.org/officeDocument/2006/relationships/tags" Target="../tags/tag183.xml"/><Relationship Id="rId181" Type="http://schemas.openxmlformats.org/officeDocument/2006/relationships/tags" Target="../tags/tag199.xml"/><Relationship Id="rId186" Type="http://schemas.openxmlformats.org/officeDocument/2006/relationships/tags" Target="../tags/tag204.xml"/><Relationship Id="rId216" Type="http://schemas.openxmlformats.org/officeDocument/2006/relationships/tags" Target="../tags/tag234.xml"/><Relationship Id="rId211" Type="http://schemas.openxmlformats.org/officeDocument/2006/relationships/tags" Target="../tags/tag229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43" Type="http://schemas.openxmlformats.org/officeDocument/2006/relationships/tags" Target="../tags/tag61.xml"/><Relationship Id="rId48" Type="http://schemas.openxmlformats.org/officeDocument/2006/relationships/tags" Target="../tags/tag66.xml"/><Relationship Id="rId64" Type="http://schemas.openxmlformats.org/officeDocument/2006/relationships/tags" Target="../tags/tag82.xml"/><Relationship Id="rId69" Type="http://schemas.openxmlformats.org/officeDocument/2006/relationships/tags" Target="../tags/tag87.xml"/><Relationship Id="rId113" Type="http://schemas.openxmlformats.org/officeDocument/2006/relationships/tags" Target="../tags/tag131.xml"/><Relationship Id="rId118" Type="http://schemas.openxmlformats.org/officeDocument/2006/relationships/tags" Target="../tags/tag136.xml"/><Relationship Id="rId134" Type="http://schemas.openxmlformats.org/officeDocument/2006/relationships/tags" Target="../tags/tag152.xml"/><Relationship Id="rId139" Type="http://schemas.openxmlformats.org/officeDocument/2006/relationships/tags" Target="../tags/tag157.xml"/><Relationship Id="rId80" Type="http://schemas.openxmlformats.org/officeDocument/2006/relationships/tags" Target="../tags/tag98.xml"/><Relationship Id="rId85" Type="http://schemas.openxmlformats.org/officeDocument/2006/relationships/tags" Target="../tags/tag103.xml"/><Relationship Id="rId150" Type="http://schemas.openxmlformats.org/officeDocument/2006/relationships/tags" Target="../tags/tag168.xml"/><Relationship Id="rId155" Type="http://schemas.openxmlformats.org/officeDocument/2006/relationships/tags" Target="../tags/tag173.xml"/><Relationship Id="rId171" Type="http://schemas.openxmlformats.org/officeDocument/2006/relationships/tags" Target="../tags/tag189.xml"/><Relationship Id="rId176" Type="http://schemas.openxmlformats.org/officeDocument/2006/relationships/tags" Target="../tags/tag194.xml"/><Relationship Id="rId192" Type="http://schemas.openxmlformats.org/officeDocument/2006/relationships/tags" Target="../tags/tag210.xml"/><Relationship Id="rId197" Type="http://schemas.openxmlformats.org/officeDocument/2006/relationships/tags" Target="../tags/tag215.xml"/><Relationship Id="rId206" Type="http://schemas.openxmlformats.org/officeDocument/2006/relationships/tags" Target="../tags/tag224.xml"/><Relationship Id="rId201" Type="http://schemas.openxmlformats.org/officeDocument/2006/relationships/tags" Target="../tags/tag219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33" Type="http://schemas.openxmlformats.org/officeDocument/2006/relationships/tags" Target="../tags/tag51.xml"/><Relationship Id="rId38" Type="http://schemas.openxmlformats.org/officeDocument/2006/relationships/tags" Target="../tags/tag56.xml"/><Relationship Id="rId59" Type="http://schemas.openxmlformats.org/officeDocument/2006/relationships/tags" Target="../tags/tag77.xml"/><Relationship Id="rId103" Type="http://schemas.openxmlformats.org/officeDocument/2006/relationships/tags" Target="../tags/tag121.xml"/><Relationship Id="rId108" Type="http://schemas.openxmlformats.org/officeDocument/2006/relationships/tags" Target="../tags/tag126.xml"/><Relationship Id="rId124" Type="http://schemas.openxmlformats.org/officeDocument/2006/relationships/tags" Target="../tags/tag142.xml"/><Relationship Id="rId129" Type="http://schemas.openxmlformats.org/officeDocument/2006/relationships/tags" Target="../tags/tag147.xml"/><Relationship Id="rId54" Type="http://schemas.openxmlformats.org/officeDocument/2006/relationships/tags" Target="../tags/tag72.xml"/><Relationship Id="rId70" Type="http://schemas.openxmlformats.org/officeDocument/2006/relationships/tags" Target="../tags/tag88.xml"/><Relationship Id="rId75" Type="http://schemas.openxmlformats.org/officeDocument/2006/relationships/tags" Target="../tags/tag93.xml"/><Relationship Id="rId91" Type="http://schemas.openxmlformats.org/officeDocument/2006/relationships/tags" Target="../tags/tag109.xml"/><Relationship Id="rId96" Type="http://schemas.openxmlformats.org/officeDocument/2006/relationships/tags" Target="../tags/tag114.xml"/><Relationship Id="rId140" Type="http://schemas.openxmlformats.org/officeDocument/2006/relationships/tags" Target="../tags/tag158.xml"/><Relationship Id="rId145" Type="http://schemas.openxmlformats.org/officeDocument/2006/relationships/tags" Target="../tags/tag163.xml"/><Relationship Id="rId161" Type="http://schemas.openxmlformats.org/officeDocument/2006/relationships/tags" Target="../tags/tag179.xml"/><Relationship Id="rId166" Type="http://schemas.openxmlformats.org/officeDocument/2006/relationships/tags" Target="../tags/tag184.xml"/><Relationship Id="rId182" Type="http://schemas.openxmlformats.org/officeDocument/2006/relationships/tags" Target="../tags/tag200.xml"/><Relationship Id="rId187" Type="http://schemas.openxmlformats.org/officeDocument/2006/relationships/tags" Target="../tags/tag205.xml"/><Relationship Id="rId217" Type="http://schemas.openxmlformats.org/officeDocument/2006/relationships/tags" Target="../tags/tag235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212" Type="http://schemas.openxmlformats.org/officeDocument/2006/relationships/tags" Target="../tags/tag230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49" Type="http://schemas.openxmlformats.org/officeDocument/2006/relationships/tags" Target="../tags/tag67.xml"/><Relationship Id="rId114" Type="http://schemas.openxmlformats.org/officeDocument/2006/relationships/tags" Target="../tags/tag132.xml"/><Relationship Id="rId119" Type="http://schemas.openxmlformats.org/officeDocument/2006/relationships/tags" Target="../tags/tag137.xml"/><Relationship Id="rId44" Type="http://schemas.openxmlformats.org/officeDocument/2006/relationships/tags" Target="../tags/tag62.xml"/><Relationship Id="rId60" Type="http://schemas.openxmlformats.org/officeDocument/2006/relationships/tags" Target="../tags/tag78.xml"/><Relationship Id="rId65" Type="http://schemas.openxmlformats.org/officeDocument/2006/relationships/tags" Target="../tags/tag83.xml"/><Relationship Id="rId81" Type="http://schemas.openxmlformats.org/officeDocument/2006/relationships/tags" Target="../tags/tag99.xml"/><Relationship Id="rId86" Type="http://schemas.openxmlformats.org/officeDocument/2006/relationships/tags" Target="../tags/tag104.xml"/><Relationship Id="rId130" Type="http://schemas.openxmlformats.org/officeDocument/2006/relationships/tags" Target="../tags/tag148.xml"/><Relationship Id="rId135" Type="http://schemas.openxmlformats.org/officeDocument/2006/relationships/tags" Target="../tags/tag153.xml"/><Relationship Id="rId151" Type="http://schemas.openxmlformats.org/officeDocument/2006/relationships/tags" Target="../tags/tag169.xml"/><Relationship Id="rId156" Type="http://schemas.openxmlformats.org/officeDocument/2006/relationships/tags" Target="../tags/tag174.xml"/><Relationship Id="rId177" Type="http://schemas.openxmlformats.org/officeDocument/2006/relationships/tags" Target="../tags/tag195.xml"/><Relationship Id="rId198" Type="http://schemas.openxmlformats.org/officeDocument/2006/relationships/tags" Target="../tags/tag216.xml"/><Relationship Id="rId172" Type="http://schemas.openxmlformats.org/officeDocument/2006/relationships/tags" Target="../tags/tag190.xml"/><Relationship Id="rId193" Type="http://schemas.openxmlformats.org/officeDocument/2006/relationships/tags" Target="../tags/tag211.xml"/><Relationship Id="rId202" Type="http://schemas.openxmlformats.org/officeDocument/2006/relationships/tags" Target="../tags/tag220.xml"/><Relationship Id="rId207" Type="http://schemas.openxmlformats.org/officeDocument/2006/relationships/tags" Target="../tags/tag225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9" Type="http://schemas.openxmlformats.org/officeDocument/2006/relationships/tags" Target="../tags/tag57.xml"/><Relationship Id="rId109" Type="http://schemas.openxmlformats.org/officeDocument/2006/relationships/tags" Target="../tags/tag127.xml"/><Relationship Id="rId34" Type="http://schemas.openxmlformats.org/officeDocument/2006/relationships/tags" Target="../tags/tag52.xml"/><Relationship Id="rId50" Type="http://schemas.openxmlformats.org/officeDocument/2006/relationships/tags" Target="../tags/tag68.xml"/><Relationship Id="rId55" Type="http://schemas.openxmlformats.org/officeDocument/2006/relationships/tags" Target="../tags/tag73.xml"/><Relationship Id="rId76" Type="http://schemas.openxmlformats.org/officeDocument/2006/relationships/tags" Target="../tags/tag94.xml"/><Relationship Id="rId97" Type="http://schemas.openxmlformats.org/officeDocument/2006/relationships/tags" Target="../tags/tag115.xml"/><Relationship Id="rId104" Type="http://schemas.openxmlformats.org/officeDocument/2006/relationships/tags" Target="../tags/tag122.xml"/><Relationship Id="rId120" Type="http://schemas.openxmlformats.org/officeDocument/2006/relationships/tags" Target="../tags/tag138.xml"/><Relationship Id="rId125" Type="http://schemas.openxmlformats.org/officeDocument/2006/relationships/tags" Target="../tags/tag143.xml"/><Relationship Id="rId141" Type="http://schemas.openxmlformats.org/officeDocument/2006/relationships/tags" Target="../tags/tag159.xml"/><Relationship Id="rId146" Type="http://schemas.openxmlformats.org/officeDocument/2006/relationships/tags" Target="../tags/tag164.xml"/><Relationship Id="rId167" Type="http://schemas.openxmlformats.org/officeDocument/2006/relationships/tags" Target="../tags/tag185.xml"/><Relationship Id="rId188" Type="http://schemas.openxmlformats.org/officeDocument/2006/relationships/tags" Target="../tags/tag206.xml"/><Relationship Id="rId7" Type="http://schemas.openxmlformats.org/officeDocument/2006/relationships/tags" Target="../tags/tag25.xml"/><Relationship Id="rId71" Type="http://schemas.openxmlformats.org/officeDocument/2006/relationships/tags" Target="../tags/tag89.xml"/><Relationship Id="rId92" Type="http://schemas.openxmlformats.org/officeDocument/2006/relationships/tags" Target="../tags/tag110.xml"/><Relationship Id="rId162" Type="http://schemas.openxmlformats.org/officeDocument/2006/relationships/tags" Target="../tags/tag180.xml"/><Relationship Id="rId183" Type="http://schemas.openxmlformats.org/officeDocument/2006/relationships/tags" Target="../tags/tag201.xml"/><Relationship Id="rId213" Type="http://schemas.openxmlformats.org/officeDocument/2006/relationships/tags" Target="../tags/tag231.xml"/><Relationship Id="rId218" Type="http://schemas.openxmlformats.org/officeDocument/2006/relationships/tags" Target="../tags/tag236.xml"/><Relationship Id="rId2" Type="http://schemas.openxmlformats.org/officeDocument/2006/relationships/tags" Target="../tags/tag20.xml"/><Relationship Id="rId29" Type="http://schemas.openxmlformats.org/officeDocument/2006/relationships/tags" Target="../tags/tag47.xml"/><Relationship Id="rId24" Type="http://schemas.openxmlformats.org/officeDocument/2006/relationships/tags" Target="../tags/tag42.xml"/><Relationship Id="rId40" Type="http://schemas.openxmlformats.org/officeDocument/2006/relationships/tags" Target="../tags/tag58.xml"/><Relationship Id="rId45" Type="http://schemas.openxmlformats.org/officeDocument/2006/relationships/tags" Target="../tags/tag63.xml"/><Relationship Id="rId66" Type="http://schemas.openxmlformats.org/officeDocument/2006/relationships/tags" Target="../tags/tag84.xml"/><Relationship Id="rId87" Type="http://schemas.openxmlformats.org/officeDocument/2006/relationships/tags" Target="../tags/tag105.xml"/><Relationship Id="rId110" Type="http://schemas.openxmlformats.org/officeDocument/2006/relationships/tags" Target="../tags/tag128.xml"/><Relationship Id="rId115" Type="http://schemas.openxmlformats.org/officeDocument/2006/relationships/tags" Target="../tags/tag133.xml"/><Relationship Id="rId131" Type="http://schemas.openxmlformats.org/officeDocument/2006/relationships/tags" Target="../tags/tag149.xml"/><Relationship Id="rId136" Type="http://schemas.openxmlformats.org/officeDocument/2006/relationships/tags" Target="../tags/tag154.xml"/><Relationship Id="rId157" Type="http://schemas.openxmlformats.org/officeDocument/2006/relationships/tags" Target="../tags/tag175.xml"/><Relationship Id="rId178" Type="http://schemas.openxmlformats.org/officeDocument/2006/relationships/tags" Target="../tags/tag196.xml"/><Relationship Id="rId61" Type="http://schemas.openxmlformats.org/officeDocument/2006/relationships/tags" Target="../tags/tag79.xml"/><Relationship Id="rId82" Type="http://schemas.openxmlformats.org/officeDocument/2006/relationships/tags" Target="../tags/tag100.xml"/><Relationship Id="rId152" Type="http://schemas.openxmlformats.org/officeDocument/2006/relationships/tags" Target="../tags/tag170.xml"/><Relationship Id="rId173" Type="http://schemas.openxmlformats.org/officeDocument/2006/relationships/tags" Target="../tags/tag191.xml"/><Relationship Id="rId194" Type="http://schemas.openxmlformats.org/officeDocument/2006/relationships/tags" Target="../tags/tag212.xml"/><Relationship Id="rId199" Type="http://schemas.openxmlformats.org/officeDocument/2006/relationships/tags" Target="../tags/tag217.xml"/><Relationship Id="rId203" Type="http://schemas.openxmlformats.org/officeDocument/2006/relationships/tags" Target="../tags/tag221.xml"/><Relationship Id="rId208" Type="http://schemas.openxmlformats.org/officeDocument/2006/relationships/tags" Target="../tags/tag226.xml"/><Relationship Id="rId19" Type="http://schemas.openxmlformats.org/officeDocument/2006/relationships/tags" Target="../tags/tag37.xml"/><Relationship Id="rId14" Type="http://schemas.openxmlformats.org/officeDocument/2006/relationships/tags" Target="../tags/tag32.xml"/><Relationship Id="rId30" Type="http://schemas.openxmlformats.org/officeDocument/2006/relationships/tags" Target="../tags/tag48.xml"/><Relationship Id="rId35" Type="http://schemas.openxmlformats.org/officeDocument/2006/relationships/tags" Target="../tags/tag53.xml"/><Relationship Id="rId56" Type="http://schemas.openxmlformats.org/officeDocument/2006/relationships/tags" Target="../tags/tag74.xml"/><Relationship Id="rId77" Type="http://schemas.openxmlformats.org/officeDocument/2006/relationships/tags" Target="../tags/tag95.xml"/><Relationship Id="rId100" Type="http://schemas.openxmlformats.org/officeDocument/2006/relationships/tags" Target="../tags/tag118.xml"/><Relationship Id="rId105" Type="http://schemas.openxmlformats.org/officeDocument/2006/relationships/tags" Target="../tags/tag123.xml"/><Relationship Id="rId126" Type="http://schemas.openxmlformats.org/officeDocument/2006/relationships/tags" Target="../tags/tag144.xml"/><Relationship Id="rId147" Type="http://schemas.openxmlformats.org/officeDocument/2006/relationships/tags" Target="../tags/tag165.xml"/><Relationship Id="rId168" Type="http://schemas.openxmlformats.org/officeDocument/2006/relationships/tags" Target="../tags/tag186.xml"/><Relationship Id="rId8" Type="http://schemas.openxmlformats.org/officeDocument/2006/relationships/tags" Target="../tags/tag26.xml"/><Relationship Id="rId51" Type="http://schemas.openxmlformats.org/officeDocument/2006/relationships/tags" Target="../tags/tag69.xml"/><Relationship Id="rId72" Type="http://schemas.openxmlformats.org/officeDocument/2006/relationships/tags" Target="../tags/tag90.xml"/><Relationship Id="rId93" Type="http://schemas.openxmlformats.org/officeDocument/2006/relationships/tags" Target="../tags/tag111.xml"/><Relationship Id="rId98" Type="http://schemas.openxmlformats.org/officeDocument/2006/relationships/tags" Target="../tags/tag116.xml"/><Relationship Id="rId121" Type="http://schemas.openxmlformats.org/officeDocument/2006/relationships/tags" Target="../tags/tag139.xml"/><Relationship Id="rId142" Type="http://schemas.openxmlformats.org/officeDocument/2006/relationships/tags" Target="../tags/tag160.xml"/><Relationship Id="rId163" Type="http://schemas.openxmlformats.org/officeDocument/2006/relationships/tags" Target="../tags/tag181.xml"/><Relationship Id="rId184" Type="http://schemas.openxmlformats.org/officeDocument/2006/relationships/tags" Target="../tags/tag202.xml"/><Relationship Id="rId189" Type="http://schemas.openxmlformats.org/officeDocument/2006/relationships/tags" Target="../tags/tag207.xml"/><Relationship Id="rId219" Type="http://schemas.openxmlformats.org/officeDocument/2006/relationships/tags" Target="../tags/tag237.xml"/><Relationship Id="rId3" Type="http://schemas.openxmlformats.org/officeDocument/2006/relationships/tags" Target="../tags/tag21.xml"/><Relationship Id="rId214" Type="http://schemas.openxmlformats.org/officeDocument/2006/relationships/tags" Target="../tags/tag232.xml"/><Relationship Id="rId25" Type="http://schemas.openxmlformats.org/officeDocument/2006/relationships/tags" Target="../tags/tag43.xml"/><Relationship Id="rId46" Type="http://schemas.openxmlformats.org/officeDocument/2006/relationships/tags" Target="../tags/tag64.xml"/><Relationship Id="rId67" Type="http://schemas.openxmlformats.org/officeDocument/2006/relationships/tags" Target="../tags/tag85.xml"/><Relationship Id="rId116" Type="http://schemas.openxmlformats.org/officeDocument/2006/relationships/tags" Target="../tags/tag134.xml"/><Relationship Id="rId137" Type="http://schemas.openxmlformats.org/officeDocument/2006/relationships/tags" Target="../tags/tag155.xml"/><Relationship Id="rId158" Type="http://schemas.openxmlformats.org/officeDocument/2006/relationships/tags" Target="../tags/tag176.xml"/><Relationship Id="rId20" Type="http://schemas.openxmlformats.org/officeDocument/2006/relationships/tags" Target="../tags/tag38.xml"/><Relationship Id="rId41" Type="http://schemas.openxmlformats.org/officeDocument/2006/relationships/tags" Target="../tags/tag59.xml"/><Relationship Id="rId62" Type="http://schemas.openxmlformats.org/officeDocument/2006/relationships/tags" Target="../tags/tag80.xml"/><Relationship Id="rId83" Type="http://schemas.openxmlformats.org/officeDocument/2006/relationships/tags" Target="../tags/tag101.xml"/><Relationship Id="rId88" Type="http://schemas.openxmlformats.org/officeDocument/2006/relationships/tags" Target="../tags/tag106.xml"/><Relationship Id="rId111" Type="http://schemas.openxmlformats.org/officeDocument/2006/relationships/tags" Target="../tags/tag129.xml"/><Relationship Id="rId132" Type="http://schemas.openxmlformats.org/officeDocument/2006/relationships/tags" Target="../tags/tag150.xml"/><Relationship Id="rId153" Type="http://schemas.openxmlformats.org/officeDocument/2006/relationships/tags" Target="../tags/tag171.xml"/><Relationship Id="rId174" Type="http://schemas.openxmlformats.org/officeDocument/2006/relationships/tags" Target="../tags/tag192.xml"/><Relationship Id="rId179" Type="http://schemas.openxmlformats.org/officeDocument/2006/relationships/tags" Target="../tags/tag197.xml"/><Relationship Id="rId195" Type="http://schemas.openxmlformats.org/officeDocument/2006/relationships/tags" Target="../tags/tag213.xml"/><Relationship Id="rId209" Type="http://schemas.openxmlformats.org/officeDocument/2006/relationships/tags" Target="../tags/tag227.xml"/><Relationship Id="rId190" Type="http://schemas.openxmlformats.org/officeDocument/2006/relationships/tags" Target="../tags/tag208.xml"/><Relationship Id="rId204" Type="http://schemas.openxmlformats.org/officeDocument/2006/relationships/tags" Target="../tags/tag222.xml"/><Relationship Id="rId220" Type="http://schemas.openxmlformats.org/officeDocument/2006/relationships/slideLayout" Target="../slideLayouts/slideLayout2.xml"/><Relationship Id="rId15" Type="http://schemas.openxmlformats.org/officeDocument/2006/relationships/tags" Target="../tags/tag33.xml"/><Relationship Id="rId36" Type="http://schemas.openxmlformats.org/officeDocument/2006/relationships/tags" Target="../tags/tag54.xml"/><Relationship Id="rId57" Type="http://schemas.openxmlformats.org/officeDocument/2006/relationships/tags" Target="../tags/tag75.xml"/><Relationship Id="rId106" Type="http://schemas.openxmlformats.org/officeDocument/2006/relationships/tags" Target="../tags/tag124.xml"/><Relationship Id="rId127" Type="http://schemas.openxmlformats.org/officeDocument/2006/relationships/tags" Target="../tags/tag145.xml"/><Relationship Id="rId10" Type="http://schemas.openxmlformats.org/officeDocument/2006/relationships/tags" Target="../tags/tag28.xml"/><Relationship Id="rId31" Type="http://schemas.openxmlformats.org/officeDocument/2006/relationships/tags" Target="../tags/tag49.xml"/><Relationship Id="rId52" Type="http://schemas.openxmlformats.org/officeDocument/2006/relationships/tags" Target="../tags/tag70.xml"/><Relationship Id="rId73" Type="http://schemas.openxmlformats.org/officeDocument/2006/relationships/tags" Target="../tags/tag91.xml"/><Relationship Id="rId78" Type="http://schemas.openxmlformats.org/officeDocument/2006/relationships/tags" Target="../tags/tag96.xml"/><Relationship Id="rId94" Type="http://schemas.openxmlformats.org/officeDocument/2006/relationships/tags" Target="../tags/tag112.xml"/><Relationship Id="rId99" Type="http://schemas.openxmlformats.org/officeDocument/2006/relationships/tags" Target="../tags/tag117.xml"/><Relationship Id="rId101" Type="http://schemas.openxmlformats.org/officeDocument/2006/relationships/tags" Target="../tags/tag119.xml"/><Relationship Id="rId122" Type="http://schemas.openxmlformats.org/officeDocument/2006/relationships/tags" Target="../tags/tag140.xml"/><Relationship Id="rId143" Type="http://schemas.openxmlformats.org/officeDocument/2006/relationships/tags" Target="../tags/tag161.xml"/><Relationship Id="rId148" Type="http://schemas.openxmlformats.org/officeDocument/2006/relationships/tags" Target="../tags/tag166.xml"/><Relationship Id="rId164" Type="http://schemas.openxmlformats.org/officeDocument/2006/relationships/tags" Target="../tags/tag182.xml"/><Relationship Id="rId169" Type="http://schemas.openxmlformats.org/officeDocument/2006/relationships/tags" Target="../tags/tag187.xml"/><Relationship Id="rId185" Type="http://schemas.openxmlformats.org/officeDocument/2006/relationships/tags" Target="../tags/tag203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80" Type="http://schemas.openxmlformats.org/officeDocument/2006/relationships/tags" Target="../tags/tag198.xml"/><Relationship Id="rId210" Type="http://schemas.openxmlformats.org/officeDocument/2006/relationships/tags" Target="../tags/tag228.xml"/><Relationship Id="rId215" Type="http://schemas.openxmlformats.org/officeDocument/2006/relationships/tags" Target="../tags/tag233.xml"/><Relationship Id="rId26" Type="http://schemas.openxmlformats.org/officeDocument/2006/relationships/tags" Target="../tags/tag44.xml"/><Relationship Id="rId47" Type="http://schemas.openxmlformats.org/officeDocument/2006/relationships/tags" Target="../tags/tag65.xml"/><Relationship Id="rId68" Type="http://schemas.openxmlformats.org/officeDocument/2006/relationships/tags" Target="../tags/tag86.xml"/><Relationship Id="rId89" Type="http://schemas.openxmlformats.org/officeDocument/2006/relationships/tags" Target="../tags/tag107.xml"/><Relationship Id="rId112" Type="http://schemas.openxmlformats.org/officeDocument/2006/relationships/tags" Target="../tags/tag130.xml"/><Relationship Id="rId133" Type="http://schemas.openxmlformats.org/officeDocument/2006/relationships/tags" Target="../tags/tag151.xml"/><Relationship Id="rId154" Type="http://schemas.openxmlformats.org/officeDocument/2006/relationships/tags" Target="../tags/tag172.xml"/><Relationship Id="rId175" Type="http://schemas.openxmlformats.org/officeDocument/2006/relationships/tags" Target="../tags/tag193.xml"/><Relationship Id="rId196" Type="http://schemas.openxmlformats.org/officeDocument/2006/relationships/tags" Target="../tags/tag214.xml"/><Relationship Id="rId200" Type="http://schemas.openxmlformats.org/officeDocument/2006/relationships/tags" Target="../tags/tag218.xml"/><Relationship Id="rId16" Type="http://schemas.openxmlformats.org/officeDocument/2006/relationships/tags" Target="../tags/tag34.xml"/><Relationship Id="rId37" Type="http://schemas.openxmlformats.org/officeDocument/2006/relationships/tags" Target="../tags/tag55.xml"/><Relationship Id="rId58" Type="http://schemas.openxmlformats.org/officeDocument/2006/relationships/tags" Target="../tags/tag76.xml"/><Relationship Id="rId79" Type="http://schemas.openxmlformats.org/officeDocument/2006/relationships/tags" Target="../tags/tag97.xml"/><Relationship Id="rId102" Type="http://schemas.openxmlformats.org/officeDocument/2006/relationships/tags" Target="../tags/tag120.xml"/><Relationship Id="rId123" Type="http://schemas.openxmlformats.org/officeDocument/2006/relationships/tags" Target="../tags/tag141.xml"/><Relationship Id="rId144" Type="http://schemas.openxmlformats.org/officeDocument/2006/relationships/tags" Target="../tags/tag162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tags" Target="../tags/tag354.xml"/><Relationship Id="rId21" Type="http://schemas.openxmlformats.org/officeDocument/2006/relationships/tags" Target="../tags/tag258.xml"/><Relationship Id="rId42" Type="http://schemas.openxmlformats.org/officeDocument/2006/relationships/tags" Target="../tags/tag279.xml"/><Relationship Id="rId63" Type="http://schemas.openxmlformats.org/officeDocument/2006/relationships/tags" Target="../tags/tag300.xml"/><Relationship Id="rId84" Type="http://schemas.openxmlformats.org/officeDocument/2006/relationships/tags" Target="../tags/tag321.xml"/><Relationship Id="rId138" Type="http://schemas.openxmlformats.org/officeDocument/2006/relationships/tags" Target="../tags/tag375.xml"/><Relationship Id="rId159" Type="http://schemas.openxmlformats.org/officeDocument/2006/relationships/tags" Target="../tags/tag396.xml"/><Relationship Id="rId170" Type="http://schemas.openxmlformats.org/officeDocument/2006/relationships/tags" Target="../tags/tag407.xml"/><Relationship Id="rId191" Type="http://schemas.openxmlformats.org/officeDocument/2006/relationships/tags" Target="../tags/tag428.xml"/><Relationship Id="rId205" Type="http://schemas.openxmlformats.org/officeDocument/2006/relationships/tags" Target="../tags/tag442.xml"/><Relationship Id="rId16" Type="http://schemas.openxmlformats.org/officeDocument/2006/relationships/tags" Target="../tags/tag253.xml"/><Relationship Id="rId107" Type="http://schemas.openxmlformats.org/officeDocument/2006/relationships/tags" Target="../tags/tag344.xml"/><Relationship Id="rId11" Type="http://schemas.openxmlformats.org/officeDocument/2006/relationships/tags" Target="../tags/tag248.xml"/><Relationship Id="rId32" Type="http://schemas.openxmlformats.org/officeDocument/2006/relationships/tags" Target="../tags/tag269.xml"/><Relationship Id="rId37" Type="http://schemas.openxmlformats.org/officeDocument/2006/relationships/tags" Target="../tags/tag274.xml"/><Relationship Id="rId53" Type="http://schemas.openxmlformats.org/officeDocument/2006/relationships/tags" Target="../tags/tag290.xml"/><Relationship Id="rId58" Type="http://schemas.openxmlformats.org/officeDocument/2006/relationships/tags" Target="../tags/tag295.xml"/><Relationship Id="rId74" Type="http://schemas.openxmlformats.org/officeDocument/2006/relationships/tags" Target="../tags/tag311.xml"/><Relationship Id="rId79" Type="http://schemas.openxmlformats.org/officeDocument/2006/relationships/tags" Target="../tags/tag316.xml"/><Relationship Id="rId102" Type="http://schemas.openxmlformats.org/officeDocument/2006/relationships/tags" Target="../tags/tag339.xml"/><Relationship Id="rId123" Type="http://schemas.openxmlformats.org/officeDocument/2006/relationships/tags" Target="../tags/tag360.xml"/><Relationship Id="rId128" Type="http://schemas.openxmlformats.org/officeDocument/2006/relationships/tags" Target="../tags/tag365.xml"/><Relationship Id="rId144" Type="http://schemas.openxmlformats.org/officeDocument/2006/relationships/tags" Target="../tags/tag381.xml"/><Relationship Id="rId149" Type="http://schemas.openxmlformats.org/officeDocument/2006/relationships/tags" Target="../tags/tag386.xml"/><Relationship Id="rId5" Type="http://schemas.openxmlformats.org/officeDocument/2006/relationships/tags" Target="../tags/tag242.xml"/><Relationship Id="rId90" Type="http://schemas.openxmlformats.org/officeDocument/2006/relationships/tags" Target="../tags/tag327.xml"/><Relationship Id="rId95" Type="http://schemas.openxmlformats.org/officeDocument/2006/relationships/tags" Target="../tags/tag332.xml"/><Relationship Id="rId160" Type="http://schemas.openxmlformats.org/officeDocument/2006/relationships/tags" Target="../tags/tag397.xml"/><Relationship Id="rId165" Type="http://schemas.openxmlformats.org/officeDocument/2006/relationships/tags" Target="../tags/tag402.xml"/><Relationship Id="rId181" Type="http://schemas.openxmlformats.org/officeDocument/2006/relationships/tags" Target="../tags/tag418.xml"/><Relationship Id="rId186" Type="http://schemas.openxmlformats.org/officeDocument/2006/relationships/tags" Target="../tags/tag423.xml"/><Relationship Id="rId22" Type="http://schemas.openxmlformats.org/officeDocument/2006/relationships/tags" Target="../tags/tag259.xml"/><Relationship Id="rId27" Type="http://schemas.openxmlformats.org/officeDocument/2006/relationships/tags" Target="../tags/tag264.xml"/><Relationship Id="rId43" Type="http://schemas.openxmlformats.org/officeDocument/2006/relationships/tags" Target="../tags/tag280.xml"/><Relationship Id="rId48" Type="http://schemas.openxmlformats.org/officeDocument/2006/relationships/tags" Target="../tags/tag285.xml"/><Relationship Id="rId64" Type="http://schemas.openxmlformats.org/officeDocument/2006/relationships/tags" Target="../tags/tag301.xml"/><Relationship Id="rId69" Type="http://schemas.openxmlformats.org/officeDocument/2006/relationships/tags" Target="../tags/tag306.xml"/><Relationship Id="rId113" Type="http://schemas.openxmlformats.org/officeDocument/2006/relationships/tags" Target="../tags/tag350.xml"/><Relationship Id="rId118" Type="http://schemas.openxmlformats.org/officeDocument/2006/relationships/tags" Target="../tags/tag355.xml"/><Relationship Id="rId134" Type="http://schemas.openxmlformats.org/officeDocument/2006/relationships/tags" Target="../tags/tag371.xml"/><Relationship Id="rId139" Type="http://schemas.openxmlformats.org/officeDocument/2006/relationships/tags" Target="../tags/tag376.xml"/><Relationship Id="rId80" Type="http://schemas.openxmlformats.org/officeDocument/2006/relationships/tags" Target="../tags/tag317.xml"/><Relationship Id="rId85" Type="http://schemas.openxmlformats.org/officeDocument/2006/relationships/tags" Target="../tags/tag322.xml"/><Relationship Id="rId150" Type="http://schemas.openxmlformats.org/officeDocument/2006/relationships/tags" Target="../tags/tag387.xml"/><Relationship Id="rId155" Type="http://schemas.openxmlformats.org/officeDocument/2006/relationships/tags" Target="../tags/tag392.xml"/><Relationship Id="rId171" Type="http://schemas.openxmlformats.org/officeDocument/2006/relationships/tags" Target="../tags/tag408.xml"/><Relationship Id="rId176" Type="http://schemas.openxmlformats.org/officeDocument/2006/relationships/tags" Target="../tags/tag413.xml"/><Relationship Id="rId192" Type="http://schemas.openxmlformats.org/officeDocument/2006/relationships/tags" Target="../tags/tag429.xml"/><Relationship Id="rId197" Type="http://schemas.openxmlformats.org/officeDocument/2006/relationships/tags" Target="../tags/tag434.xml"/><Relationship Id="rId206" Type="http://schemas.openxmlformats.org/officeDocument/2006/relationships/tags" Target="../tags/tag443.xml"/><Relationship Id="rId201" Type="http://schemas.openxmlformats.org/officeDocument/2006/relationships/tags" Target="../tags/tag438.xml"/><Relationship Id="rId12" Type="http://schemas.openxmlformats.org/officeDocument/2006/relationships/tags" Target="../tags/tag249.xml"/><Relationship Id="rId17" Type="http://schemas.openxmlformats.org/officeDocument/2006/relationships/tags" Target="../tags/tag254.xml"/><Relationship Id="rId33" Type="http://schemas.openxmlformats.org/officeDocument/2006/relationships/tags" Target="../tags/tag270.xml"/><Relationship Id="rId38" Type="http://schemas.openxmlformats.org/officeDocument/2006/relationships/tags" Target="../tags/tag275.xml"/><Relationship Id="rId59" Type="http://schemas.openxmlformats.org/officeDocument/2006/relationships/tags" Target="../tags/tag296.xml"/><Relationship Id="rId103" Type="http://schemas.openxmlformats.org/officeDocument/2006/relationships/tags" Target="../tags/tag340.xml"/><Relationship Id="rId108" Type="http://schemas.openxmlformats.org/officeDocument/2006/relationships/tags" Target="../tags/tag345.xml"/><Relationship Id="rId124" Type="http://schemas.openxmlformats.org/officeDocument/2006/relationships/tags" Target="../tags/tag361.xml"/><Relationship Id="rId129" Type="http://schemas.openxmlformats.org/officeDocument/2006/relationships/tags" Target="../tags/tag366.xml"/><Relationship Id="rId54" Type="http://schemas.openxmlformats.org/officeDocument/2006/relationships/tags" Target="../tags/tag291.xml"/><Relationship Id="rId70" Type="http://schemas.openxmlformats.org/officeDocument/2006/relationships/tags" Target="../tags/tag307.xml"/><Relationship Id="rId75" Type="http://schemas.openxmlformats.org/officeDocument/2006/relationships/tags" Target="../tags/tag312.xml"/><Relationship Id="rId91" Type="http://schemas.openxmlformats.org/officeDocument/2006/relationships/tags" Target="../tags/tag328.xml"/><Relationship Id="rId96" Type="http://schemas.openxmlformats.org/officeDocument/2006/relationships/tags" Target="../tags/tag333.xml"/><Relationship Id="rId140" Type="http://schemas.openxmlformats.org/officeDocument/2006/relationships/tags" Target="../tags/tag377.xml"/><Relationship Id="rId145" Type="http://schemas.openxmlformats.org/officeDocument/2006/relationships/tags" Target="../tags/tag382.xml"/><Relationship Id="rId161" Type="http://schemas.openxmlformats.org/officeDocument/2006/relationships/tags" Target="../tags/tag398.xml"/><Relationship Id="rId166" Type="http://schemas.openxmlformats.org/officeDocument/2006/relationships/tags" Target="../tags/tag403.xml"/><Relationship Id="rId182" Type="http://schemas.openxmlformats.org/officeDocument/2006/relationships/tags" Target="../tags/tag419.xml"/><Relationship Id="rId187" Type="http://schemas.openxmlformats.org/officeDocument/2006/relationships/tags" Target="../tags/tag424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23" Type="http://schemas.openxmlformats.org/officeDocument/2006/relationships/tags" Target="../tags/tag260.xml"/><Relationship Id="rId28" Type="http://schemas.openxmlformats.org/officeDocument/2006/relationships/tags" Target="../tags/tag265.xml"/><Relationship Id="rId49" Type="http://schemas.openxmlformats.org/officeDocument/2006/relationships/tags" Target="../tags/tag286.xml"/><Relationship Id="rId114" Type="http://schemas.openxmlformats.org/officeDocument/2006/relationships/tags" Target="../tags/tag351.xml"/><Relationship Id="rId119" Type="http://schemas.openxmlformats.org/officeDocument/2006/relationships/tags" Target="../tags/tag356.xml"/><Relationship Id="rId44" Type="http://schemas.openxmlformats.org/officeDocument/2006/relationships/tags" Target="../tags/tag281.xml"/><Relationship Id="rId60" Type="http://schemas.openxmlformats.org/officeDocument/2006/relationships/tags" Target="../tags/tag297.xml"/><Relationship Id="rId65" Type="http://schemas.openxmlformats.org/officeDocument/2006/relationships/tags" Target="../tags/tag302.xml"/><Relationship Id="rId81" Type="http://schemas.openxmlformats.org/officeDocument/2006/relationships/tags" Target="../tags/tag318.xml"/><Relationship Id="rId86" Type="http://schemas.openxmlformats.org/officeDocument/2006/relationships/tags" Target="../tags/tag323.xml"/><Relationship Id="rId130" Type="http://schemas.openxmlformats.org/officeDocument/2006/relationships/tags" Target="../tags/tag367.xml"/><Relationship Id="rId135" Type="http://schemas.openxmlformats.org/officeDocument/2006/relationships/tags" Target="../tags/tag372.xml"/><Relationship Id="rId151" Type="http://schemas.openxmlformats.org/officeDocument/2006/relationships/tags" Target="../tags/tag388.xml"/><Relationship Id="rId156" Type="http://schemas.openxmlformats.org/officeDocument/2006/relationships/tags" Target="../tags/tag393.xml"/><Relationship Id="rId177" Type="http://schemas.openxmlformats.org/officeDocument/2006/relationships/tags" Target="../tags/tag414.xml"/><Relationship Id="rId198" Type="http://schemas.openxmlformats.org/officeDocument/2006/relationships/tags" Target="../tags/tag435.xml"/><Relationship Id="rId172" Type="http://schemas.openxmlformats.org/officeDocument/2006/relationships/tags" Target="../tags/tag409.xml"/><Relationship Id="rId193" Type="http://schemas.openxmlformats.org/officeDocument/2006/relationships/tags" Target="../tags/tag430.xml"/><Relationship Id="rId202" Type="http://schemas.openxmlformats.org/officeDocument/2006/relationships/tags" Target="../tags/tag439.xml"/><Relationship Id="rId207" Type="http://schemas.openxmlformats.org/officeDocument/2006/relationships/tags" Target="../tags/tag444.xml"/><Relationship Id="rId13" Type="http://schemas.openxmlformats.org/officeDocument/2006/relationships/tags" Target="../tags/tag250.xml"/><Relationship Id="rId18" Type="http://schemas.openxmlformats.org/officeDocument/2006/relationships/tags" Target="../tags/tag255.xml"/><Relationship Id="rId39" Type="http://schemas.openxmlformats.org/officeDocument/2006/relationships/tags" Target="../tags/tag276.xml"/><Relationship Id="rId109" Type="http://schemas.openxmlformats.org/officeDocument/2006/relationships/tags" Target="../tags/tag346.xml"/><Relationship Id="rId34" Type="http://schemas.openxmlformats.org/officeDocument/2006/relationships/tags" Target="../tags/tag271.xml"/><Relationship Id="rId50" Type="http://schemas.openxmlformats.org/officeDocument/2006/relationships/tags" Target="../tags/tag287.xml"/><Relationship Id="rId55" Type="http://schemas.openxmlformats.org/officeDocument/2006/relationships/tags" Target="../tags/tag292.xml"/><Relationship Id="rId76" Type="http://schemas.openxmlformats.org/officeDocument/2006/relationships/tags" Target="../tags/tag313.xml"/><Relationship Id="rId97" Type="http://schemas.openxmlformats.org/officeDocument/2006/relationships/tags" Target="../tags/tag334.xml"/><Relationship Id="rId104" Type="http://schemas.openxmlformats.org/officeDocument/2006/relationships/tags" Target="../tags/tag341.xml"/><Relationship Id="rId120" Type="http://schemas.openxmlformats.org/officeDocument/2006/relationships/tags" Target="../tags/tag357.xml"/><Relationship Id="rId125" Type="http://schemas.openxmlformats.org/officeDocument/2006/relationships/tags" Target="../tags/tag362.xml"/><Relationship Id="rId141" Type="http://schemas.openxmlformats.org/officeDocument/2006/relationships/tags" Target="../tags/tag378.xml"/><Relationship Id="rId146" Type="http://schemas.openxmlformats.org/officeDocument/2006/relationships/tags" Target="../tags/tag383.xml"/><Relationship Id="rId167" Type="http://schemas.openxmlformats.org/officeDocument/2006/relationships/tags" Target="../tags/tag404.xml"/><Relationship Id="rId188" Type="http://schemas.openxmlformats.org/officeDocument/2006/relationships/tags" Target="../tags/tag425.xml"/><Relationship Id="rId7" Type="http://schemas.openxmlformats.org/officeDocument/2006/relationships/tags" Target="../tags/tag244.xml"/><Relationship Id="rId71" Type="http://schemas.openxmlformats.org/officeDocument/2006/relationships/tags" Target="../tags/tag308.xml"/><Relationship Id="rId92" Type="http://schemas.openxmlformats.org/officeDocument/2006/relationships/tags" Target="../tags/tag329.xml"/><Relationship Id="rId162" Type="http://schemas.openxmlformats.org/officeDocument/2006/relationships/tags" Target="../tags/tag399.xml"/><Relationship Id="rId183" Type="http://schemas.openxmlformats.org/officeDocument/2006/relationships/tags" Target="../tags/tag420.xml"/><Relationship Id="rId2" Type="http://schemas.openxmlformats.org/officeDocument/2006/relationships/tags" Target="../tags/tag239.xml"/><Relationship Id="rId29" Type="http://schemas.openxmlformats.org/officeDocument/2006/relationships/tags" Target="../tags/tag266.xml"/><Relationship Id="rId24" Type="http://schemas.openxmlformats.org/officeDocument/2006/relationships/tags" Target="../tags/tag261.xml"/><Relationship Id="rId40" Type="http://schemas.openxmlformats.org/officeDocument/2006/relationships/tags" Target="../tags/tag277.xml"/><Relationship Id="rId45" Type="http://schemas.openxmlformats.org/officeDocument/2006/relationships/tags" Target="../tags/tag282.xml"/><Relationship Id="rId66" Type="http://schemas.openxmlformats.org/officeDocument/2006/relationships/tags" Target="../tags/tag303.xml"/><Relationship Id="rId87" Type="http://schemas.openxmlformats.org/officeDocument/2006/relationships/tags" Target="../tags/tag324.xml"/><Relationship Id="rId110" Type="http://schemas.openxmlformats.org/officeDocument/2006/relationships/tags" Target="../tags/tag347.xml"/><Relationship Id="rId115" Type="http://schemas.openxmlformats.org/officeDocument/2006/relationships/tags" Target="../tags/tag352.xml"/><Relationship Id="rId131" Type="http://schemas.openxmlformats.org/officeDocument/2006/relationships/tags" Target="../tags/tag368.xml"/><Relationship Id="rId136" Type="http://schemas.openxmlformats.org/officeDocument/2006/relationships/tags" Target="../tags/tag373.xml"/><Relationship Id="rId157" Type="http://schemas.openxmlformats.org/officeDocument/2006/relationships/tags" Target="../tags/tag394.xml"/><Relationship Id="rId178" Type="http://schemas.openxmlformats.org/officeDocument/2006/relationships/tags" Target="../tags/tag415.xml"/><Relationship Id="rId61" Type="http://schemas.openxmlformats.org/officeDocument/2006/relationships/tags" Target="../tags/tag298.xml"/><Relationship Id="rId82" Type="http://schemas.openxmlformats.org/officeDocument/2006/relationships/tags" Target="../tags/tag319.xml"/><Relationship Id="rId152" Type="http://schemas.openxmlformats.org/officeDocument/2006/relationships/tags" Target="../tags/tag389.xml"/><Relationship Id="rId173" Type="http://schemas.openxmlformats.org/officeDocument/2006/relationships/tags" Target="../tags/tag410.xml"/><Relationship Id="rId194" Type="http://schemas.openxmlformats.org/officeDocument/2006/relationships/tags" Target="../tags/tag431.xml"/><Relationship Id="rId199" Type="http://schemas.openxmlformats.org/officeDocument/2006/relationships/tags" Target="../tags/tag436.xml"/><Relationship Id="rId203" Type="http://schemas.openxmlformats.org/officeDocument/2006/relationships/tags" Target="../tags/tag440.xml"/><Relationship Id="rId208" Type="http://schemas.openxmlformats.org/officeDocument/2006/relationships/slideLayout" Target="../slideLayouts/slideLayout2.xml"/><Relationship Id="rId19" Type="http://schemas.openxmlformats.org/officeDocument/2006/relationships/tags" Target="../tags/tag256.xml"/><Relationship Id="rId14" Type="http://schemas.openxmlformats.org/officeDocument/2006/relationships/tags" Target="../tags/tag251.xml"/><Relationship Id="rId30" Type="http://schemas.openxmlformats.org/officeDocument/2006/relationships/tags" Target="../tags/tag267.xml"/><Relationship Id="rId35" Type="http://schemas.openxmlformats.org/officeDocument/2006/relationships/tags" Target="../tags/tag272.xml"/><Relationship Id="rId56" Type="http://schemas.openxmlformats.org/officeDocument/2006/relationships/tags" Target="../tags/tag293.xml"/><Relationship Id="rId77" Type="http://schemas.openxmlformats.org/officeDocument/2006/relationships/tags" Target="../tags/tag314.xml"/><Relationship Id="rId100" Type="http://schemas.openxmlformats.org/officeDocument/2006/relationships/tags" Target="../tags/tag337.xml"/><Relationship Id="rId105" Type="http://schemas.openxmlformats.org/officeDocument/2006/relationships/tags" Target="../tags/tag342.xml"/><Relationship Id="rId126" Type="http://schemas.openxmlformats.org/officeDocument/2006/relationships/tags" Target="../tags/tag363.xml"/><Relationship Id="rId147" Type="http://schemas.openxmlformats.org/officeDocument/2006/relationships/tags" Target="../tags/tag384.xml"/><Relationship Id="rId168" Type="http://schemas.openxmlformats.org/officeDocument/2006/relationships/tags" Target="../tags/tag405.xml"/><Relationship Id="rId8" Type="http://schemas.openxmlformats.org/officeDocument/2006/relationships/tags" Target="../tags/tag245.xml"/><Relationship Id="rId51" Type="http://schemas.openxmlformats.org/officeDocument/2006/relationships/tags" Target="../tags/tag288.xml"/><Relationship Id="rId72" Type="http://schemas.openxmlformats.org/officeDocument/2006/relationships/tags" Target="../tags/tag309.xml"/><Relationship Id="rId93" Type="http://schemas.openxmlformats.org/officeDocument/2006/relationships/tags" Target="../tags/tag330.xml"/><Relationship Id="rId98" Type="http://schemas.openxmlformats.org/officeDocument/2006/relationships/tags" Target="../tags/tag335.xml"/><Relationship Id="rId121" Type="http://schemas.openxmlformats.org/officeDocument/2006/relationships/tags" Target="../tags/tag358.xml"/><Relationship Id="rId142" Type="http://schemas.openxmlformats.org/officeDocument/2006/relationships/tags" Target="../tags/tag379.xml"/><Relationship Id="rId163" Type="http://schemas.openxmlformats.org/officeDocument/2006/relationships/tags" Target="../tags/tag400.xml"/><Relationship Id="rId184" Type="http://schemas.openxmlformats.org/officeDocument/2006/relationships/tags" Target="../tags/tag421.xml"/><Relationship Id="rId189" Type="http://schemas.openxmlformats.org/officeDocument/2006/relationships/tags" Target="../tags/tag426.xml"/><Relationship Id="rId3" Type="http://schemas.openxmlformats.org/officeDocument/2006/relationships/tags" Target="../tags/tag240.xml"/><Relationship Id="rId25" Type="http://schemas.openxmlformats.org/officeDocument/2006/relationships/tags" Target="../tags/tag262.xml"/><Relationship Id="rId46" Type="http://schemas.openxmlformats.org/officeDocument/2006/relationships/tags" Target="../tags/tag283.xml"/><Relationship Id="rId67" Type="http://schemas.openxmlformats.org/officeDocument/2006/relationships/tags" Target="../tags/tag304.xml"/><Relationship Id="rId116" Type="http://schemas.openxmlformats.org/officeDocument/2006/relationships/tags" Target="../tags/tag353.xml"/><Relationship Id="rId137" Type="http://schemas.openxmlformats.org/officeDocument/2006/relationships/tags" Target="../tags/tag374.xml"/><Relationship Id="rId158" Type="http://schemas.openxmlformats.org/officeDocument/2006/relationships/tags" Target="../tags/tag395.xml"/><Relationship Id="rId20" Type="http://schemas.openxmlformats.org/officeDocument/2006/relationships/tags" Target="../tags/tag257.xml"/><Relationship Id="rId41" Type="http://schemas.openxmlformats.org/officeDocument/2006/relationships/tags" Target="../tags/tag278.xml"/><Relationship Id="rId62" Type="http://schemas.openxmlformats.org/officeDocument/2006/relationships/tags" Target="../tags/tag299.xml"/><Relationship Id="rId83" Type="http://schemas.openxmlformats.org/officeDocument/2006/relationships/tags" Target="../tags/tag320.xml"/><Relationship Id="rId88" Type="http://schemas.openxmlformats.org/officeDocument/2006/relationships/tags" Target="../tags/tag325.xml"/><Relationship Id="rId111" Type="http://schemas.openxmlformats.org/officeDocument/2006/relationships/tags" Target="../tags/tag348.xml"/><Relationship Id="rId132" Type="http://schemas.openxmlformats.org/officeDocument/2006/relationships/tags" Target="../tags/tag369.xml"/><Relationship Id="rId153" Type="http://schemas.openxmlformats.org/officeDocument/2006/relationships/tags" Target="../tags/tag390.xml"/><Relationship Id="rId174" Type="http://schemas.openxmlformats.org/officeDocument/2006/relationships/tags" Target="../tags/tag411.xml"/><Relationship Id="rId179" Type="http://schemas.openxmlformats.org/officeDocument/2006/relationships/tags" Target="../tags/tag416.xml"/><Relationship Id="rId195" Type="http://schemas.openxmlformats.org/officeDocument/2006/relationships/tags" Target="../tags/tag432.xml"/><Relationship Id="rId190" Type="http://schemas.openxmlformats.org/officeDocument/2006/relationships/tags" Target="../tags/tag427.xml"/><Relationship Id="rId204" Type="http://schemas.openxmlformats.org/officeDocument/2006/relationships/tags" Target="../tags/tag441.xml"/><Relationship Id="rId15" Type="http://schemas.openxmlformats.org/officeDocument/2006/relationships/tags" Target="../tags/tag252.xml"/><Relationship Id="rId36" Type="http://schemas.openxmlformats.org/officeDocument/2006/relationships/tags" Target="../tags/tag273.xml"/><Relationship Id="rId57" Type="http://schemas.openxmlformats.org/officeDocument/2006/relationships/tags" Target="../tags/tag294.xml"/><Relationship Id="rId106" Type="http://schemas.openxmlformats.org/officeDocument/2006/relationships/tags" Target="../tags/tag343.xml"/><Relationship Id="rId127" Type="http://schemas.openxmlformats.org/officeDocument/2006/relationships/tags" Target="../tags/tag364.xml"/><Relationship Id="rId10" Type="http://schemas.openxmlformats.org/officeDocument/2006/relationships/tags" Target="../tags/tag247.xml"/><Relationship Id="rId31" Type="http://schemas.openxmlformats.org/officeDocument/2006/relationships/tags" Target="../tags/tag268.xml"/><Relationship Id="rId52" Type="http://schemas.openxmlformats.org/officeDocument/2006/relationships/tags" Target="../tags/tag289.xml"/><Relationship Id="rId73" Type="http://schemas.openxmlformats.org/officeDocument/2006/relationships/tags" Target="../tags/tag310.xml"/><Relationship Id="rId78" Type="http://schemas.openxmlformats.org/officeDocument/2006/relationships/tags" Target="../tags/tag315.xml"/><Relationship Id="rId94" Type="http://schemas.openxmlformats.org/officeDocument/2006/relationships/tags" Target="../tags/tag331.xml"/><Relationship Id="rId99" Type="http://schemas.openxmlformats.org/officeDocument/2006/relationships/tags" Target="../tags/tag336.xml"/><Relationship Id="rId101" Type="http://schemas.openxmlformats.org/officeDocument/2006/relationships/tags" Target="../tags/tag338.xml"/><Relationship Id="rId122" Type="http://schemas.openxmlformats.org/officeDocument/2006/relationships/tags" Target="../tags/tag359.xml"/><Relationship Id="rId143" Type="http://schemas.openxmlformats.org/officeDocument/2006/relationships/tags" Target="../tags/tag380.xml"/><Relationship Id="rId148" Type="http://schemas.openxmlformats.org/officeDocument/2006/relationships/tags" Target="../tags/tag385.xml"/><Relationship Id="rId164" Type="http://schemas.openxmlformats.org/officeDocument/2006/relationships/tags" Target="../tags/tag401.xml"/><Relationship Id="rId169" Type="http://schemas.openxmlformats.org/officeDocument/2006/relationships/tags" Target="../tags/tag406.xml"/><Relationship Id="rId185" Type="http://schemas.openxmlformats.org/officeDocument/2006/relationships/tags" Target="../tags/tag422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80" Type="http://schemas.openxmlformats.org/officeDocument/2006/relationships/tags" Target="../tags/tag417.xml"/><Relationship Id="rId26" Type="http://schemas.openxmlformats.org/officeDocument/2006/relationships/tags" Target="../tags/tag263.xml"/><Relationship Id="rId47" Type="http://schemas.openxmlformats.org/officeDocument/2006/relationships/tags" Target="../tags/tag284.xml"/><Relationship Id="rId68" Type="http://schemas.openxmlformats.org/officeDocument/2006/relationships/tags" Target="../tags/tag305.xml"/><Relationship Id="rId89" Type="http://schemas.openxmlformats.org/officeDocument/2006/relationships/tags" Target="../tags/tag326.xml"/><Relationship Id="rId112" Type="http://schemas.openxmlformats.org/officeDocument/2006/relationships/tags" Target="../tags/tag349.xml"/><Relationship Id="rId133" Type="http://schemas.openxmlformats.org/officeDocument/2006/relationships/tags" Target="../tags/tag370.xml"/><Relationship Id="rId154" Type="http://schemas.openxmlformats.org/officeDocument/2006/relationships/tags" Target="../tags/tag391.xml"/><Relationship Id="rId175" Type="http://schemas.openxmlformats.org/officeDocument/2006/relationships/tags" Target="../tags/tag412.xml"/><Relationship Id="rId196" Type="http://schemas.openxmlformats.org/officeDocument/2006/relationships/tags" Target="../tags/tag433.xml"/><Relationship Id="rId200" Type="http://schemas.openxmlformats.org/officeDocument/2006/relationships/tags" Target="../tags/tag43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tags" Target="../tags/tag457.xml"/><Relationship Id="rId18" Type="http://schemas.openxmlformats.org/officeDocument/2006/relationships/tags" Target="../tags/tag462.xml"/><Relationship Id="rId3" Type="http://schemas.openxmlformats.org/officeDocument/2006/relationships/tags" Target="../tags/tag447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451.xml"/><Relationship Id="rId12" Type="http://schemas.openxmlformats.org/officeDocument/2006/relationships/tags" Target="../tags/tag456.xml"/><Relationship Id="rId17" Type="http://schemas.openxmlformats.org/officeDocument/2006/relationships/tags" Target="../tags/tag461.xml"/><Relationship Id="rId2" Type="http://schemas.openxmlformats.org/officeDocument/2006/relationships/tags" Target="../tags/tag446.xml"/><Relationship Id="rId16" Type="http://schemas.openxmlformats.org/officeDocument/2006/relationships/tags" Target="../tags/tag46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5" Type="http://schemas.openxmlformats.org/officeDocument/2006/relationships/tags" Target="../tags/tag459.xml"/><Relationship Id="rId10" Type="http://schemas.openxmlformats.org/officeDocument/2006/relationships/tags" Target="../tags/tag454.xml"/><Relationship Id="rId19" Type="http://schemas.openxmlformats.org/officeDocument/2006/relationships/tags" Target="../tags/tag463.xml"/><Relationship Id="rId4" Type="http://schemas.openxmlformats.org/officeDocument/2006/relationships/tags" Target="../tags/tag448.xml"/><Relationship Id="rId9" Type="http://schemas.openxmlformats.org/officeDocument/2006/relationships/tags" Target="../tags/tag453.xml"/><Relationship Id="rId14" Type="http://schemas.openxmlformats.org/officeDocument/2006/relationships/tags" Target="../tags/tag458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tags" Target="../tags/tag580.xml"/><Relationship Id="rId21" Type="http://schemas.openxmlformats.org/officeDocument/2006/relationships/tags" Target="../tags/tag484.xml"/><Relationship Id="rId42" Type="http://schemas.openxmlformats.org/officeDocument/2006/relationships/tags" Target="../tags/tag505.xml"/><Relationship Id="rId63" Type="http://schemas.openxmlformats.org/officeDocument/2006/relationships/tags" Target="../tags/tag526.xml"/><Relationship Id="rId84" Type="http://schemas.openxmlformats.org/officeDocument/2006/relationships/tags" Target="../tags/tag547.xml"/><Relationship Id="rId138" Type="http://schemas.openxmlformats.org/officeDocument/2006/relationships/tags" Target="../tags/tag601.xml"/><Relationship Id="rId159" Type="http://schemas.openxmlformats.org/officeDocument/2006/relationships/tags" Target="../tags/tag622.xml"/><Relationship Id="rId170" Type="http://schemas.openxmlformats.org/officeDocument/2006/relationships/tags" Target="../tags/tag633.xml"/><Relationship Id="rId191" Type="http://schemas.openxmlformats.org/officeDocument/2006/relationships/tags" Target="../tags/tag654.xml"/><Relationship Id="rId205" Type="http://schemas.openxmlformats.org/officeDocument/2006/relationships/tags" Target="../tags/tag668.xml"/><Relationship Id="rId107" Type="http://schemas.openxmlformats.org/officeDocument/2006/relationships/tags" Target="../tags/tag570.xml"/><Relationship Id="rId11" Type="http://schemas.openxmlformats.org/officeDocument/2006/relationships/tags" Target="../tags/tag474.xml"/><Relationship Id="rId32" Type="http://schemas.openxmlformats.org/officeDocument/2006/relationships/tags" Target="../tags/tag495.xml"/><Relationship Id="rId37" Type="http://schemas.openxmlformats.org/officeDocument/2006/relationships/tags" Target="../tags/tag500.xml"/><Relationship Id="rId53" Type="http://schemas.openxmlformats.org/officeDocument/2006/relationships/tags" Target="../tags/tag516.xml"/><Relationship Id="rId58" Type="http://schemas.openxmlformats.org/officeDocument/2006/relationships/tags" Target="../tags/tag521.xml"/><Relationship Id="rId74" Type="http://schemas.openxmlformats.org/officeDocument/2006/relationships/tags" Target="../tags/tag537.xml"/><Relationship Id="rId79" Type="http://schemas.openxmlformats.org/officeDocument/2006/relationships/tags" Target="../tags/tag542.xml"/><Relationship Id="rId102" Type="http://schemas.openxmlformats.org/officeDocument/2006/relationships/tags" Target="../tags/tag565.xml"/><Relationship Id="rId123" Type="http://schemas.openxmlformats.org/officeDocument/2006/relationships/tags" Target="../tags/tag586.xml"/><Relationship Id="rId128" Type="http://schemas.openxmlformats.org/officeDocument/2006/relationships/tags" Target="../tags/tag591.xml"/><Relationship Id="rId144" Type="http://schemas.openxmlformats.org/officeDocument/2006/relationships/tags" Target="../tags/tag607.xml"/><Relationship Id="rId149" Type="http://schemas.openxmlformats.org/officeDocument/2006/relationships/tags" Target="../tags/tag612.xml"/><Relationship Id="rId5" Type="http://schemas.openxmlformats.org/officeDocument/2006/relationships/tags" Target="../tags/tag468.xml"/><Relationship Id="rId90" Type="http://schemas.openxmlformats.org/officeDocument/2006/relationships/tags" Target="../tags/tag553.xml"/><Relationship Id="rId95" Type="http://schemas.openxmlformats.org/officeDocument/2006/relationships/tags" Target="../tags/tag558.xml"/><Relationship Id="rId160" Type="http://schemas.openxmlformats.org/officeDocument/2006/relationships/tags" Target="../tags/tag623.xml"/><Relationship Id="rId165" Type="http://schemas.openxmlformats.org/officeDocument/2006/relationships/tags" Target="../tags/tag628.xml"/><Relationship Id="rId181" Type="http://schemas.openxmlformats.org/officeDocument/2006/relationships/tags" Target="../tags/tag644.xml"/><Relationship Id="rId186" Type="http://schemas.openxmlformats.org/officeDocument/2006/relationships/tags" Target="../tags/tag649.xml"/><Relationship Id="rId211" Type="http://schemas.openxmlformats.org/officeDocument/2006/relationships/tags" Target="../tags/tag674.xml"/><Relationship Id="rId22" Type="http://schemas.openxmlformats.org/officeDocument/2006/relationships/tags" Target="../tags/tag485.xml"/><Relationship Id="rId27" Type="http://schemas.openxmlformats.org/officeDocument/2006/relationships/tags" Target="../tags/tag490.xml"/><Relationship Id="rId43" Type="http://schemas.openxmlformats.org/officeDocument/2006/relationships/tags" Target="../tags/tag506.xml"/><Relationship Id="rId48" Type="http://schemas.openxmlformats.org/officeDocument/2006/relationships/tags" Target="../tags/tag511.xml"/><Relationship Id="rId64" Type="http://schemas.openxmlformats.org/officeDocument/2006/relationships/tags" Target="../tags/tag527.xml"/><Relationship Id="rId69" Type="http://schemas.openxmlformats.org/officeDocument/2006/relationships/tags" Target="../tags/tag532.xml"/><Relationship Id="rId113" Type="http://schemas.openxmlformats.org/officeDocument/2006/relationships/tags" Target="../tags/tag576.xml"/><Relationship Id="rId118" Type="http://schemas.openxmlformats.org/officeDocument/2006/relationships/tags" Target="../tags/tag581.xml"/><Relationship Id="rId134" Type="http://schemas.openxmlformats.org/officeDocument/2006/relationships/tags" Target="../tags/tag597.xml"/><Relationship Id="rId139" Type="http://schemas.openxmlformats.org/officeDocument/2006/relationships/tags" Target="../tags/tag602.xml"/><Relationship Id="rId80" Type="http://schemas.openxmlformats.org/officeDocument/2006/relationships/tags" Target="../tags/tag543.xml"/><Relationship Id="rId85" Type="http://schemas.openxmlformats.org/officeDocument/2006/relationships/tags" Target="../tags/tag548.xml"/><Relationship Id="rId150" Type="http://schemas.openxmlformats.org/officeDocument/2006/relationships/tags" Target="../tags/tag613.xml"/><Relationship Id="rId155" Type="http://schemas.openxmlformats.org/officeDocument/2006/relationships/tags" Target="../tags/tag618.xml"/><Relationship Id="rId171" Type="http://schemas.openxmlformats.org/officeDocument/2006/relationships/tags" Target="../tags/tag634.xml"/><Relationship Id="rId176" Type="http://schemas.openxmlformats.org/officeDocument/2006/relationships/tags" Target="../tags/tag639.xml"/><Relationship Id="rId192" Type="http://schemas.openxmlformats.org/officeDocument/2006/relationships/tags" Target="../tags/tag655.xml"/><Relationship Id="rId197" Type="http://schemas.openxmlformats.org/officeDocument/2006/relationships/tags" Target="../tags/tag660.xml"/><Relationship Id="rId206" Type="http://schemas.openxmlformats.org/officeDocument/2006/relationships/tags" Target="../tags/tag669.xml"/><Relationship Id="rId201" Type="http://schemas.openxmlformats.org/officeDocument/2006/relationships/tags" Target="../tags/tag664.xml"/><Relationship Id="rId12" Type="http://schemas.openxmlformats.org/officeDocument/2006/relationships/tags" Target="../tags/tag475.xml"/><Relationship Id="rId17" Type="http://schemas.openxmlformats.org/officeDocument/2006/relationships/tags" Target="../tags/tag480.xml"/><Relationship Id="rId33" Type="http://schemas.openxmlformats.org/officeDocument/2006/relationships/tags" Target="../tags/tag496.xml"/><Relationship Id="rId38" Type="http://schemas.openxmlformats.org/officeDocument/2006/relationships/tags" Target="../tags/tag501.xml"/><Relationship Id="rId59" Type="http://schemas.openxmlformats.org/officeDocument/2006/relationships/tags" Target="../tags/tag522.xml"/><Relationship Id="rId103" Type="http://schemas.openxmlformats.org/officeDocument/2006/relationships/tags" Target="../tags/tag566.xml"/><Relationship Id="rId108" Type="http://schemas.openxmlformats.org/officeDocument/2006/relationships/tags" Target="../tags/tag571.xml"/><Relationship Id="rId124" Type="http://schemas.openxmlformats.org/officeDocument/2006/relationships/tags" Target="../tags/tag587.xml"/><Relationship Id="rId129" Type="http://schemas.openxmlformats.org/officeDocument/2006/relationships/tags" Target="../tags/tag592.xml"/><Relationship Id="rId54" Type="http://schemas.openxmlformats.org/officeDocument/2006/relationships/tags" Target="../tags/tag517.xml"/><Relationship Id="rId70" Type="http://schemas.openxmlformats.org/officeDocument/2006/relationships/tags" Target="../tags/tag533.xml"/><Relationship Id="rId75" Type="http://schemas.openxmlformats.org/officeDocument/2006/relationships/tags" Target="../tags/tag538.xml"/><Relationship Id="rId91" Type="http://schemas.openxmlformats.org/officeDocument/2006/relationships/tags" Target="../tags/tag554.xml"/><Relationship Id="rId96" Type="http://schemas.openxmlformats.org/officeDocument/2006/relationships/tags" Target="../tags/tag559.xml"/><Relationship Id="rId140" Type="http://schemas.openxmlformats.org/officeDocument/2006/relationships/tags" Target="../tags/tag603.xml"/><Relationship Id="rId145" Type="http://schemas.openxmlformats.org/officeDocument/2006/relationships/tags" Target="../tags/tag608.xml"/><Relationship Id="rId161" Type="http://schemas.openxmlformats.org/officeDocument/2006/relationships/tags" Target="../tags/tag624.xml"/><Relationship Id="rId166" Type="http://schemas.openxmlformats.org/officeDocument/2006/relationships/tags" Target="../tags/tag629.xml"/><Relationship Id="rId182" Type="http://schemas.openxmlformats.org/officeDocument/2006/relationships/tags" Target="../tags/tag645.xml"/><Relationship Id="rId187" Type="http://schemas.openxmlformats.org/officeDocument/2006/relationships/tags" Target="../tags/tag650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212" Type="http://schemas.openxmlformats.org/officeDocument/2006/relationships/tags" Target="../tags/tag675.xml"/><Relationship Id="rId23" Type="http://schemas.openxmlformats.org/officeDocument/2006/relationships/tags" Target="../tags/tag486.xml"/><Relationship Id="rId28" Type="http://schemas.openxmlformats.org/officeDocument/2006/relationships/tags" Target="../tags/tag491.xml"/><Relationship Id="rId49" Type="http://schemas.openxmlformats.org/officeDocument/2006/relationships/tags" Target="../tags/tag512.xml"/><Relationship Id="rId114" Type="http://schemas.openxmlformats.org/officeDocument/2006/relationships/tags" Target="../tags/tag577.xml"/><Relationship Id="rId119" Type="http://schemas.openxmlformats.org/officeDocument/2006/relationships/tags" Target="../tags/tag582.xml"/><Relationship Id="rId44" Type="http://schemas.openxmlformats.org/officeDocument/2006/relationships/tags" Target="../tags/tag507.xml"/><Relationship Id="rId60" Type="http://schemas.openxmlformats.org/officeDocument/2006/relationships/tags" Target="../tags/tag523.xml"/><Relationship Id="rId65" Type="http://schemas.openxmlformats.org/officeDocument/2006/relationships/tags" Target="../tags/tag528.xml"/><Relationship Id="rId81" Type="http://schemas.openxmlformats.org/officeDocument/2006/relationships/tags" Target="../tags/tag544.xml"/><Relationship Id="rId86" Type="http://schemas.openxmlformats.org/officeDocument/2006/relationships/tags" Target="../tags/tag549.xml"/><Relationship Id="rId130" Type="http://schemas.openxmlformats.org/officeDocument/2006/relationships/tags" Target="../tags/tag593.xml"/><Relationship Id="rId135" Type="http://schemas.openxmlformats.org/officeDocument/2006/relationships/tags" Target="../tags/tag598.xml"/><Relationship Id="rId151" Type="http://schemas.openxmlformats.org/officeDocument/2006/relationships/tags" Target="../tags/tag614.xml"/><Relationship Id="rId156" Type="http://schemas.openxmlformats.org/officeDocument/2006/relationships/tags" Target="../tags/tag619.xml"/><Relationship Id="rId177" Type="http://schemas.openxmlformats.org/officeDocument/2006/relationships/tags" Target="../tags/tag640.xml"/><Relationship Id="rId198" Type="http://schemas.openxmlformats.org/officeDocument/2006/relationships/tags" Target="../tags/tag661.xml"/><Relationship Id="rId172" Type="http://schemas.openxmlformats.org/officeDocument/2006/relationships/tags" Target="../tags/tag635.xml"/><Relationship Id="rId193" Type="http://schemas.openxmlformats.org/officeDocument/2006/relationships/tags" Target="../tags/tag656.xml"/><Relationship Id="rId202" Type="http://schemas.openxmlformats.org/officeDocument/2006/relationships/tags" Target="../tags/tag665.xml"/><Relationship Id="rId207" Type="http://schemas.openxmlformats.org/officeDocument/2006/relationships/tags" Target="../tags/tag670.xml"/><Relationship Id="rId13" Type="http://schemas.openxmlformats.org/officeDocument/2006/relationships/tags" Target="../tags/tag476.xml"/><Relationship Id="rId18" Type="http://schemas.openxmlformats.org/officeDocument/2006/relationships/tags" Target="../tags/tag481.xml"/><Relationship Id="rId39" Type="http://schemas.openxmlformats.org/officeDocument/2006/relationships/tags" Target="../tags/tag502.xml"/><Relationship Id="rId109" Type="http://schemas.openxmlformats.org/officeDocument/2006/relationships/tags" Target="../tags/tag572.xml"/><Relationship Id="rId34" Type="http://schemas.openxmlformats.org/officeDocument/2006/relationships/tags" Target="../tags/tag497.xml"/><Relationship Id="rId50" Type="http://schemas.openxmlformats.org/officeDocument/2006/relationships/tags" Target="../tags/tag513.xml"/><Relationship Id="rId55" Type="http://schemas.openxmlformats.org/officeDocument/2006/relationships/tags" Target="../tags/tag518.xml"/><Relationship Id="rId76" Type="http://schemas.openxmlformats.org/officeDocument/2006/relationships/tags" Target="../tags/tag539.xml"/><Relationship Id="rId97" Type="http://schemas.openxmlformats.org/officeDocument/2006/relationships/tags" Target="../tags/tag560.xml"/><Relationship Id="rId104" Type="http://schemas.openxmlformats.org/officeDocument/2006/relationships/tags" Target="../tags/tag567.xml"/><Relationship Id="rId120" Type="http://schemas.openxmlformats.org/officeDocument/2006/relationships/tags" Target="../tags/tag583.xml"/><Relationship Id="rId125" Type="http://schemas.openxmlformats.org/officeDocument/2006/relationships/tags" Target="../tags/tag588.xml"/><Relationship Id="rId141" Type="http://schemas.openxmlformats.org/officeDocument/2006/relationships/tags" Target="../tags/tag604.xml"/><Relationship Id="rId146" Type="http://schemas.openxmlformats.org/officeDocument/2006/relationships/tags" Target="../tags/tag609.xml"/><Relationship Id="rId167" Type="http://schemas.openxmlformats.org/officeDocument/2006/relationships/tags" Target="../tags/tag630.xml"/><Relationship Id="rId188" Type="http://schemas.openxmlformats.org/officeDocument/2006/relationships/tags" Target="../tags/tag651.xml"/><Relationship Id="rId7" Type="http://schemas.openxmlformats.org/officeDocument/2006/relationships/tags" Target="../tags/tag470.xml"/><Relationship Id="rId71" Type="http://schemas.openxmlformats.org/officeDocument/2006/relationships/tags" Target="../tags/tag534.xml"/><Relationship Id="rId92" Type="http://schemas.openxmlformats.org/officeDocument/2006/relationships/tags" Target="../tags/tag555.xml"/><Relationship Id="rId162" Type="http://schemas.openxmlformats.org/officeDocument/2006/relationships/tags" Target="../tags/tag625.xml"/><Relationship Id="rId183" Type="http://schemas.openxmlformats.org/officeDocument/2006/relationships/tags" Target="../tags/tag646.xml"/><Relationship Id="rId213" Type="http://schemas.openxmlformats.org/officeDocument/2006/relationships/slideLayout" Target="../slideLayouts/slideLayout2.xml"/><Relationship Id="rId2" Type="http://schemas.openxmlformats.org/officeDocument/2006/relationships/tags" Target="../tags/tag465.xml"/><Relationship Id="rId29" Type="http://schemas.openxmlformats.org/officeDocument/2006/relationships/tags" Target="../tags/tag492.xml"/><Relationship Id="rId24" Type="http://schemas.openxmlformats.org/officeDocument/2006/relationships/tags" Target="../tags/tag487.xml"/><Relationship Id="rId40" Type="http://schemas.openxmlformats.org/officeDocument/2006/relationships/tags" Target="../tags/tag503.xml"/><Relationship Id="rId45" Type="http://schemas.openxmlformats.org/officeDocument/2006/relationships/tags" Target="../tags/tag508.xml"/><Relationship Id="rId66" Type="http://schemas.openxmlformats.org/officeDocument/2006/relationships/tags" Target="../tags/tag529.xml"/><Relationship Id="rId87" Type="http://schemas.openxmlformats.org/officeDocument/2006/relationships/tags" Target="../tags/tag550.xml"/><Relationship Id="rId110" Type="http://schemas.openxmlformats.org/officeDocument/2006/relationships/tags" Target="../tags/tag573.xml"/><Relationship Id="rId115" Type="http://schemas.openxmlformats.org/officeDocument/2006/relationships/tags" Target="../tags/tag578.xml"/><Relationship Id="rId131" Type="http://schemas.openxmlformats.org/officeDocument/2006/relationships/tags" Target="../tags/tag594.xml"/><Relationship Id="rId136" Type="http://schemas.openxmlformats.org/officeDocument/2006/relationships/tags" Target="../tags/tag599.xml"/><Relationship Id="rId157" Type="http://schemas.openxmlformats.org/officeDocument/2006/relationships/tags" Target="../tags/tag620.xml"/><Relationship Id="rId178" Type="http://schemas.openxmlformats.org/officeDocument/2006/relationships/tags" Target="../tags/tag641.xml"/><Relationship Id="rId61" Type="http://schemas.openxmlformats.org/officeDocument/2006/relationships/tags" Target="../tags/tag524.xml"/><Relationship Id="rId82" Type="http://schemas.openxmlformats.org/officeDocument/2006/relationships/tags" Target="../tags/tag545.xml"/><Relationship Id="rId152" Type="http://schemas.openxmlformats.org/officeDocument/2006/relationships/tags" Target="../tags/tag615.xml"/><Relationship Id="rId173" Type="http://schemas.openxmlformats.org/officeDocument/2006/relationships/tags" Target="../tags/tag636.xml"/><Relationship Id="rId194" Type="http://schemas.openxmlformats.org/officeDocument/2006/relationships/tags" Target="../tags/tag657.xml"/><Relationship Id="rId199" Type="http://schemas.openxmlformats.org/officeDocument/2006/relationships/tags" Target="../tags/tag662.xml"/><Relationship Id="rId203" Type="http://schemas.openxmlformats.org/officeDocument/2006/relationships/tags" Target="../tags/tag666.xml"/><Relationship Id="rId208" Type="http://schemas.openxmlformats.org/officeDocument/2006/relationships/tags" Target="../tags/tag671.xml"/><Relationship Id="rId19" Type="http://schemas.openxmlformats.org/officeDocument/2006/relationships/tags" Target="../tags/tag482.xml"/><Relationship Id="rId14" Type="http://schemas.openxmlformats.org/officeDocument/2006/relationships/tags" Target="../tags/tag477.xml"/><Relationship Id="rId30" Type="http://schemas.openxmlformats.org/officeDocument/2006/relationships/tags" Target="../tags/tag493.xml"/><Relationship Id="rId35" Type="http://schemas.openxmlformats.org/officeDocument/2006/relationships/tags" Target="../tags/tag498.xml"/><Relationship Id="rId56" Type="http://schemas.openxmlformats.org/officeDocument/2006/relationships/tags" Target="../tags/tag519.xml"/><Relationship Id="rId77" Type="http://schemas.openxmlformats.org/officeDocument/2006/relationships/tags" Target="../tags/tag540.xml"/><Relationship Id="rId100" Type="http://schemas.openxmlformats.org/officeDocument/2006/relationships/tags" Target="../tags/tag563.xml"/><Relationship Id="rId105" Type="http://schemas.openxmlformats.org/officeDocument/2006/relationships/tags" Target="../tags/tag568.xml"/><Relationship Id="rId126" Type="http://schemas.openxmlformats.org/officeDocument/2006/relationships/tags" Target="../tags/tag589.xml"/><Relationship Id="rId147" Type="http://schemas.openxmlformats.org/officeDocument/2006/relationships/tags" Target="../tags/tag610.xml"/><Relationship Id="rId168" Type="http://schemas.openxmlformats.org/officeDocument/2006/relationships/tags" Target="../tags/tag631.xml"/><Relationship Id="rId8" Type="http://schemas.openxmlformats.org/officeDocument/2006/relationships/tags" Target="../tags/tag471.xml"/><Relationship Id="rId51" Type="http://schemas.openxmlformats.org/officeDocument/2006/relationships/tags" Target="../tags/tag514.xml"/><Relationship Id="rId72" Type="http://schemas.openxmlformats.org/officeDocument/2006/relationships/tags" Target="../tags/tag535.xml"/><Relationship Id="rId93" Type="http://schemas.openxmlformats.org/officeDocument/2006/relationships/tags" Target="../tags/tag556.xml"/><Relationship Id="rId98" Type="http://schemas.openxmlformats.org/officeDocument/2006/relationships/tags" Target="../tags/tag561.xml"/><Relationship Id="rId121" Type="http://schemas.openxmlformats.org/officeDocument/2006/relationships/tags" Target="../tags/tag584.xml"/><Relationship Id="rId142" Type="http://schemas.openxmlformats.org/officeDocument/2006/relationships/tags" Target="../tags/tag605.xml"/><Relationship Id="rId163" Type="http://schemas.openxmlformats.org/officeDocument/2006/relationships/tags" Target="../tags/tag626.xml"/><Relationship Id="rId184" Type="http://schemas.openxmlformats.org/officeDocument/2006/relationships/tags" Target="../tags/tag647.xml"/><Relationship Id="rId189" Type="http://schemas.openxmlformats.org/officeDocument/2006/relationships/tags" Target="../tags/tag652.xml"/><Relationship Id="rId3" Type="http://schemas.openxmlformats.org/officeDocument/2006/relationships/tags" Target="../tags/tag466.xml"/><Relationship Id="rId25" Type="http://schemas.openxmlformats.org/officeDocument/2006/relationships/tags" Target="../tags/tag488.xml"/><Relationship Id="rId46" Type="http://schemas.openxmlformats.org/officeDocument/2006/relationships/tags" Target="../tags/tag509.xml"/><Relationship Id="rId67" Type="http://schemas.openxmlformats.org/officeDocument/2006/relationships/tags" Target="../tags/tag530.xml"/><Relationship Id="rId116" Type="http://schemas.openxmlformats.org/officeDocument/2006/relationships/tags" Target="../tags/tag579.xml"/><Relationship Id="rId137" Type="http://schemas.openxmlformats.org/officeDocument/2006/relationships/tags" Target="../tags/tag600.xml"/><Relationship Id="rId158" Type="http://schemas.openxmlformats.org/officeDocument/2006/relationships/tags" Target="../tags/tag621.xml"/><Relationship Id="rId20" Type="http://schemas.openxmlformats.org/officeDocument/2006/relationships/tags" Target="../tags/tag483.xml"/><Relationship Id="rId41" Type="http://schemas.openxmlformats.org/officeDocument/2006/relationships/tags" Target="../tags/tag504.xml"/><Relationship Id="rId62" Type="http://schemas.openxmlformats.org/officeDocument/2006/relationships/tags" Target="../tags/tag525.xml"/><Relationship Id="rId83" Type="http://schemas.openxmlformats.org/officeDocument/2006/relationships/tags" Target="../tags/tag546.xml"/><Relationship Id="rId88" Type="http://schemas.openxmlformats.org/officeDocument/2006/relationships/tags" Target="../tags/tag551.xml"/><Relationship Id="rId111" Type="http://schemas.openxmlformats.org/officeDocument/2006/relationships/tags" Target="../tags/tag574.xml"/><Relationship Id="rId132" Type="http://schemas.openxmlformats.org/officeDocument/2006/relationships/tags" Target="../tags/tag595.xml"/><Relationship Id="rId153" Type="http://schemas.openxmlformats.org/officeDocument/2006/relationships/tags" Target="../tags/tag616.xml"/><Relationship Id="rId174" Type="http://schemas.openxmlformats.org/officeDocument/2006/relationships/tags" Target="../tags/tag637.xml"/><Relationship Id="rId179" Type="http://schemas.openxmlformats.org/officeDocument/2006/relationships/tags" Target="../tags/tag642.xml"/><Relationship Id="rId195" Type="http://schemas.openxmlformats.org/officeDocument/2006/relationships/tags" Target="../tags/tag658.xml"/><Relationship Id="rId209" Type="http://schemas.openxmlformats.org/officeDocument/2006/relationships/tags" Target="../tags/tag672.xml"/><Relationship Id="rId190" Type="http://schemas.openxmlformats.org/officeDocument/2006/relationships/tags" Target="../tags/tag653.xml"/><Relationship Id="rId204" Type="http://schemas.openxmlformats.org/officeDocument/2006/relationships/tags" Target="../tags/tag667.xml"/><Relationship Id="rId15" Type="http://schemas.openxmlformats.org/officeDocument/2006/relationships/tags" Target="../tags/tag478.xml"/><Relationship Id="rId36" Type="http://schemas.openxmlformats.org/officeDocument/2006/relationships/tags" Target="../tags/tag499.xml"/><Relationship Id="rId57" Type="http://schemas.openxmlformats.org/officeDocument/2006/relationships/tags" Target="../tags/tag520.xml"/><Relationship Id="rId106" Type="http://schemas.openxmlformats.org/officeDocument/2006/relationships/tags" Target="../tags/tag569.xml"/><Relationship Id="rId127" Type="http://schemas.openxmlformats.org/officeDocument/2006/relationships/tags" Target="../tags/tag590.xml"/><Relationship Id="rId10" Type="http://schemas.openxmlformats.org/officeDocument/2006/relationships/tags" Target="../tags/tag473.xml"/><Relationship Id="rId31" Type="http://schemas.openxmlformats.org/officeDocument/2006/relationships/tags" Target="../tags/tag494.xml"/><Relationship Id="rId52" Type="http://schemas.openxmlformats.org/officeDocument/2006/relationships/tags" Target="../tags/tag515.xml"/><Relationship Id="rId73" Type="http://schemas.openxmlformats.org/officeDocument/2006/relationships/tags" Target="../tags/tag536.xml"/><Relationship Id="rId78" Type="http://schemas.openxmlformats.org/officeDocument/2006/relationships/tags" Target="../tags/tag541.xml"/><Relationship Id="rId94" Type="http://schemas.openxmlformats.org/officeDocument/2006/relationships/tags" Target="../tags/tag557.xml"/><Relationship Id="rId99" Type="http://schemas.openxmlformats.org/officeDocument/2006/relationships/tags" Target="../tags/tag562.xml"/><Relationship Id="rId101" Type="http://schemas.openxmlformats.org/officeDocument/2006/relationships/tags" Target="../tags/tag564.xml"/><Relationship Id="rId122" Type="http://schemas.openxmlformats.org/officeDocument/2006/relationships/tags" Target="../tags/tag585.xml"/><Relationship Id="rId143" Type="http://schemas.openxmlformats.org/officeDocument/2006/relationships/tags" Target="../tags/tag606.xml"/><Relationship Id="rId148" Type="http://schemas.openxmlformats.org/officeDocument/2006/relationships/tags" Target="../tags/tag611.xml"/><Relationship Id="rId164" Type="http://schemas.openxmlformats.org/officeDocument/2006/relationships/tags" Target="../tags/tag627.xml"/><Relationship Id="rId169" Type="http://schemas.openxmlformats.org/officeDocument/2006/relationships/tags" Target="../tags/tag632.xml"/><Relationship Id="rId185" Type="http://schemas.openxmlformats.org/officeDocument/2006/relationships/tags" Target="../tags/tag648.xml"/><Relationship Id="rId4" Type="http://schemas.openxmlformats.org/officeDocument/2006/relationships/tags" Target="../tags/tag467.xml"/><Relationship Id="rId9" Type="http://schemas.openxmlformats.org/officeDocument/2006/relationships/tags" Target="../tags/tag472.xml"/><Relationship Id="rId180" Type="http://schemas.openxmlformats.org/officeDocument/2006/relationships/tags" Target="../tags/tag643.xml"/><Relationship Id="rId210" Type="http://schemas.openxmlformats.org/officeDocument/2006/relationships/tags" Target="../tags/tag673.xml"/><Relationship Id="rId26" Type="http://schemas.openxmlformats.org/officeDocument/2006/relationships/tags" Target="../tags/tag489.xml"/><Relationship Id="rId47" Type="http://schemas.openxmlformats.org/officeDocument/2006/relationships/tags" Target="../tags/tag510.xml"/><Relationship Id="rId68" Type="http://schemas.openxmlformats.org/officeDocument/2006/relationships/tags" Target="../tags/tag531.xml"/><Relationship Id="rId89" Type="http://schemas.openxmlformats.org/officeDocument/2006/relationships/tags" Target="../tags/tag552.xml"/><Relationship Id="rId112" Type="http://schemas.openxmlformats.org/officeDocument/2006/relationships/tags" Target="../tags/tag575.xml"/><Relationship Id="rId133" Type="http://schemas.openxmlformats.org/officeDocument/2006/relationships/tags" Target="../tags/tag596.xml"/><Relationship Id="rId154" Type="http://schemas.openxmlformats.org/officeDocument/2006/relationships/tags" Target="../tags/tag617.xml"/><Relationship Id="rId175" Type="http://schemas.openxmlformats.org/officeDocument/2006/relationships/tags" Target="../tags/tag638.xml"/><Relationship Id="rId196" Type="http://schemas.openxmlformats.org/officeDocument/2006/relationships/tags" Target="../tags/tag659.xml"/><Relationship Id="rId200" Type="http://schemas.openxmlformats.org/officeDocument/2006/relationships/tags" Target="../tags/tag663.xml"/><Relationship Id="rId16" Type="http://schemas.openxmlformats.org/officeDocument/2006/relationships/tags" Target="../tags/tag4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tags" Target="../tags/tag792.xml"/><Relationship Id="rId21" Type="http://schemas.openxmlformats.org/officeDocument/2006/relationships/tags" Target="../tags/tag696.xml"/><Relationship Id="rId42" Type="http://schemas.openxmlformats.org/officeDocument/2006/relationships/tags" Target="../tags/tag717.xml"/><Relationship Id="rId63" Type="http://schemas.openxmlformats.org/officeDocument/2006/relationships/tags" Target="../tags/tag738.xml"/><Relationship Id="rId84" Type="http://schemas.openxmlformats.org/officeDocument/2006/relationships/tags" Target="../tags/tag759.xml"/><Relationship Id="rId138" Type="http://schemas.openxmlformats.org/officeDocument/2006/relationships/tags" Target="../tags/tag813.xml"/><Relationship Id="rId159" Type="http://schemas.openxmlformats.org/officeDocument/2006/relationships/tags" Target="../tags/tag834.xml"/><Relationship Id="rId170" Type="http://schemas.openxmlformats.org/officeDocument/2006/relationships/tags" Target="../tags/tag845.xml"/><Relationship Id="rId191" Type="http://schemas.openxmlformats.org/officeDocument/2006/relationships/tags" Target="../tags/tag866.xml"/><Relationship Id="rId205" Type="http://schemas.openxmlformats.org/officeDocument/2006/relationships/tags" Target="../tags/tag880.xml"/><Relationship Id="rId226" Type="http://schemas.openxmlformats.org/officeDocument/2006/relationships/tags" Target="../tags/tag901.xml"/><Relationship Id="rId247" Type="http://schemas.openxmlformats.org/officeDocument/2006/relationships/slideLayout" Target="../slideLayouts/slideLayout2.xml"/><Relationship Id="rId107" Type="http://schemas.openxmlformats.org/officeDocument/2006/relationships/tags" Target="../tags/tag782.xml"/><Relationship Id="rId11" Type="http://schemas.openxmlformats.org/officeDocument/2006/relationships/tags" Target="../tags/tag686.xml"/><Relationship Id="rId32" Type="http://schemas.openxmlformats.org/officeDocument/2006/relationships/tags" Target="../tags/tag707.xml"/><Relationship Id="rId53" Type="http://schemas.openxmlformats.org/officeDocument/2006/relationships/tags" Target="../tags/tag728.xml"/><Relationship Id="rId74" Type="http://schemas.openxmlformats.org/officeDocument/2006/relationships/tags" Target="../tags/tag749.xml"/><Relationship Id="rId128" Type="http://schemas.openxmlformats.org/officeDocument/2006/relationships/tags" Target="../tags/tag803.xml"/><Relationship Id="rId149" Type="http://schemas.openxmlformats.org/officeDocument/2006/relationships/tags" Target="../tags/tag824.xml"/><Relationship Id="rId5" Type="http://schemas.openxmlformats.org/officeDocument/2006/relationships/tags" Target="../tags/tag680.xml"/><Relationship Id="rId95" Type="http://schemas.openxmlformats.org/officeDocument/2006/relationships/tags" Target="../tags/tag770.xml"/><Relationship Id="rId160" Type="http://schemas.openxmlformats.org/officeDocument/2006/relationships/tags" Target="../tags/tag835.xml"/><Relationship Id="rId181" Type="http://schemas.openxmlformats.org/officeDocument/2006/relationships/tags" Target="../tags/tag856.xml"/><Relationship Id="rId216" Type="http://schemas.openxmlformats.org/officeDocument/2006/relationships/tags" Target="../tags/tag891.xml"/><Relationship Id="rId237" Type="http://schemas.openxmlformats.org/officeDocument/2006/relationships/tags" Target="../tags/tag912.xml"/><Relationship Id="rId22" Type="http://schemas.openxmlformats.org/officeDocument/2006/relationships/tags" Target="../tags/tag697.xml"/><Relationship Id="rId43" Type="http://schemas.openxmlformats.org/officeDocument/2006/relationships/tags" Target="../tags/tag718.xml"/><Relationship Id="rId64" Type="http://schemas.openxmlformats.org/officeDocument/2006/relationships/tags" Target="../tags/tag739.xml"/><Relationship Id="rId118" Type="http://schemas.openxmlformats.org/officeDocument/2006/relationships/tags" Target="../tags/tag793.xml"/><Relationship Id="rId139" Type="http://schemas.openxmlformats.org/officeDocument/2006/relationships/tags" Target="../tags/tag814.xml"/><Relationship Id="rId85" Type="http://schemas.openxmlformats.org/officeDocument/2006/relationships/tags" Target="../tags/tag760.xml"/><Relationship Id="rId150" Type="http://schemas.openxmlformats.org/officeDocument/2006/relationships/tags" Target="../tags/tag825.xml"/><Relationship Id="rId171" Type="http://schemas.openxmlformats.org/officeDocument/2006/relationships/tags" Target="../tags/tag846.xml"/><Relationship Id="rId192" Type="http://schemas.openxmlformats.org/officeDocument/2006/relationships/tags" Target="../tags/tag867.xml"/><Relationship Id="rId206" Type="http://schemas.openxmlformats.org/officeDocument/2006/relationships/tags" Target="../tags/tag881.xml"/><Relationship Id="rId227" Type="http://schemas.openxmlformats.org/officeDocument/2006/relationships/tags" Target="../tags/tag902.xml"/><Relationship Id="rId12" Type="http://schemas.openxmlformats.org/officeDocument/2006/relationships/tags" Target="../tags/tag687.xml"/><Relationship Id="rId17" Type="http://schemas.openxmlformats.org/officeDocument/2006/relationships/tags" Target="../tags/tag692.xml"/><Relationship Id="rId33" Type="http://schemas.openxmlformats.org/officeDocument/2006/relationships/tags" Target="../tags/tag708.xml"/><Relationship Id="rId38" Type="http://schemas.openxmlformats.org/officeDocument/2006/relationships/tags" Target="../tags/tag713.xml"/><Relationship Id="rId59" Type="http://schemas.openxmlformats.org/officeDocument/2006/relationships/tags" Target="../tags/tag734.xml"/><Relationship Id="rId103" Type="http://schemas.openxmlformats.org/officeDocument/2006/relationships/tags" Target="../tags/tag778.xml"/><Relationship Id="rId108" Type="http://schemas.openxmlformats.org/officeDocument/2006/relationships/tags" Target="../tags/tag783.xml"/><Relationship Id="rId124" Type="http://schemas.openxmlformats.org/officeDocument/2006/relationships/tags" Target="../tags/tag799.xml"/><Relationship Id="rId129" Type="http://schemas.openxmlformats.org/officeDocument/2006/relationships/tags" Target="../tags/tag804.xml"/><Relationship Id="rId54" Type="http://schemas.openxmlformats.org/officeDocument/2006/relationships/tags" Target="../tags/tag729.xml"/><Relationship Id="rId70" Type="http://schemas.openxmlformats.org/officeDocument/2006/relationships/tags" Target="../tags/tag745.xml"/><Relationship Id="rId75" Type="http://schemas.openxmlformats.org/officeDocument/2006/relationships/tags" Target="../tags/tag750.xml"/><Relationship Id="rId91" Type="http://schemas.openxmlformats.org/officeDocument/2006/relationships/tags" Target="../tags/tag766.xml"/><Relationship Id="rId96" Type="http://schemas.openxmlformats.org/officeDocument/2006/relationships/tags" Target="../tags/tag771.xml"/><Relationship Id="rId140" Type="http://schemas.openxmlformats.org/officeDocument/2006/relationships/tags" Target="../tags/tag815.xml"/><Relationship Id="rId145" Type="http://schemas.openxmlformats.org/officeDocument/2006/relationships/tags" Target="../tags/tag820.xml"/><Relationship Id="rId161" Type="http://schemas.openxmlformats.org/officeDocument/2006/relationships/tags" Target="../tags/tag836.xml"/><Relationship Id="rId166" Type="http://schemas.openxmlformats.org/officeDocument/2006/relationships/tags" Target="../tags/tag841.xml"/><Relationship Id="rId182" Type="http://schemas.openxmlformats.org/officeDocument/2006/relationships/tags" Target="../tags/tag857.xml"/><Relationship Id="rId187" Type="http://schemas.openxmlformats.org/officeDocument/2006/relationships/tags" Target="../tags/tag862.xml"/><Relationship Id="rId217" Type="http://schemas.openxmlformats.org/officeDocument/2006/relationships/tags" Target="../tags/tag892.xml"/><Relationship Id="rId1" Type="http://schemas.openxmlformats.org/officeDocument/2006/relationships/tags" Target="../tags/tag676.xml"/><Relationship Id="rId6" Type="http://schemas.openxmlformats.org/officeDocument/2006/relationships/tags" Target="../tags/tag681.xml"/><Relationship Id="rId212" Type="http://schemas.openxmlformats.org/officeDocument/2006/relationships/tags" Target="../tags/tag887.xml"/><Relationship Id="rId233" Type="http://schemas.openxmlformats.org/officeDocument/2006/relationships/tags" Target="../tags/tag908.xml"/><Relationship Id="rId238" Type="http://schemas.openxmlformats.org/officeDocument/2006/relationships/tags" Target="../tags/tag913.xml"/><Relationship Id="rId23" Type="http://schemas.openxmlformats.org/officeDocument/2006/relationships/tags" Target="../tags/tag698.xml"/><Relationship Id="rId28" Type="http://schemas.openxmlformats.org/officeDocument/2006/relationships/tags" Target="../tags/tag703.xml"/><Relationship Id="rId49" Type="http://schemas.openxmlformats.org/officeDocument/2006/relationships/tags" Target="../tags/tag724.xml"/><Relationship Id="rId114" Type="http://schemas.openxmlformats.org/officeDocument/2006/relationships/tags" Target="../tags/tag789.xml"/><Relationship Id="rId119" Type="http://schemas.openxmlformats.org/officeDocument/2006/relationships/tags" Target="../tags/tag794.xml"/><Relationship Id="rId44" Type="http://schemas.openxmlformats.org/officeDocument/2006/relationships/tags" Target="../tags/tag719.xml"/><Relationship Id="rId60" Type="http://schemas.openxmlformats.org/officeDocument/2006/relationships/tags" Target="../tags/tag735.xml"/><Relationship Id="rId65" Type="http://schemas.openxmlformats.org/officeDocument/2006/relationships/tags" Target="../tags/tag740.xml"/><Relationship Id="rId81" Type="http://schemas.openxmlformats.org/officeDocument/2006/relationships/tags" Target="../tags/tag756.xml"/><Relationship Id="rId86" Type="http://schemas.openxmlformats.org/officeDocument/2006/relationships/tags" Target="../tags/tag761.xml"/><Relationship Id="rId130" Type="http://schemas.openxmlformats.org/officeDocument/2006/relationships/tags" Target="../tags/tag805.xml"/><Relationship Id="rId135" Type="http://schemas.openxmlformats.org/officeDocument/2006/relationships/tags" Target="../tags/tag810.xml"/><Relationship Id="rId151" Type="http://schemas.openxmlformats.org/officeDocument/2006/relationships/tags" Target="../tags/tag826.xml"/><Relationship Id="rId156" Type="http://schemas.openxmlformats.org/officeDocument/2006/relationships/tags" Target="../tags/tag831.xml"/><Relationship Id="rId177" Type="http://schemas.openxmlformats.org/officeDocument/2006/relationships/tags" Target="../tags/tag852.xml"/><Relationship Id="rId198" Type="http://schemas.openxmlformats.org/officeDocument/2006/relationships/tags" Target="../tags/tag873.xml"/><Relationship Id="rId172" Type="http://schemas.openxmlformats.org/officeDocument/2006/relationships/tags" Target="../tags/tag847.xml"/><Relationship Id="rId193" Type="http://schemas.openxmlformats.org/officeDocument/2006/relationships/tags" Target="../tags/tag868.xml"/><Relationship Id="rId202" Type="http://schemas.openxmlformats.org/officeDocument/2006/relationships/tags" Target="../tags/tag877.xml"/><Relationship Id="rId207" Type="http://schemas.openxmlformats.org/officeDocument/2006/relationships/tags" Target="../tags/tag882.xml"/><Relationship Id="rId223" Type="http://schemas.openxmlformats.org/officeDocument/2006/relationships/tags" Target="../tags/tag898.xml"/><Relationship Id="rId228" Type="http://schemas.openxmlformats.org/officeDocument/2006/relationships/tags" Target="../tags/tag903.xml"/><Relationship Id="rId244" Type="http://schemas.openxmlformats.org/officeDocument/2006/relationships/tags" Target="../tags/tag919.xml"/><Relationship Id="rId13" Type="http://schemas.openxmlformats.org/officeDocument/2006/relationships/tags" Target="../tags/tag688.xml"/><Relationship Id="rId18" Type="http://schemas.openxmlformats.org/officeDocument/2006/relationships/tags" Target="../tags/tag693.xml"/><Relationship Id="rId39" Type="http://schemas.openxmlformats.org/officeDocument/2006/relationships/tags" Target="../tags/tag714.xml"/><Relationship Id="rId109" Type="http://schemas.openxmlformats.org/officeDocument/2006/relationships/tags" Target="../tags/tag784.xml"/><Relationship Id="rId34" Type="http://schemas.openxmlformats.org/officeDocument/2006/relationships/tags" Target="../tags/tag709.xml"/><Relationship Id="rId50" Type="http://schemas.openxmlformats.org/officeDocument/2006/relationships/tags" Target="../tags/tag725.xml"/><Relationship Id="rId55" Type="http://schemas.openxmlformats.org/officeDocument/2006/relationships/tags" Target="../tags/tag730.xml"/><Relationship Id="rId76" Type="http://schemas.openxmlformats.org/officeDocument/2006/relationships/tags" Target="../tags/tag751.xml"/><Relationship Id="rId97" Type="http://schemas.openxmlformats.org/officeDocument/2006/relationships/tags" Target="../tags/tag772.xml"/><Relationship Id="rId104" Type="http://schemas.openxmlformats.org/officeDocument/2006/relationships/tags" Target="../tags/tag779.xml"/><Relationship Id="rId120" Type="http://schemas.openxmlformats.org/officeDocument/2006/relationships/tags" Target="../tags/tag795.xml"/><Relationship Id="rId125" Type="http://schemas.openxmlformats.org/officeDocument/2006/relationships/tags" Target="../tags/tag800.xml"/><Relationship Id="rId141" Type="http://schemas.openxmlformats.org/officeDocument/2006/relationships/tags" Target="../tags/tag816.xml"/><Relationship Id="rId146" Type="http://schemas.openxmlformats.org/officeDocument/2006/relationships/tags" Target="../tags/tag821.xml"/><Relationship Id="rId167" Type="http://schemas.openxmlformats.org/officeDocument/2006/relationships/tags" Target="../tags/tag842.xml"/><Relationship Id="rId188" Type="http://schemas.openxmlformats.org/officeDocument/2006/relationships/tags" Target="../tags/tag863.xml"/><Relationship Id="rId7" Type="http://schemas.openxmlformats.org/officeDocument/2006/relationships/tags" Target="../tags/tag682.xml"/><Relationship Id="rId71" Type="http://schemas.openxmlformats.org/officeDocument/2006/relationships/tags" Target="../tags/tag746.xml"/><Relationship Id="rId92" Type="http://schemas.openxmlformats.org/officeDocument/2006/relationships/tags" Target="../tags/tag767.xml"/><Relationship Id="rId162" Type="http://schemas.openxmlformats.org/officeDocument/2006/relationships/tags" Target="../tags/tag837.xml"/><Relationship Id="rId183" Type="http://schemas.openxmlformats.org/officeDocument/2006/relationships/tags" Target="../tags/tag858.xml"/><Relationship Id="rId213" Type="http://schemas.openxmlformats.org/officeDocument/2006/relationships/tags" Target="../tags/tag888.xml"/><Relationship Id="rId218" Type="http://schemas.openxmlformats.org/officeDocument/2006/relationships/tags" Target="../tags/tag893.xml"/><Relationship Id="rId234" Type="http://schemas.openxmlformats.org/officeDocument/2006/relationships/tags" Target="../tags/tag909.xml"/><Relationship Id="rId239" Type="http://schemas.openxmlformats.org/officeDocument/2006/relationships/tags" Target="../tags/tag914.xml"/><Relationship Id="rId2" Type="http://schemas.openxmlformats.org/officeDocument/2006/relationships/tags" Target="../tags/tag677.xml"/><Relationship Id="rId29" Type="http://schemas.openxmlformats.org/officeDocument/2006/relationships/tags" Target="../tags/tag704.xml"/><Relationship Id="rId24" Type="http://schemas.openxmlformats.org/officeDocument/2006/relationships/tags" Target="../tags/tag699.xml"/><Relationship Id="rId40" Type="http://schemas.openxmlformats.org/officeDocument/2006/relationships/tags" Target="../tags/tag715.xml"/><Relationship Id="rId45" Type="http://schemas.openxmlformats.org/officeDocument/2006/relationships/tags" Target="../tags/tag720.xml"/><Relationship Id="rId66" Type="http://schemas.openxmlformats.org/officeDocument/2006/relationships/tags" Target="../tags/tag741.xml"/><Relationship Id="rId87" Type="http://schemas.openxmlformats.org/officeDocument/2006/relationships/tags" Target="../tags/tag762.xml"/><Relationship Id="rId110" Type="http://schemas.openxmlformats.org/officeDocument/2006/relationships/tags" Target="../tags/tag785.xml"/><Relationship Id="rId115" Type="http://schemas.openxmlformats.org/officeDocument/2006/relationships/tags" Target="../tags/tag790.xml"/><Relationship Id="rId131" Type="http://schemas.openxmlformats.org/officeDocument/2006/relationships/tags" Target="../tags/tag806.xml"/><Relationship Id="rId136" Type="http://schemas.openxmlformats.org/officeDocument/2006/relationships/tags" Target="../tags/tag811.xml"/><Relationship Id="rId157" Type="http://schemas.openxmlformats.org/officeDocument/2006/relationships/tags" Target="../tags/tag832.xml"/><Relationship Id="rId178" Type="http://schemas.openxmlformats.org/officeDocument/2006/relationships/tags" Target="../tags/tag853.xml"/><Relationship Id="rId61" Type="http://schemas.openxmlformats.org/officeDocument/2006/relationships/tags" Target="../tags/tag736.xml"/><Relationship Id="rId82" Type="http://schemas.openxmlformats.org/officeDocument/2006/relationships/tags" Target="../tags/tag757.xml"/><Relationship Id="rId152" Type="http://schemas.openxmlformats.org/officeDocument/2006/relationships/tags" Target="../tags/tag827.xml"/><Relationship Id="rId173" Type="http://schemas.openxmlformats.org/officeDocument/2006/relationships/tags" Target="../tags/tag848.xml"/><Relationship Id="rId194" Type="http://schemas.openxmlformats.org/officeDocument/2006/relationships/tags" Target="../tags/tag869.xml"/><Relationship Id="rId199" Type="http://schemas.openxmlformats.org/officeDocument/2006/relationships/tags" Target="../tags/tag874.xml"/><Relationship Id="rId203" Type="http://schemas.openxmlformats.org/officeDocument/2006/relationships/tags" Target="../tags/tag878.xml"/><Relationship Id="rId208" Type="http://schemas.openxmlformats.org/officeDocument/2006/relationships/tags" Target="../tags/tag883.xml"/><Relationship Id="rId229" Type="http://schemas.openxmlformats.org/officeDocument/2006/relationships/tags" Target="../tags/tag904.xml"/><Relationship Id="rId19" Type="http://schemas.openxmlformats.org/officeDocument/2006/relationships/tags" Target="../tags/tag694.xml"/><Relationship Id="rId224" Type="http://schemas.openxmlformats.org/officeDocument/2006/relationships/tags" Target="../tags/tag899.xml"/><Relationship Id="rId240" Type="http://schemas.openxmlformats.org/officeDocument/2006/relationships/tags" Target="../tags/tag915.xml"/><Relationship Id="rId245" Type="http://schemas.openxmlformats.org/officeDocument/2006/relationships/tags" Target="../tags/tag920.xml"/><Relationship Id="rId14" Type="http://schemas.openxmlformats.org/officeDocument/2006/relationships/tags" Target="../tags/tag689.xml"/><Relationship Id="rId30" Type="http://schemas.openxmlformats.org/officeDocument/2006/relationships/tags" Target="../tags/tag705.xml"/><Relationship Id="rId35" Type="http://schemas.openxmlformats.org/officeDocument/2006/relationships/tags" Target="../tags/tag710.xml"/><Relationship Id="rId56" Type="http://schemas.openxmlformats.org/officeDocument/2006/relationships/tags" Target="../tags/tag731.xml"/><Relationship Id="rId77" Type="http://schemas.openxmlformats.org/officeDocument/2006/relationships/tags" Target="../tags/tag752.xml"/><Relationship Id="rId100" Type="http://schemas.openxmlformats.org/officeDocument/2006/relationships/tags" Target="../tags/tag775.xml"/><Relationship Id="rId105" Type="http://schemas.openxmlformats.org/officeDocument/2006/relationships/tags" Target="../tags/tag780.xml"/><Relationship Id="rId126" Type="http://schemas.openxmlformats.org/officeDocument/2006/relationships/tags" Target="../tags/tag801.xml"/><Relationship Id="rId147" Type="http://schemas.openxmlformats.org/officeDocument/2006/relationships/tags" Target="../tags/tag822.xml"/><Relationship Id="rId168" Type="http://schemas.openxmlformats.org/officeDocument/2006/relationships/tags" Target="../tags/tag843.xml"/><Relationship Id="rId8" Type="http://schemas.openxmlformats.org/officeDocument/2006/relationships/tags" Target="../tags/tag683.xml"/><Relationship Id="rId51" Type="http://schemas.openxmlformats.org/officeDocument/2006/relationships/tags" Target="../tags/tag726.xml"/><Relationship Id="rId72" Type="http://schemas.openxmlformats.org/officeDocument/2006/relationships/tags" Target="../tags/tag747.xml"/><Relationship Id="rId93" Type="http://schemas.openxmlformats.org/officeDocument/2006/relationships/tags" Target="../tags/tag768.xml"/><Relationship Id="rId98" Type="http://schemas.openxmlformats.org/officeDocument/2006/relationships/tags" Target="../tags/tag773.xml"/><Relationship Id="rId121" Type="http://schemas.openxmlformats.org/officeDocument/2006/relationships/tags" Target="../tags/tag796.xml"/><Relationship Id="rId142" Type="http://schemas.openxmlformats.org/officeDocument/2006/relationships/tags" Target="../tags/tag817.xml"/><Relationship Id="rId163" Type="http://schemas.openxmlformats.org/officeDocument/2006/relationships/tags" Target="../tags/tag838.xml"/><Relationship Id="rId184" Type="http://schemas.openxmlformats.org/officeDocument/2006/relationships/tags" Target="../tags/tag859.xml"/><Relationship Id="rId189" Type="http://schemas.openxmlformats.org/officeDocument/2006/relationships/tags" Target="../tags/tag864.xml"/><Relationship Id="rId219" Type="http://schemas.openxmlformats.org/officeDocument/2006/relationships/tags" Target="../tags/tag894.xml"/><Relationship Id="rId3" Type="http://schemas.openxmlformats.org/officeDocument/2006/relationships/tags" Target="../tags/tag678.xml"/><Relationship Id="rId214" Type="http://schemas.openxmlformats.org/officeDocument/2006/relationships/tags" Target="../tags/tag889.xml"/><Relationship Id="rId230" Type="http://schemas.openxmlformats.org/officeDocument/2006/relationships/tags" Target="../tags/tag905.xml"/><Relationship Id="rId235" Type="http://schemas.openxmlformats.org/officeDocument/2006/relationships/tags" Target="../tags/tag910.xml"/><Relationship Id="rId25" Type="http://schemas.openxmlformats.org/officeDocument/2006/relationships/tags" Target="../tags/tag700.xml"/><Relationship Id="rId46" Type="http://schemas.openxmlformats.org/officeDocument/2006/relationships/tags" Target="../tags/tag721.xml"/><Relationship Id="rId67" Type="http://schemas.openxmlformats.org/officeDocument/2006/relationships/tags" Target="../tags/tag742.xml"/><Relationship Id="rId116" Type="http://schemas.openxmlformats.org/officeDocument/2006/relationships/tags" Target="../tags/tag791.xml"/><Relationship Id="rId137" Type="http://schemas.openxmlformats.org/officeDocument/2006/relationships/tags" Target="../tags/tag812.xml"/><Relationship Id="rId158" Type="http://schemas.openxmlformats.org/officeDocument/2006/relationships/tags" Target="../tags/tag833.xml"/><Relationship Id="rId20" Type="http://schemas.openxmlformats.org/officeDocument/2006/relationships/tags" Target="../tags/tag695.xml"/><Relationship Id="rId41" Type="http://schemas.openxmlformats.org/officeDocument/2006/relationships/tags" Target="../tags/tag716.xml"/><Relationship Id="rId62" Type="http://schemas.openxmlformats.org/officeDocument/2006/relationships/tags" Target="../tags/tag737.xml"/><Relationship Id="rId83" Type="http://schemas.openxmlformats.org/officeDocument/2006/relationships/tags" Target="../tags/tag758.xml"/><Relationship Id="rId88" Type="http://schemas.openxmlformats.org/officeDocument/2006/relationships/tags" Target="../tags/tag763.xml"/><Relationship Id="rId111" Type="http://schemas.openxmlformats.org/officeDocument/2006/relationships/tags" Target="../tags/tag786.xml"/><Relationship Id="rId132" Type="http://schemas.openxmlformats.org/officeDocument/2006/relationships/tags" Target="../tags/tag807.xml"/><Relationship Id="rId153" Type="http://schemas.openxmlformats.org/officeDocument/2006/relationships/tags" Target="../tags/tag828.xml"/><Relationship Id="rId174" Type="http://schemas.openxmlformats.org/officeDocument/2006/relationships/tags" Target="../tags/tag849.xml"/><Relationship Id="rId179" Type="http://schemas.openxmlformats.org/officeDocument/2006/relationships/tags" Target="../tags/tag854.xml"/><Relationship Id="rId195" Type="http://schemas.openxmlformats.org/officeDocument/2006/relationships/tags" Target="../tags/tag870.xml"/><Relationship Id="rId209" Type="http://schemas.openxmlformats.org/officeDocument/2006/relationships/tags" Target="../tags/tag884.xml"/><Relationship Id="rId190" Type="http://schemas.openxmlformats.org/officeDocument/2006/relationships/tags" Target="../tags/tag865.xml"/><Relationship Id="rId204" Type="http://schemas.openxmlformats.org/officeDocument/2006/relationships/tags" Target="../tags/tag879.xml"/><Relationship Id="rId220" Type="http://schemas.openxmlformats.org/officeDocument/2006/relationships/tags" Target="../tags/tag895.xml"/><Relationship Id="rId225" Type="http://schemas.openxmlformats.org/officeDocument/2006/relationships/tags" Target="../tags/tag900.xml"/><Relationship Id="rId241" Type="http://schemas.openxmlformats.org/officeDocument/2006/relationships/tags" Target="../tags/tag916.xml"/><Relationship Id="rId246" Type="http://schemas.openxmlformats.org/officeDocument/2006/relationships/tags" Target="../tags/tag921.xml"/><Relationship Id="rId15" Type="http://schemas.openxmlformats.org/officeDocument/2006/relationships/tags" Target="../tags/tag690.xml"/><Relationship Id="rId36" Type="http://schemas.openxmlformats.org/officeDocument/2006/relationships/tags" Target="../tags/tag711.xml"/><Relationship Id="rId57" Type="http://schemas.openxmlformats.org/officeDocument/2006/relationships/tags" Target="../tags/tag732.xml"/><Relationship Id="rId106" Type="http://schemas.openxmlformats.org/officeDocument/2006/relationships/tags" Target="../tags/tag781.xml"/><Relationship Id="rId127" Type="http://schemas.openxmlformats.org/officeDocument/2006/relationships/tags" Target="../tags/tag802.xml"/><Relationship Id="rId10" Type="http://schemas.openxmlformats.org/officeDocument/2006/relationships/tags" Target="../tags/tag685.xml"/><Relationship Id="rId31" Type="http://schemas.openxmlformats.org/officeDocument/2006/relationships/tags" Target="../tags/tag706.xml"/><Relationship Id="rId52" Type="http://schemas.openxmlformats.org/officeDocument/2006/relationships/tags" Target="../tags/tag727.xml"/><Relationship Id="rId73" Type="http://schemas.openxmlformats.org/officeDocument/2006/relationships/tags" Target="../tags/tag748.xml"/><Relationship Id="rId78" Type="http://schemas.openxmlformats.org/officeDocument/2006/relationships/tags" Target="../tags/tag753.xml"/><Relationship Id="rId94" Type="http://schemas.openxmlformats.org/officeDocument/2006/relationships/tags" Target="../tags/tag769.xml"/><Relationship Id="rId99" Type="http://schemas.openxmlformats.org/officeDocument/2006/relationships/tags" Target="../tags/tag774.xml"/><Relationship Id="rId101" Type="http://schemas.openxmlformats.org/officeDocument/2006/relationships/tags" Target="../tags/tag776.xml"/><Relationship Id="rId122" Type="http://schemas.openxmlformats.org/officeDocument/2006/relationships/tags" Target="../tags/tag797.xml"/><Relationship Id="rId143" Type="http://schemas.openxmlformats.org/officeDocument/2006/relationships/tags" Target="../tags/tag818.xml"/><Relationship Id="rId148" Type="http://schemas.openxmlformats.org/officeDocument/2006/relationships/tags" Target="../tags/tag823.xml"/><Relationship Id="rId164" Type="http://schemas.openxmlformats.org/officeDocument/2006/relationships/tags" Target="../tags/tag839.xml"/><Relationship Id="rId169" Type="http://schemas.openxmlformats.org/officeDocument/2006/relationships/tags" Target="../tags/tag844.xml"/><Relationship Id="rId185" Type="http://schemas.openxmlformats.org/officeDocument/2006/relationships/tags" Target="../tags/tag860.xml"/><Relationship Id="rId4" Type="http://schemas.openxmlformats.org/officeDocument/2006/relationships/tags" Target="../tags/tag679.xml"/><Relationship Id="rId9" Type="http://schemas.openxmlformats.org/officeDocument/2006/relationships/tags" Target="../tags/tag684.xml"/><Relationship Id="rId180" Type="http://schemas.openxmlformats.org/officeDocument/2006/relationships/tags" Target="../tags/tag855.xml"/><Relationship Id="rId210" Type="http://schemas.openxmlformats.org/officeDocument/2006/relationships/tags" Target="../tags/tag885.xml"/><Relationship Id="rId215" Type="http://schemas.openxmlformats.org/officeDocument/2006/relationships/tags" Target="../tags/tag890.xml"/><Relationship Id="rId236" Type="http://schemas.openxmlformats.org/officeDocument/2006/relationships/tags" Target="../tags/tag911.xml"/><Relationship Id="rId26" Type="http://schemas.openxmlformats.org/officeDocument/2006/relationships/tags" Target="../tags/tag701.xml"/><Relationship Id="rId231" Type="http://schemas.openxmlformats.org/officeDocument/2006/relationships/tags" Target="../tags/tag906.xml"/><Relationship Id="rId47" Type="http://schemas.openxmlformats.org/officeDocument/2006/relationships/tags" Target="../tags/tag722.xml"/><Relationship Id="rId68" Type="http://schemas.openxmlformats.org/officeDocument/2006/relationships/tags" Target="../tags/tag743.xml"/><Relationship Id="rId89" Type="http://schemas.openxmlformats.org/officeDocument/2006/relationships/tags" Target="../tags/tag764.xml"/><Relationship Id="rId112" Type="http://schemas.openxmlformats.org/officeDocument/2006/relationships/tags" Target="../tags/tag787.xml"/><Relationship Id="rId133" Type="http://schemas.openxmlformats.org/officeDocument/2006/relationships/tags" Target="../tags/tag808.xml"/><Relationship Id="rId154" Type="http://schemas.openxmlformats.org/officeDocument/2006/relationships/tags" Target="../tags/tag829.xml"/><Relationship Id="rId175" Type="http://schemas.openxmlformats.org/officeDocument/2006/relationships/tags" Target="../tags/tag850.xml"/><Relationship Id="rId196" Type="http://schemas.openxmlformats.org/officeDocument/2006/relationships/tags" Target="../tags/tag871.xml"/><Relationship Id="rId200" Type="http://schemas.openxmlformats.org/officeDocument/2006/relationships/tags" Target="../tags/tag875.xml"/><Relationship Id="rId16" Type="http://schemas.openxmlformats.org/officeDocument/2006/relationships/tags" Target="../tags/tag691.xml"/><Relationship Id="rId221" Type="http://schemas.openxmlformats.org/officeDocument/2006/relationships/tags" Target="../tags/tag896.xml"/><Relationship Id="rId242" Type="http://schemas.openxmlformats.org/officeDocument/2006/relationships/tags" Target="../tags/tag917.xml"/><Relationship Id="rId37" Type="http://schemas.openxmlformats.org/officeDocument/2006/relationships/tags" Target="../tags/tag712.xml"/><Relationship Id="rId58" Type="http://schemas.openxmlformats.org/officeDocument/2006/relationships/tags" Target="../tags/tag733.xml"/><Relationship Id="rId79" Type="http://schemas.openxmlformats.org/officeDocument/2006/relationships/tags" Target="../tags/tag754.xml"/><Relationship Id="rId102" Type="http://schemas.openxmlformats.org/officeDocument/2006/relationships/tags" Target="../tags/tag777.xml"/><Relationship Id="rId123" Type="http://schemas.openxmlformats.org/officeDocument/2006/relationships/tags" Target="../tags/tag798.xml"/><Relationship Id="rId144" Type="http://schemas.openxmlformats.org/officeDocument/2006/relationships/tags" Target="../tags/tag819.xml"/><Relationship Id="rId90" Type="http://schemas.openxmlformats.org/officeDocument/2006/relationships/tags" Target="../tags/tag765.xml"/><Relationship Id="rId165" Type="http://schemas.openxmlformats.org/officeDocument/2006/relationships/tags" Target="../tags/tag840.xml"/><Relationship Id="rId186" Type="http://schemas.openxmlformats.org/officeDocument/2006/relationships/tags" Target="../tags/tag861.xml"/><Relationship Id="rId211" Type="http://schemas.openxmlformats.org/officeDocument/2006/relationships/tags" Target="../tags/tag886.xml"/><Relationship Id="rId232" Type="http://schemas.openxmlformats.org/officeDocument/2006/relationships/tags" Target="../tags/tag907.xml"/><Relationship Id="rId27" Type="http://schemas.openxmlformats.org/officeDocument/2006/relationships/tags" Target="../tags/tag702.xml"/><Relationship Id="rId48" Type="http://schemas.openxmlformats.org/officeDocument/2006/relationships/tags" Target="../tags/tag723.xml"/><Relationship Id="rId69" Type="http://schemas.openxmlformats.org/officeDocument/2006/relationships/tags" Target="../tags/tag744.xml"/><Relationship Id="rId113" Type="http://schemas.openxmlformats.org/officeDocument/2006/relationships/tags" Target="../tags/tag788.xml"/><Relationship Id="rId134" Type="http://schemas.openxmlformats.org/officeDocument/2006/relationships/tags" Target="../tags/tag809.xml"/><Relationship Id="rId80" Type="http://schemas.openxmlformats.org/officeDocument/2006/relationships/tags" Target="../tags/tag755.xml"/><Relationship Id="rId155" Type="http://schemas.openxmlformats.org/officeDocument/2006/relationships/tags" Target="../tags/tag830.xml"/><Relationship Id="rId176" Type="http://schemas.openxmlformats.org/officeDocument/2006/relationships/tags" Target="../tags/tag851.xml"/><Relationship Id="rId197" Type="http://schemas.openxmlformats.org/officeDocument/2006/relationships/tags" Target="../tags/tag872.xml"/><Relationship Id="rId201" Type="http://schemas.openxmlformats.org/officeDocument/2006/relationships/tags" Target="../tags/tag876.xml"/><Relationship Id="rId222" Type="http://schemas.openxmlformats.org/officeDocument/2006/relationships/tags" Target="../tags/tag897.xml"/><Relationship Id="rId243" Type="http://schemas.openxmlformats.org/officeDocument/2006/relationships/tags" Target="../tags/tag918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tags" Target="../tags/tag1038.xml"/><Relationship Id="rId21" Type="http://schemas.openxmlformats.org/officeDocument/2006/relationships/tags" Target="../tags/tag942.xml"/><Relationship Id="rId42" Type="http://schemas.openxmlformats.org/officeDocument/2006/relationships/tags" Target="../tags/tag963.xml"/><Relationship Id="rId63" Type="http://schemas.openxmlformats.org/officeDocument/2006/relationships/tags" Target="../tags/tag984.xml"/><Relationship Id="rId84" Type="http://schemas.openxmlformats.org/officeDocument/2006/relationships/tags" Target="../tags/tag1005.xml"/><Relationship Id="rId138" Type="http://schemas.openxmlformats.org/officeDocument/2006/relationships/tags" Target="../tags/tag1059.xml"/><Relationship Id="rId159" Type="http://schemas.openxmlformats.org/officeDocument/2006/relationships/tags" Target="../tags/tag1080.xml"/><Relationship Id="rId170" Type="http://schemas.openxmlformats.org/officeDocument/2006/relationships/tags" Target="../tags/tag1091.xml"/><Relationship Id="rId191" Type="http://schemas.openxmlformats.org/officeDocument/2006/relationships/tags" Target="../tags/tag1112.xml"/><Relationship Id="rId205" Type="http://schemas.openxmlformats.org/officeDocument/2006/relationships/tags" Target="../tags/tag1126.xml"/><Relationship Id="rId226" Type="http://schemas.openxmlformats.org/officeDocument/2006/relationships/tags" Target="../tags/tag1147.xml"/><Relationship Id="rId247" Type="http://schemas.openxmlformats.org/officeDocument/2006/relationships/tags" Target="../tags/tag1168.xml"/><Relationship Id="rId107" Type="http://schemas.openxmlformats.org/officeDocument/2006/relationships/tags" Target="../tags/tag1028.xml"/><Relationship Id="rId268" Type="http://schemas.openxmlformats.org/officeDocument/2006/relationships/tags" Target="../tags/tag1189.xml"/><Relationship Id="rId11" Type="http://schemas.openxmlformats.org/officeDocument/2006/relationships/tags" Target="../tags/tag932.xml"/><Relationship Id="rId32" Type="http://schemas.openxmlformats.org/officeDocument/2006/relationships/tags" Target="../tags/tag953.xml"/><Relationship Id="rId53" Type="http://schemas.openxmlformats.org/officeDocument/2006/relationships/tags" Target="../tags/tag974.xml"/><Relationship Id="rId74" Type="http://schemas.openxmlformats.org/officeDocument/2006/relationships/tags" Target="../tags/tag995.xml"/><Relationship Id="rId128" Type="http://schemas.openxmlformats.org/officeDocument/2006/relationships/tags" Target="../tags/tag1049.xml"/><Relationship Id="rId149" Type="http://schemas.openxmlformats.org/officeDocument/2006/relationships/tags" Target="../tags/tag1070.xml"/><Relationship Id="rId5" Type="http://schemas.openxmlformats.org/officeDocument/2006/relationships/tags" Target="../tags/tag926.xml"/><Relationship Id="rId95" Type="http://schemas.openxmlformats.org/officeDocument/2006/relationships/tags" Target="../tags/tag1016.xml"/><Relationship Id="rId160" Type="http://schemas.openxmlformats.org/officeDocument/2006/relationships/tags" Target="../tags/tag1081.xml"/><Relationship Id="rId181" Type="http://schemas.openxmlformats.org/officeDocument/2006/relationships/tags" Target="../tags/tag1102.xml"/><Relationship Id="rId216" Type="http://schemas.openxmlformats.org/officeDocument/2006/relationships/tags" Target="../tags/tag1137.xml"/><Relationship Id="rId237" Type="http://schemas.openxmlformats.org/officeDocument/2006/relationships/tags" Target="../tags/tag1158.xml"/><Relationship Id="rId258" Type="http://schemas.openxmlformats.org/officeDocument/2006/relationships/tags" Target="../tags/tag1179.xml"/><Relationship Id="rId279" Type="http://schemas.openxmlformats.org/officeDocument/2006/relationships/tags" Target="../tags/tag1200.xml"/><Relationship Id="rId22" Type="http://schemas.openxmlformats.org/officeDocument/2006/relationships/tags" Target="../tags/tag943.xml"/><Relationship Id="rId43" Type="http://schemas.openxmlformats.org/officeDocument/2006/relationships/tags" Target="../tags/tag964.xml"/><Relationship Id="rId64" Type="http://schemas.openxmlformats.org/officeDocument/2006/relationships/tags" Target="../tags/tag985.xml"/><Relationship Id="rId118" Type="http://schemas.openxmlformats.org/officeDocument/2006/relationships/tags" Target="../tags/tag1039.xml"/><Relationship Id="rId139" Type="http://schemas.openxmlformats.org/officeDocument/2006/relationships/tags" Target="../tags/tag1060.xml"/><Relationship Id="rId85" Type="http://schemas.openxmlformats.org/officeDocument/2006/relationships/tags" Target="../tags/tag1006.xml"/><Relationship Id="rId150" Type="http://schemas.openxmlformats.org/officeDocument/2006/relationships/tags" Target="../tags/tag1071.xml"/><Relationship Id="rId171" Type="http://schemas.openxmlformats.org/officeDocument/2006/relationships/tags" Target="../tags/tag1092.xml"/><Relationship Id="rId192" Type="http://schemas.openxmlformats.org/officeDocument/2006/relationships/tags" Target="../tags/tag1113.xml"/><Relationship Id="rId206" Type="http://schemas.openxmlformats.org/officeDocument/2006/relationships/tags" Target="../tags/tag1127.xml"/><Relationship Id="rId227" Type="http://schemas.openxmlformats.org/officeDocument/2006/relationships/tags" Target="../tags/tag1148.xml"/><Relationship Id="rId248" Type="http://schemas.openxmlformats.org/officeDocument/2006/relationships/tags" Target="../tags/tag1169.xml"/><Relationship Id="rId269" Type="http://schemas.openxmlformats.org/officeDocument/2006/relationships/tags" Target="../tags/tag1190.xml"/><Relationship Id="rId12" Type="http://schemas.openxmlformats.org/officeDocument/2006/relationships/tags" Target="../tags/tag933.xml"/><Relationship Id="rId33" Type="http://schemas.openxmlformats.org/officeDocument/2006/relationships/tags" Target="../tags/tag954.xml"/><Relationship Id="rId108" Type="http://schemas.openxmlformats.org/officeDocument/2006/relationships/tags" Target="../tags/tag1029.xml"/><Relationship Id="rId129" Type="http://schemas.openxmlformats.org/officeDocument/2006/relationships/tags" Target="../tags/tag1050.xml"/><Relationship Id="rId280" Type="http://schemas.openxmlformats.org/officeDocument/2006/relationships/tags" Target="../tags/tag1201.xml"/><Relationship Id="rId54" Type="http://schemas.openxmlformats.org/officeDocument/2006/relationships/tags" Target="../tags/tag975.xml"/><Relationship Id="rId75" Type="http://schemas.openxmlformats.org/officeDocument/2006/relationships/tags" Target="../tags/tag996.xml"/><Relationship Id="rId96" Type="http://schemas.openxmlformats.org/officeDocument/2006/relationships/tags" Target="../tags/tag1017.xml"/><Relationship Id="rId140" Type="http://schemas.openxmlformats.org/officeDocument/2006/relationships/tags" Target="../tags/tag1061.xml"/><Relationship Id="rId161" Type="http://schemas.openxmlformats.org/officeDocument/2006/relationships/tags" Target="../tags/tag1082.xml"/><Relationship Id="rId182" Type="http://schemas.openxmlformats.org/officeDocument/2006/relationships/tags" Target="../tags/tag1103.xml"/><Relationship Id="rId217" Type="http://schemas.openxmlformats.org/officeDocument/2006/relationships/tags" Target="../tags/tag1138.xml"/><Relationship Id="rId6" Type="http://schemas.openxmlformats.org/officeDocument/2006/relationships/tags" Target="../tags/tag927.xml"/><Relationship Id="rId238" Type="http://schemas.openxmlformats.org/officeDocument/2006/relationships/tags" Target="../tags/tag1159.xml"/><Relationship Id="rId259" Type="http://schemas.openxmlformats.org/officeDocument/2006/relationships/tags" Target="../tags/tag1180.xml"/><Relationship Id="rId23" Type="http://schemas.openxmlformats.org/officeDocument/2006/relationships/tags" Target="../tags/tag944.xml"/><Relationship Id="rId119" Type="http://schemas.openxmlformats.org/officeDocument/2006/relationships/tags" Target="../tags/tag1040.xml"/><Relationship Id="rId270" Type="http://schemas.openxmlformats.org/officeDocument/2006/relationships/tags" Target="../tags/tag1191.xml"/><Relationship Id="rId44" Type="http://schemas.openxmlformats.org/officeDocument/2006/relationships/tags" Target="../tags/tag965.xml"/><Relationship Id="rId65" Type="http://schemas.openxmlformats.org/officeDocument/2006/relationships/tags" Target="../tags/tag986.xml"/><Relationship Id="rId86" Type="http://schemas.openxmlformats.org/officeDocument/2006/relationships/tags" Target="../tags/tag1007.xml"/><Relationship Id="rId130" Type="http://schemas.openxmlformats.org/officeDocument/2006/relationships/tags" Target="../tags/tag1051.xml"/><Relationship Id="rId151" Type="http://schemas.openxmlformats.org/officeDocument/2006/relationships/tags" Target="../tags/tag1072.xml"/><Relationship Id="rId172" Type="http://schemas.openxmlformats.org/officeDocument/2006/relationships/tags" Target="../tags/tag1093.xml"/><Relationship Id="rId193" Type="http://schemas.openxmlformats.org/officeDocument/2006/relationships/tags" Target="../tags/tag1114.xml"/><Relationship Id="rId202" Type="http://schemas.openxmlformats.org/officeDocument/2006/relationships/tags" Target="../tags/tag1123.xml"/><Relationship Id="rId207" Type="http://schemas.openxmlformats.org/officeDocument/2006/relationships/tags" Target="../tags/tag1128.xml"/><Relationship Id="rId223" Type="http://schemas.openxmlformats.org/officeDocument/2006/relationships/tags" Target="../tags/tag1144.xml"/><Relationship Id="rId228" Type="http://schemas.openxmlformats.org/officeDocument/2006/relationships/tags" Target="../tags/tag1149.xml"/><Relationship Id="rId244" Type="http://schemas.openxmlformats.org/officeDocument/2006/relationships/tags" Target="../tags/tag1165.xml"/><Relationship Id="rId249" Type="http://schemas.openxmlformats.org/officeDocument/2006/relationships/tags" Target="../tags/tag1170.xml"/><Relationship Id="rId13" Type="http://schemas.openxmlformats.org/officeDocument/2006/relationships/tags" Target="../tags/tag934.xml"/><Relationship Id="rId18" Type="http://schemas.openxmlformats.org/officeDocument/2006/relationships/tags" Target="../tags/tag939.xml"/><Relationship Id="rId39" Type="http://schemas.openxmlformats.org/officeDocument/2006/relationships/tags" Target="../tags/tag960.xml"/><Relationship Id="rId109" Type="http://schemas.openxmlformats.org/officeDocument/2006/relationships/tags" Target="../tags/tag1030.xml"/><Relationship Id="rId260" Type="http://schemas.openxmlformats.org/officeDocument/2006/relationships/tags" Target="../tags/tag1181.xml"/><Relationship Id="rId265" Type="http://schemas.openxmlformats.org/officeDocument/2006/relationships/tags" Target="../tags/tag1186.xml"/><Relationship Id="rId281" Type="http://schemas.openxmlformats.org/officeDocument/2006/relationships/slideLayout" Target="../slideLayouts/slideLayout2.xml"/><Relationship Id="rId34" Type="http://schemas.openxmlformats.org/officeDocument/2006/relationships/tags" Target="../tags/tag955.xml"/><Relationship Id="rId50" Type="http://schemas.openxmlformats.org/officeDocument/2006/relationships/tags" Target="../tags/tag971.xml"/><Relationship Id="rId55" Type="http://schemas.openxmlformats.org/officeDocument/2006/relationships/tags" Target="../tags/tag976.xml"/><Relationship Id="rId76" Type="http://schemas.openxmlformats.org/officeDocument/2006/relationships/tags" Target="../tags/tag997.xml"/><Relationship Id="rId97" Type="http://schemas.openxmlformats.org/officeDocument/2006/relationships/tags" Target="../tags/tag1018.xml"/><Relationship Id="rId104" Type="http://schemas.openxmlformats.org/officeDocument/2006/relationships/tags" Target="../tags/tag1025.xml"/><Relationship Id="rId120" Type="http://schemas.openxmlformats.org/officeDocument/2006/relationships/tags" Target="../tags/tag1041.xml"/><Relationship Id="rId125" Type="http://schemas.openxmlformats.org/officeDocument/2006/relationships/tags" Target="../tags/tag1046.xml"/><Relationship Id="rId141" Type="http://schemas.openxmlformats.org/officeDocument/2006/relationships/tags" Target="../tags/tag1062.xml"/><Relationship Id="rId146" Type="http://schemas.openxmlformats.org/officeDocument/2006/relationships/tags" Target="../tags/tag1067.xml"/><Relationship Id="rId167" Type="http://schemas.openxmlformats.org/officeDocument/2006/relationships/tags" Target="../tags/tag1088.xml"/><Relationship Id="rId188" Type="http://schemas.openxmlformats.org/officeDocument/2006/relationships/tags" Target="../tags/tag1109.xml"/><Relationship Id="rId7" Type="http://schemas.openxmlformats.org/officeDocument/2006/relationships/tags" Target="../tags/tag928.xml"/><Relationship Id="rId71" Type="http://schemas.openxmlformats.org/officeDocument/2006/relationships/tags" Target="../tags/tag992.xml"/><Relationship Id="rId92" Type="http://schemas.openxmlformats.org/officeDocument/2006/relationships/tags" Target="../tags/tag1013.xml"/><Relationship Id="rId162" Type="http://schemas.openxmlformats.org/officeDocument/2006/relationships/tags" Target="../tags/tag1083.xml"/><Relationship Id="rId183" Type="http://schemas.openxmlformats.org/officeDocument/2006/relationships/tags" Target="../tags/tag1104.xml"/><Relationship Id="rId213" Type="http://schemas.openxmlformats.org/officeDocument/2006/relationships/tags" Target="../tags/tag1134.xml"/><Relationship Id="rId218" Type="http://schemas.openxmlformats.org/officeDocument/2006/relationships/tags" Target="../tags/tag1139.xml"/><Relationship Id="rId234" Type="http://schemas.openxmlformats.org/officeDocument/2006/relationships/tags" Target="../tags/tag1155.xml"/><Relationship Id="rId239" Type="http://schemas.openxmlformats.org/officeDocument/2006/relationships/tags" Target="../tags/tag1160.xml"/><Relationship Id="rId2" Type="http://schemas.openxmlformats.org/officeDocument/2006/relationships/tags" Target="../tags/tag923.xml"/><Relationship Id="rId29" Type="http://schemas.openxmlformats.org/officeDocument/2006/relationships/tags" Target="../tags/tag950.xml"/><Relationship Id="rId250" Type="http://schemas.openxmlformats.org/officeDocument/2006/relationships/tags" Target="../tags/tag1171.xml"/><Relationship Id="rId255" Type="http://schemas.openxmlformats.org/officeDocument/2006/relationships/tags" Target="../tags/tag1176.xml"/><Relationship Id="rId271" Type="http://schemas.openxmlformats.org/officeDocument/2006/relationships/tags" Target="../tags/tag1192.xml"/><Relationship Id="rId276" Type="http://schemas.openxmlformats.org/officeDocument/2006/relationships/tags" Target="../tags/tag1197.xml"/><Relationship Id="rId24" Type="http://schemas.openxmlformats.org/officeDocument/2006/relationships/tags" Target="../tags/tag945.xml"/><Relationship Id="rId40" Type="http://schemas.openxmlformats.org/officeDocument/2006/relationships/tags" Target="../tags/tag961.xml"/><Relationship Id="rId45" Type="http://schemas.openxmlformats.org/officeDocument/2006/relationships/tags" Target="../tags/tag966.xml"/><Relationship Id="rId66" Type="http://schemas.openxmlformats.org/officeDocument/2006/relationships/tags" Target="../tags/tag987.xml"/><Relationship Id="rId87" Type="http://schemas.openxmlformats.org/officeDocument/2006/relationships/tags" Target="../tags/tag1008.xml"/><Relationship Id="rId110" Type="http://schemas.openxmlformats.org/officeDocument/2006/relationships/tags" Target="../tags/tag1031.xml"/><Relationship Id="rId115" Type="http://schemas.openxmlformats.org/officeDocument/2006/relationships/tags" Target="../tags/tag1036.xml"/><Relationship Id="rId131" Type="http://schemas.openxmlformats.org/officeDocument/2006/relationships/tags" Target="../tags/tag1052.xml"/><Relationship Id="rId136" Type="http://schemas.openxmlformats.org/officeDocument/2006/relationships/tags" Target="../tags/tag1057.xml"/><Relationship Id="rId157" Type="http://schemas.openxmlformats.org/officeDocument/2006/relationships/tags" Target="../tags/tag1078.xml"/><Relationship Id="rId178" Type="http://schemas.openxmlformats.org/officeDocument/2006/relationships/tags" Target="../tags/tag1099.xml"/><Relationship Id="rId61" Type="http://schemas.openxmlformats.org/officeDocument/2006/relationships/tags" Target="../tags/tag982.xml"/><Relationship Id="rId82" Type="http://schemas.openxmlformats.org/officeDocument/2006/relationships/tags" Target="../tags/tag1003.xml"/><Relationship Id="rId152" Type="http://schemas.openxmlformats.org/officeDocument/2006/relationships/tags" Target="../tags/tag1073.xml"/><Relationship Id="rId173" Type="http://schemas.openxmlformats.org/officeDocument/2006/relationships/tags" Target="../tags/tag1094.xml"/><Relationship Id="rId194" Type="http://schemas.openxmlformats.org/officeDocument/2006/relationships/tags" Target="../tags/tag1115.xml"/><Relationship Id="rId199" Type="http://schemas.openxmlformats.org/officeDocument/2006/relationships/tags" Target="../tags/tag1120.xml"/><Relationship Id="rId203" Type="http://schemas.openxmlformats.org/officeDocument/2006/relationships/tags" Target="../tags/tag1124.xml"/><Relationship Id="rId208" Type="http://schemas.openxmlformats.org/officeDocument/2006/relationships/tags" Target="../tags/tag1129.xml"/><Relationship Id="rId229" Type="http://schemas.openxmlformats.org/officeDocument/2006/relationships/tags" Target="../tags/tag1150.xml"/><Relationship Id="rId19" Type="http://schemas.openxmlformats.org/officeDocument/2006/relationships/tags" Target="../tags/tag940.xml"/><Relationship Id="rId224" Type="http://schemas.openxmlformats.org/officeDocument/2006/relationships/tags" Target="../tags/tag1145.xml"/><Relationship Id="rId240" Type="http://schemas.openxmlformats.org/officeDocument/2006/relationships/tags" Target="../tags/tag1161.xml"/><Relationship Id="rId245" Type="http://schemas.openxmlformats.org/officeDocument/2006/relationships/tags" Target="../tags/tag1166.xml"/><Relationship Id="rId261" Type="http://schemas.openxmlformats.org/officeDocument/2006/relationships/tags" Target="../tags/tag1182.xml"/><Relationship Id="rId266" Type="http://schemas.openxmlformats.org/officeDocument/2006/relationships/tags" Target="../tags/tag1187.xml"/><Relationship Id="rId14" Type="http://schemas.openxmlformats.org/officeDocument/2006/relationships/tags" Target="../tags/tag935.xml"/><Relationship Id="rId30" Type="http://schemas.openxmlformats.org/officeDocument/2006/relationships/tags" Target="../tags/tag951.xml"/><Relationship Id="rId35" Type="http://schemas.openxmlformats.org/officeDocument/2006/relationships/tags" Target="../tags/tag956.xml"/><Relationship Id="rId56" Type="http://schemas.openxmlformats.org/officeDocument/2006/relationships/tags" Target="../tags/tag977.xml"/><Relationship Id="rId77" Type="http://schemas.openxmlformats.org/officeDocument/2006/relationships/tags" Target="../tags/tag998.xml"/><Relationship Id="rId100" Type="http://schemas.openxmlformats.org/officeDocument/2006/relationships/tags" Target="../tags/tag1021.xml"/><Relationship Id="rId105" Type="http://schemas.openxmlformats.org/officeDocument/2006/relationships/tags" Target="../tags/tag1026.xml"/><Relationship Id="rId126" Type="http://schemas.openxmlformats.org/officeDocument/2006/relationships/tags" Target="../tags/tag1047.xml"/><Relationship Id="rId147" Type="http://schemas.openxmlformats.org/officeDocument/2006/relationships/tags" Target="../tags/tag1068.xml"/><Relationship Id="rId168" Type="http://schemas.openxmlformats.org/officeDocument/2006/relationships/tags" Target="../tags/tag1089.xml"/><Relationship Id="rId8" Type="http://schemas.openxmlformats.org/officeDocument/2006/relationships/tags" Target="../tags/tag929.xml"/><Relationship Id="rId51" Type="http://schemas.openxmlformats.org/officeDocument/2006/relationships/tags" Target="../tags/tag972.xml"/><Relationship Id="rId72" Type="http://schemas.openxmlformats.org/officeDocument/2006/relationships/tags" Target="../tags/tag993.xml"/><Relationship Id="rId93" Type="http://schemas.openxmlformats.org/officeDocument/2006/relationships/tags" Target="../tags/tag1014.xml"/><Relationship Id="rId98" Type="http://schemas.openxmlformats.org/officeDocument/2006/relationships/tags" Target="../tags/tag1019.xml"/><Relationship Id="rId121" Type="http://schemas.openxmlformats.org/officeDocument/2006/relationships/tags" Target="../tags/tag1042.xml"/><Relationship Id="rId142" Type="http://schemas.openxmlformats.org/officeDocument/2006/relationships/tags" Target="../tags/tag1063.xml"/><Relationship Id="rId163" Type="http://schemas.openxmlformats.org/officeDocument/2006/relationships/tags" Target="../tags/tag1084.xml"/><Relationship Id="rId184" Type="http://schemas.openxmlformats.org/officeDocument/2006/relationships/tags" Target="../tags/tag1105.xml"/><Relationship Id="rId189" Type="http://schemas.openxmlformats.org/officeDocument/2006/relationships/tags" Target="../tags/tag1110.xml"/><Relationship Id="rId219" Type="http://schemas.openxmlformats.org/officeDocument/2006/relationships/tags" Target="../tags/tag1140.xml"/><Relationship Id="rId3" Type="http://schemas.openxmlformats.org/officeDocument/2006/relationships/tags" Target="../tags/tag924.xml"/><Relationship Id="rId214" Type="http://schemas.openxmlformats.org/officeDocument/2006/relationships/tags" Target="../tags/tag1135.xml"/><Relationship Id="rId230" Type="http://schemas.openxmlformats.org/officeDocument/2006/relationships/tags" Target="../tags/tag1151.xml"/><Relationship Id="rId235" Type="http://schemas.openxmlformats.org/officeDocument/2006/relationships/tags" Target="../tags/tag1156.xml"/><Relationship Id="rId251" Type="http://schemas.openxmlformats.org/officeDocument/2006/relationships/tags" Target="../tags/tag1172.xml"/><Relationship Id="rId256" Type="http://schemas.openxmlformats.org/officeDocument/2006/relationships/tags" Target="../tags/tag1177.xml"/><Relationship Id="rId277" Type="http://schemas.openxmlformats.org/officeDocument/2006/relationships/tags" Target="../tags/tag1198.xml"/><Relationship Id="rId25" Type="http://schemas.openxmlformats.org/officeDocument/2006/relationships/tags" Target="../tags/tag946.xml"/><Relationship Id="rId46" Type="http://schemas.openxmlformats.org/officeDocument/2006/relationships/tags" Target="../tags/tag967.xml"/><Relationship Id="rId67" Type="http://schemas.openxmlformats.org/officeDocument/2006/relationships/tags" Target="../tags/tag988.xml"/><Relationship Id="rId116" Type="http://schemas.openxmlformats.org/officeDocument/2006/relationships/tags" Target="../tags/tag1037.xml"/><Relationship Id="rId137" Type="http://schemas.openxmlformats.org/officeDocument/2006/relationships/tags" Target="../tags/tag1058.xml"/><Relationship Id="rId158" Type="http://schemas.openxmlformats.org/officeDocument/2006/relationships/tags" Target="../tags/tag1079.xml"/><Relationship Id="rId272" Type="http://schemas.openxmlformats.org/officeDocument/2006/relationships/tags" Target="../tags/tag1193.xml"/><Relationship Id="rId20" Type="http://schemas.openxmlformats.org/officeDocument/2006/relationships/tags" Target="../tags/tag941.xml"/><Relationship Id="rId41" Type="http://schemas.openxmlformats.org/officeDocument/2006/relationships/tags" Target="../tags/tag962.xml"/><Relationship Id="rId62" Type="http://schemas.openxmlformats.org/officeDocument/2006/relationships/tags" Target="../tags/tag983.xml"/><Relationship Id="rId83" Type="http://schemas.openxmlformats.org/officeDocument/2006/relationships/tags" Target="../tags/tag1004.xml"/><Relationship Id="rId88" Type="http://schemas.openxmlformats.org/officeDocument/2006/relationships/tags" Target="../tags/tag1009.xml"/><Relationship Id="rId111" Type="http://schemas.openxmlformats.org/officeDocument/2006/relationships/tags" Target="../tags/tag1032.xml"/><Relationship Id="rId132" Type="http://schemas.openxmlformats.org/officeDocument/2006/relationships/tags" Target="../tags/tag1053.xml"/><Relationship Id="rId153" Type="http://schemas.openxmlformats.org/officeDocument/2006/relationships/tags" Target="../tags/tag1074.xml"/><Relationship Id="rId174" Type="http://schemas.openxmlformats.org/officeDocument/2006/relationships/tags" Target="../tags/tag1095.xml"/><Relationship Id="rId179" Type="http://schemas.openxmlformats.org/officeDocument/2006/relationships/tags" Target="../tags/tag1100.xml"/><Relationship Id="rId195" Type="http://schemas.openxmlformats.org/officeDocument/2006/relationships/tags" Target="../tags/tag1116.xml"/><Relationship Id="rId209" Type="http://schemas.openxmlformats.org/officeDocument/2006/relationships/tags" Target="../tags/tag1130.xml"/><Relationship Id="rId190" Type="http://schemas.openxmlformats.org/officeDocument/2006/relationships/tags" Target="../tags/tag1111.xml"/><Relationship Id="rId204" Type="http://schemas.openxmlformats.org/officeDocument/2006/relationships/tags" Target="../tags/tag1125.xml"/><Relationship Id="rId220" Type="http://schemas.openxmlformats.org/officeDocument/2006/relationships/tags" Target="../tags/tag1141.xml"/><Relationship Id="rId225" Type="http://schemas.openxmlformats.org/officeDocument/2006/relationships/tags" Target="../tags/tag1146.xml"/><Relationship Id="rId241" Type="http://schemas.openxmlformats.org/officeDocument/2006/relationships/tags" Target="../tags/tag1162.xml"/><Relationship Id="rId246" Type="http://schemas.openxmlformats.org/officeDocument/2006/relationships/tags" Target="../tags/tag1167.xml"/><Relationship Id="rId267" Type="http://schemas.openxmlformats.org/officeDocument/2006/relationships/tags" Target="../tags/tag1188.xml"/><Relationship Id="rId15" Type="http://schemas.openxmlformats.org/officeDocument/2006/relationships/tags" Target="../tags/tag936.xml"/><Relationship Id="rId36" Type="http://schemas.openxmlformats.org/officeDocument/2006/relationships/tags" Target="../tags/tag957.xml"/><Relationship Id="rId57" Type="http://schemas.openxmlformats.org/officeDocument/2006/relationships/tags" Target="../tags/tag978.xml"/><Relationship Id="rId106" Type="http://schemas.openxmlformats.org/officeDocument/2006/relationships/tags" Target="../tags/tag1027.xml"/><Relationship Id="rId127" Type="http://schemas.openxmlformats.org/officeDocument/2006/relationships/tags" Target="../tags/tag1048.xml"/><Relationship Id="rId262" Type="http://schemas.openxmlformats.org/officeDocument/2006/relationships/tags" Target="../tags/tag1183.xml"/><Relationship Id="rId10" Type="http://schemas.openxmlformats.org/officeDocument/2006/relationships/tags" Target="../tags/tag931.xml"/><Relationship Id="rId31" Type="http://schemas.openxmlformats.org/officeDocument/2006/relationships/tags" Target="../tags/tag952.xml"/><Relationship Id="rId52" Type="http://schemas.openxmlformats.org/officeDocument/2006/relationships/tags" Target="../tags/tag973.xml"/><Relationship Id="rId73" Type="http://schemas.openxmlformats.org/officeDocument/2006/relationships/tags" Target="../tags/tag994.xml"/><Relationship Id="rId78" Type="http://schemas.openxmlformats.org/officeDocument/2006/relationships/tags" Target="../tags/tag999.xml"/><Relationship Id="rId94" Type="http://schemas.openxmlformats.org/officeDocument/2006/relationships/tags" Target="../tags/tag1015.xml"/><Relationship Id="rId99" Type="http://schemas.openxmlformats.org/officeDocument/2006/relationships/tags" Target="../tags/tag1020.xml"/><Relationship Id="rId101" Type="http://schemas.openxmlformats.org/officeDocument/2006/relationships/tags" Target="../tags/tag1022.xml"/><Relationship Id="rId122" Type="http://schemas.openxmlformats.org/officeDocument/2006/relationships/tags" Target="../tags/tag1043.xml"/><Relationship Id="rId143" Type="http://schemas.openxmlformats.org/officeDocument/2006/relationships/tags" Target="../tags/tag1064.xml"/><Relationship Id="rId148" Type="http://schemas.openxmlformats.org/officeDocument/2006/relationships/tags" Target="../tags/tag1069.xml"/><Relationship Id="rId164" Type="http://schemas.openxmlformats.org/officeDocument/2006/relationships/tags" Target="../tags/tag1085.xml"/><Relationship Id="rId169" Type="http://schemas.openxmlformats.org/officeDocument/2006/relationships/tags" Target="../tags/tag1090.xml"/><Relationship Id="rId185" Type="http://schemas.openxmlformats.org/officeDocument/2006/relationships/tags" Target="../tags/tag1106.xml"/><Relationship Id="rId4" Type="http://schemas.openxmlformats.org/officeDocument/2006/relationships/tags" Target="../tags/tag925.xml"/><Relationship Id="rId9" Type="http://schemas.openxmlformats.org/officeDocument/2006/relationships/tags" Target="../tags/tag930.xml"/><Relationship Id="rId180" Type="http://schemas.openxmlformats.org/officeDocument/2006/relationships/tags" Target="../tags/tag1101.xml"/><Relationship Id="rId210" Type="http://schemas.openxmlformats.org/officeDocument/2006/relationships/tags" Target="../tags/tag1131.xml"/><Relationship Id="rId215" Type="http://schemas.openxmlformats.org/officeDocument/2006/relationships/tags" Target="../tags/tag1136.xml"/><Relationship Id="rId236" Type="http://schemas.openxmlformats.org/officeDocument/2006/relationships/tags" Target="../tags/tag1157.xml"/><Relationship Id="rId257" Type="http://schemas.openxmlformats.org/officeDocument/2006/relationships/tags" Target="../tags/tag1178.xml"/><Relationship Id="rId278" Type="http://schemas.openxmlformats.org/officeDocument/2006/relationships/tags" Target="../tags/tag1199.xml"/><Relationship Id="rId26" Type="http://schemas.openxmlformats.org/officeDocument/2006/relationships/tags" Target="../tags/tag947.xml"/><Relationship Id="rId231" Type="http://schemas.openxmlformats.org/officeDocument/2006/relationships/tags" Target="../tags/tag1152.xml"/><Relationship Id="rId252" Type="http://schemas.openxmlformats.org/officeDocument/2006/relationships/tags" Target="../tags/tag1173.xml"/><Relationship Id="rId273" Type="http://schemas.openxmlformats.org/officeDocument/2006/relationships/tags" Target="../tags/tag1194.xml"/><Relationship Id="rId47" Type="http://schemas.openxmlformats.org/officeDocument/2006/relationships/tags" Target="../tags/tag968.xml"/><Relationship Id="rId68" Type="http://schemas.openxmlformats.org/officeDocument/2006/relationships/tags" Target="../tags/tag989.xml"/><Relationship Id="rId89" Type="http://schemas.openxmlformats.org/officeDocument/2006/relationships/tags" Target="../tags/tag1010.xml"/><Relationship Id="rId112" Type="http://schemas.openxmlformats.org/officeDocument/2006/relationships/tags" Target="../tags/tag1033.xml"/><Relationship Id="rId133" Type="http://schemas.openxmlformats.org/officeDocument/2006/relationships/tags" Target="../tags/tag1054.xml"/><Relationship Id="rId154" Type="http://schemas.openxmlformats.org/officeDocument/2006/relationships/tags" Target="../tags/tag1075.xml"/><Relationship Id="rId175" Type="http://schemas.openxmlformats.org/officeDocument/2006/relationships/tags" Target="../tags/tag1096.xml"/><Relationship Id="rId196" Type="http://schemas.openxmlformats.org/officeDocument/2006/relationships/tags" Target="../tags/tag1117.xml"/><Relationship Id="rId200" Type="http://schemas.openxmlformats.org/officeDocument/2006/relationships/tags" Target="../tags/tag1121.xml"/><Relationship Id="rId16" Type="http://schemas.openxmlformats.org/officeDocument/2006/relationships/tags" Target="../tags/tag937.xml"/><Relationship Id="rId221" Type="http://schemas.openxmlformats.org/officeDocument/2006/relationships/tags" Target="../tags/tag1142.xml"/><Relationship Id="rId242" Type="http://schemas.openxmlformats.org/officeDocument/2006/relationships/tags" Target="../tags/tag1163.xml"/><Relationship Id="rId263" Type="http://schemas.openxmlformats.org/officeDocument/2006/relationships/tags" Target="../tags/tag1184.xml"/><Relationship Id="rId37" Type="http://schemas.openxmlformats.org/officeDocument/2006/relationships/tags" Target="../tags/tag958.xml"/><Relationship Id="rId58" Type="http://schemas.openxmlformats.org/officeDocument/2006/relationships/tags" Target="../tags/tag979.xml"/><Relationship Id="rId79" Type="http://schemas.openxmlformats.org/officeDocument/2006/relationships/tags" Target="../tags/tag1000.xml"/><Relationship Id="rId102" Type="http://schemas.openxmlformats.org/officeDocument/2006/relationships/tags" Target="../tags/tag1023.xml"/><Relationship Id="rId123" Type="http://schemas.openxmlformats.org/officeDocument/2006/relationships/tags" Target="../tags/tag1044.xml"/><Relationship Id="rId144" Type="http://schemas.openxmlformats.org/officeDocument/2006/relationships/tags" Target="../tags/tag1065.xml"/><Relationship Id="rId90" Type="http://schemas.openxmlformats.org/officeDocument/2006/relationships/tags" Target="../tags/tag1011.xml"/><Relationship Id="rId165" Type="http://schemas.openxmlformats.org/officeDocument/2006/relationships/tags" Target="../tags/tag1086.xml"/><Relationship Id="rId186" Type="http://schemas.openxmlformats.org/officeDocument/2006/relationships/tags" Target="../tags/tag1107.xml"/><Relationship Id="rId211" Type="http://schemas.openxmlformats.org/officeDocument/2006/relationships/tags" Target="../tags/tag1132.xml"/><Relationship Id="rId232" Type="http://schemas.openxmlformats.org/officeDocument/2006/relationships/tags" Target="../tags/tag1153.xml"/><Relationship Id="rId253" Type="http://schemas.openxmlformats.org/officeDocument/2006/relationships/tags" Target="../tags/tag1174.xml"/><Relationship Id="rId274" Type="http://schemas.openxmlformats.org/officeDocument/2006/relationships/tags" Target="../tags/tag1195.xml"/><Relationship Id="rId27" Type="http://schemas.openxmlformats.org/officeDocument/2006/relationships/tags" Target="../tags/tag948.xml"/><Relationship Id="rId48" Type="http://schemas.openxmlformats.org/officeDocument/2006/relationships/tags" Target="../tags/tag969.xml"/><Relationship Id="rId69" Type="http://schemas.openxmlformats.org/officeDocument/2006/relationships/tags" Target="../tags/tag990.xml"/><Relationship Id="rId113" Type="http://schemas.openxmlformats.org/officeDocument/2006/relationships/tags" Target="../tags/tag1034.xml"/><Relationship Id="rId134" Type="http://schemas.openxmlformats.org/officeDocument/2006/relationships/tags" Target="../tags/tag1055.xml"/><Relationship Id="rId80" Type="http://schemas.openxmlformats.org/officeDocument/2006/relationships/tags" Target="../tags/tag1001.xml"/><Relationship Id="rId155" Type="http://schemas.openxmlformats.org/officeDocument/2006/relationships/tags" Target="../tags/tag1076.xml"/><Relationship Id="rId176" Type="http://schemas.openxmlformats.org/officeDocument/2006/relationships/tags" Target="../tags/tag1097.xml"/><Relationship Id="rId197" Type="http://schemas.openxmlformats.org/officeDocument/2006/relationships/tags" Target="../tags/tag1118.xml"/><Relationship Id="rId201" Type="http://schemas.openxmlformats.org/officeDocument/2006/relationships/tags" Target="../tags/tag1122.xml"/><Relationship Id="rId222" Type="http://schemas.openxmlformats.org/officeDocument/2006/relationships/tags" Target="../tags/tag1143.xml"/><Relationship Id="rId243" Type="http://schemas.openxmlformats.org/officeDocument/2006/relationships/tags" Target="../tags/tag1164.xml"/><Relationship Id="rId264" Type="http://schemas.openxmlformats.org/officeDocument/2006/relationships/tags" Target="../tags/tag1185.xml"/><Relationship Id="rId17" Type="http://schemas.openxmlformats.org/officeDocument/2006/relationships/tags" Target="../tags/tag938.xml"/><Relationship Id="rId38" Type="http://schemas.openxmlformats.org/officeDocument/2006/relationships/tags" Target="../tags/tag959.xml"/><Relationship Id="rId59" Type="http://schemas.openxmlformats.org/officeDocument/2006/relationships/tags" Target="../tags/tag980.xml"/><Relationship Id="rId103" Type="http://schemas.openxmlformats.org/officeDocument/2006/relationships/tags" Target="../tags/tag1024.xml"/><Relationship Id="rId124" Type="http://schemas.openxmlformats.org/officeDocument/2006/relationships/tags" Target="../tags/tag1045.xml"/><Relationship Id="rId70" Type="http://schemas.openxmlformats.org/officeDocument/2006/relationships/tags" Target="../tags/tag991.xml"/><Relationship Id="rId91" Type="http://schemas.openxmlformats.org/officeDocument/2006/relationships/tags" Target="../tags/tag1012.xml"/><Relationship Id="rId145" Type="http://schemas.openxmlformats.org/officeDocument/2006/relationships/tags" Target="../tags/tag1066.xml"/><Relationship Id="rId166" Type="http://schemas.openxmlformats.org/officeDocument/2006/relationships/tags" Target="../tags/tag1087.xml"/><Relationship Id="rId187" Type="http://schemas.openxmlformats.org/officeDocument/2006/relationships/tags" Target="../tags/tag1108.xml"/><Relationship Id="rId1" Type="http://schemas.openxmlformats.org/officeDocument/2006/relationships/tags" Target="../tags/tag922.xml"/><Relationship Id="rId212" Type="http://schemas.openxmlformats.org/officeDocument/2006/relationships/tags" Target="../tags/tag1133.xml"/><Relationship Id="rId233" Type="http://schemas.openxmlformats.org/officeDocument/2006/relationships/tags" Target="../tags/tag1154.xml"/><Relationship Id="rId254" Type="http://schemas.openxmlformats.org/officeDocument/2006/relationships/tags" Target="../tags/tag1175.xml"/><Relationship Id="rId28" Type="http://schemas.openxmlformats.org/officeDocument/2006/relationships/tags" Target="../tags/tag949.xml"/><Relationship Id="rId49" Type="http://schemas.openxmlformats.org/officeDocument/2006/relationships/tags" Target="../tags/tag970.xml"/><Relationship Id="rId114" Type="http://schemas.openxmlformats.org/officeDocument/2006/relationships/tags" Target="../tags/tag1035.xml"/><Relationship Id="rId275" Type="http://schemas.openxmlformats.org/officeDocument/2006/relationships/tags" Target="../tags/tag1196.xml"/><Relationship Id="rId60" Type="http://schemas.openxmlformats.org/officeDocument/2006/relationships/tags" Target="../tags/tag981.xml"/><Relationship Id="rId81" Type="http://schemas.openxmlformats.org/officeDocument/2006/relationships/tags" Target="../tags/tag1002.xml"/><Relationship Id="rId135" Type="http://schemas.openxmlformats.org/officeDocument/2006/relationships/tags" Target="../tags/tag1056.xml"/><Relationship Id="rId156" Type="http://schemas.openxmlformats.org/officeDocument/2006/relationships/tags" Target="../tags/tag1077.xml"/><Relationship Id="rId177" Type="http://schemas.openxmlformats.org/officeDocument/2006/relationships/tags" Target="../tags/tag1098.xml"/><Relationship Id="rId198" Type="http://schemas.openxmlformats.org/officeDocument/2006/relationships/tags" Target="../tags/tag1119.xml"/></Relationships>
</file>

<file path=ppt/slides/_rels/slide52.xml.rels><?xml version="1.0" encoding="UTF-8" standalone="yes"?>
<Relationships xmlns="http://schemas.openxmlformats.org/package/2006/relationships"><Relationship Id="rId117" Type="http://schemas.openxmlformats.org/officeDocument/2006/relationships/tags" Target="../tags/tag1318.xml"/><Relationship Id="rId21" Type="http://schemas.openxmlformats.org/officeDocument/2006/relationships/tags" Target="../tags/tag1222.xml"/><Relationship Id="rId42" Type="http://schemas.openxmlformats.org/officeDocument/2006/relationships/tags" Target="../tags/tag1243.xml"/><Relationship Id="rId63" Type="http://schemas.openxmlformats.org/officeDocument/2006/relationships/tags" Target="../tags/tag1264.xml"/><Relationship Id="rId84" Type="http://schemas.openxmlformats.org/officeDocument/2006/relationships/tags" Target="../tags/tag1285.xml"/><Relationship Id="rId138" Type="http://schemas.openxmlformats.org/officeDocument/2006/relationships/tags" Target="../tags/tag1339.xml"/><Relationship Id="rId159" Type="http://schemas.openxmlformats.org/officeDocument/2006/relationships/tags" Target="../tags/tag1360.xml"/><Relationship Id="rId170" Type="http://schemas.openxmlformats.org/officeDocument/2006/relationships/tags" Target="../tags/tag1371.xml"/><Relationship Id="rId191" Type="http://schemas.openxmlformats.org/officeDocument/2006/relationships/tags" Target="../tags/tag1392.xml"/><Relationship Id="rId205" Type="http://schemas.openxmlformats.org/officeDocument/2006/relationships/tags" Target="../tags/tag1406.xml"/><Relationship Id="rId226" Type="http://schemas.openxmlformats.org/officeDocument/2006/relationships/tags" Target="../tags/tag1427.xml"/><Relationship Id="rId247" Type="http://schemas.openxmlformats.org/officeDocument/2006/relationships/tags" Target="../tags/tag1448.xml"/><Relationship Id="rId107" Type="http://schemas.openxmlformats.org/officeDocument/2006/relationships/tags" Target="../tags/tag1308.xml"/><Relationship Id="rId268" Type="http://schemas.openxmlformats.org/officeDocument/2006/relationships/tags" Target="../tags/tag1469.xml"/><Relationship Id="rId11" Type="http://schemas.openxmlformats.org/officeDocument/2006/relationships/tags" Target="../tags/tag1212.xml"/><Relationship Id="rId32" Type="http://schemas.openxmlformats.org/officeDocument/2006/relationships/tags" Target="../tags/tag1233.xml"/><Relationship Id="rId53" Type="http://schemas.openxmlformats.org/officeDocument/2006/relationships/tags" Target="../tags/tag1254.xml"/><Relationship Id="rId74" Type="http://schemas.openxmlformats.org/officeDocument/2006/relationships/tags" Target="../tags/tag1275.xml"/><Relationship Id="rId128" Type="http://schemas.openxmlformats.org/officeDocument/2006/relationships/tags" Target="../tags/tag1329.xml"/><Relationship Id="rId149" Type="http://schemas.openxmlformats.org/officeDocument/2006/relationships/tags" Target="../tags/tag1350.xml"/><Relationship Id="rId5" Type="http://schemas.openxmlformats.org/officeDocument/2006/relationships/tags" Target="../tags/tag1206.xml"/><Relationship Id="rId95" Type="http://schemas.openxmlformats.org/officeDocument/2006/relationships/tags" Target="../tags/tag1296.xml"/><Relationship Id="rId160" Type="http://schemas.openxmlformats.org/officeDocument/2006/relationships/tags" Target="../tags/tag1361.xml"/><Relationship Id="rId181" Type="http://schemas.openxmlformats.org/officeDocument/2006/relationships/tags" Target="../tags/tag1382.xml"/><Relationship Id="rId216" Type="http://schemas.openxmlformats.org/officeDocument/2006/relationships/tags" Target="../tags/tag1417.xml"/><Relationship Id="rId237" Type="http://schemas.openxmlformats.org/officeDocument/2006/relationships/tags" Target="../tags/tag1438.xml"/><Relationship Id="rId258" Type="http://schemas.openxmlformats.org/officeDocument/2006/relationships/tags" Target="../tags/tag1459.xml"/><Relationship Id="rId279" Type="http://schemas.openxmlformats.org/officeDocument/2006/relationships/slideLayout" Target="../slideLayouts/slideLayout2.xml"/><Relationship Id="rId22" Type="http://schemas.openxmlformats.org/officeDocument/2006/relationships/tags" Target="../tags/tag1223.xml"/><Relationship Id="rId43" Type="http://schemas.openxmlformats.org/officeDocument/2006/relationships/tags" Target="../tags/tag1244.xml"/><Relationship Id="rId64" Type="http://schemas.openxmlformats.org/officeDocument/2006/relationships/tags" Target="../tags/tag1265.xml"/><Relationship Id="rId118" Type="http://schemas.openxmlformats.org/officeDocument/2006/relationships/tags" Target="../tags/tag1319.xml"/><Relationship Id="rId139" Type="http://schemas.openxmlformats.org/officeDocument/2006/relationships/tags" Target="../tags/tag1340.xml"/><Relationship Id="rId85" Type="http://schemas.openxmlformats.org/officeDocument/2006/relationships/tags" Target="../tags/tag1286.xml"/><Relationship Id="rId150" Type="http://schemas.openxmlformats.org/officeDocument/2006/relationships/tags" Target="../tags/tag1351.xml"/><Relationship Id="rId171" Type="http://schemas.openxmlformats.org/officeDocument/2006/relationships/tags" Target="../tags/tag1372.xml"/><Relationship Id="rId192" Type="http://schemas.openxmlformats.org/officeDocument/2006/relationships/tags" Target="../tags/tag1393.xml"/><Relationship Id="rId206" Type="http://schemas.openxmlformats.org/officeDocument/2006/relationships/tags" Target="../tags/tag1407.xml"/><Relationship Id="rId227" Type="http://schemas.openxmlformats.org/officeDocument/2006/relationships/tags" Target="../tags/tag1428.xml"/><Relationship Id="rId248" Type="http://schemas.openxmlformats.org/officeDocument/2006/relationships/tags" Target="../tags/tag1449.xml"/><Relationship Id="rId269" Type="http://schemas.openxmlformats.org/officeDocument/2006/relationships/tags" Target="../tags/tag1470.xml"/><Relationship Id="rId12" Type="http://schemas.openxmlformats.org/officeDocument/2006/relationships/tags" Target="../tags/tag1213.xml"/><Relationship Id="rId33" Type="http://schemas.openxmlformats.org/officeDocument/2006/relationships/tags" Target="../tags/tag1234.xml"/><Relationship Id="rId108" Type="http://schemas.openxmlformats.org/officeDocument/2006/relationships/tags" Target="../tags/tag1309.xml"/><Relationship Id="rId129" Type="http://schemas.openxmlformats.org/officeDocument/2006/relationships/tags" Target="../tags/tag1330.xml"/><Relationship Id="rId54" Type="http://schemas.openxmlformats.org/officeDocument/2006/relationships/tags" Target="../tags/tag1255.xml"/><Relationship Id="rId75" Type="http://schemas.openxmlformats.org/officeDocument/2006/relationships/tags" Target="../tags/tag1276.xml"/><Relationship Id="rId96" Type="http://schemas.openxmlformats.org/officeDocument/2006/relationships/tags" Target="../tags/tag1297.xml"/><Relationship Id="rId140" Type="http://schemas.openxmlformats.org/officeDocument/2006/relationships/tags" Target="../tags/tag1341.xml"/><Relationship Id="rId161" Type="http://schemas.openxmlformats.org/officeDocument/2006/relationships/tags" Target="../tags/tag1362.xml"/><Relationship Id="rId182" Type="http://schemas.openxmlformats.org/officeDocument/2006/relationships/tags" Target="../tags/tag1383.xml"/><Relationship Id="rId217" Type="http://schemas.openxmlformats.org/officeDocument/2006/relationships/tags" Target="../tags/tag1418.xml"/><Relationship Id="rId6" Type="http://schemas.openxmlformats.org/officeDocument/2006/relationships/tags" Target="../tags/tag1207.xml"/><Relationship Id="rId238" Type="http://schemas.openxmlformats.org/officeDocument/2006/relationships/tags" Target="../tags/tag1439.xml"/><Relationship Id="rId259" Type="http://schemas.openxmlformats.org/officeDocument/2006/relationships/tags" Target="../tags/tag1460.xml"/><Relationship Id="rId23" Type="http://schemas.openxmlformats.org/officeDocument/2006/relationships/tags" Target="../tags/tag1224.xml"/><Relationship Id="rId119" Type="http://schemas.openxmlformats.org/officeDocument/2006/relationships/tags" Target="../tags/tag1320.xml"/><Relationship Id="rId270" Type="http://schemas.openxmlformats.org/officeDocument/2006/relationships/tags" Target="../tags/tag1471.xml"/><Relationship Id="rId44" Type="http://schemas.openxmlformats.org/officeDocument/2006/relationships/tags" Target="../tags/tag1245.xml"/><Relationship Id="rId65" Type="http://schemas.openxmlformats.org/officeDocument/2006/relationships/tags" Target="../tags/tag1266.xml"/><Relationship Id="rId86" Type="http://schemas.openxmlformats.org/officeDocument/2006/relationships/tags" Target="../tags/tag1287.xml"/><Relationship Id="rId130" Type="http://schemas.openxmlformats.org/officeDocument/2006/relationships/tags" Target="../tags/tag1331.xml"/><Relationship Id="rId151" Type="http://schemas.openxmlformats.org/officeDocument/2006/relationships/tags" Target="../tags/tag1352.xml"/><Relationship Id="rId172" Type="http://schemas.openxmlformats.org/officeDocument/2006/relationships/tags" Target="../tags/tag1373.xml"/><Relationship Id="rId193" Type="http://schemas.openxmlformats.org/officeDocument/2006/relationships/tags" Target="../tags/tag1394.xml"/><Relationship Id="rId202" Type="http://schemas.openxmlformats.org/officeDocument/2006/relationships/tags" Target="../tags/tag1403.xml"/><Relationship Id="rId207" Type="http://schemas.openxmlformats.org/officeDocument/2006/relationships/tags" Target="../tags/tag1408.xml"/><Relationship Id="rId223" Type="http://schemas.openxmlformats.org/officeDocument/2006/relationships/tags" Target="../tags/tag1424.xml"/><Relationship Id="rId228" Type="http://schemas.openxmlformats.org/officeDocument/2006/relationships/tags" Target="../tags/tag1429.xml"/><Relationship Id="rId244" Type="http://schemas.openxmlformats.org/officeDocument/2006/relationships/tags" Target="../tags/tag1445.xml"/><Relationship Id="rId249" Type="http://schemas.openxmlformats.org/officeDocument/2006/relationships/tags" Target="../tags/tag1450.xml"/><Relationship Id="rId13" Type="http://schemas.openxmlformats.org/officeDocument/2006/relationships/tags" Target="../tags/tag1214.xml"/><Relationship Id="rId18" Type="http://schemas.openxmlformats.org/officeDocument/2006/relationships/tags" Target="../tags/tag1219.xml"/><Relationship Id="rId39" Type="http://schemas.openxmlformats.org/officeDocument/2006/relationships/tags" Target="../tags/tag1240.xml"/><Relationship Id="rId109" Type="http://schemas.openxmlformats.org/officeDocument/2006/relationships/tags" Target="../tags/tag1310.xml"/><Relationship Id="rId260" Type="http://schemas.openxmlformats.org/officeDocument/2006/relationships/tags" Target="../tags/tag1461.xml"/><Relationship Id="rId265" Type="http://schemas.openxmlformats.org/officeDocument/2006/relationships/tags" Target="../tags/tag1466.xml"/><Relationship Id="rId34" Type="http://schemas.openxmlformats.org/officeDocument/2006/relationships/tags" Target="../tags/tag1235.xml"/><Relationship Id="rId50" Type="http://schemas.openxmlformats.org/officeDocument/2006/relationships/tags" Target="../tags/tag1251.xml"/><Relationship Id="rId55" Type="http://schemas.openxmlformats.org/officeDocument/2006/relationships/tags" Target="../tags/tag1256.xml"/><Relationship Id="rId76" Type="http://schemas.openxmlformats.org/officeDocument/2006/relationships/tags" Target="../tags/tag1277.xml"/><Relationship Id="rId97" Type="http://schemas.openxmlformats.org/officeDocument/2006/relationships/tags" Target="../tags/tag1298.xml"/><Relationship Id="rId104" Type="http://schemas.openxmlformats.org/officeDocument/2006/relationships/tags" Target="../tags/tag1305.xml"/><Relationship Id="rId120" Type="http://schemas.openxmlformats.org/officeDocument/2006/relationships/tags" Target="../tags/tag1321.xml"/><Relationship Id="rId125" Type="http://schemas.openxmlformats.org/officeDocument/2006/relationships/tags" Target="../tags/tag1326.xml"/><Relationship Id="rId141" Type="http://schemas.openxmlformats.org/officeDocument/2006/relationships/tags" Target="../tags/tag1342.xml"/><Relationship Id="rId146" Type="http://schemas.openxmlformats.org/officeDocument/2006/relationships/tags" Target="../tags/tag1347.xml"/><Relationship Id="rId167" Type="http://schemas.openxmlformats.org/officeDocument/2006/relationships/tags" Target="../tags/tag1368.xml"/><Relationship Id="rId188" Type="http://schemas.openxmlformats.org/officeDocument/2006/relationships/tags" Target="../tags/tag1389.xml"/><Relationship Id="rId7" Type="http://schemas.openxmlformats.org/officeDocument/2006/relationships/tags" Target="../tags/tag1208.xml"/><Relationship Id="rId71" Type="http://schemas.openxmlformats.org/officeDocument/2006/relationships/tags" Target="../tags/tag1272.xml"/><Relationship Id="rId92" Type="http://schemas.openxmlformats.org/officeDocument/2006/relationships/tags" Target="../tags/tag1293.xml"/><Relationship Id="rId162" Type="http://schemas.openxmlformats.org/officeDocument/2006/relationships/tags" Target="../tags/tag1363.xml"/><Relationship Id="rId183" Type="http://schemas.openxmlformats.org/officeDocument/2006/relationships/tags" Target="../tags/tag1384.xml"/><Relationship Id="rId213" Type="http://schemas.openxmlformats.org/officeDocument/2006/relationships/tags" Target="../tags/tag1414.xml"/><Relationship Id="rId218" Type="http://schemas.openxmlformats.org/officeDocument/2006/relationships/tags" Target="../tags/tag1419.xml"/><Relationship Id="rId234" Type="http://schemas.openxmlformats.org/officeDocument/2006/relationships/tags" Target="../tags/tag1435.xml"/><Relationship Id="rId239" Type="http://schemas.openxmlformats.org/officeDocument/2006/relationships/tags" Target="../tags/tag1440.xml"/><Relationship Id="rId2" Type="http://schemas.openxmlformats.org/officeDocument/2006/relationships/tags" Target="../tags/tag1203.xml"/><Relationship Id="rId29" Type="http://schemas.openxmlformats.org/officeDocument/2006/relationships/tags" Target="../tags/tag1230.xml"/><Relationship Id="rId250" Type="http://schemas.openxmlformats.org/officeDocument/2006/relationships/tags" Target="../tags/tag1451.xml"/><Relationship Id="rId255" Type="http://schemas.openxmlformats.org/officeDocument/2006/relationships/tags" Target="../tags/tag1456.xml"/><Relationship Id="rId271" Type="http://schemas.openxmlformats.org/officeDocument/2006/relationships/tags" Target="../tags/tag1472.xml"/><Relationship Id="rId276" Type="http://schemas.openxmlformats.org/officeDocument/2006/relationships/tags" Target="../tags/tag1477.xml"/><Relationship Id="rId24" Type="http://schemas.openxmlformats.org/officeDocument/2006/relationships/tags" Target="../tags/tag1225.xml"/><Relationship Id="rId40" Type="http://schemas.openxmlformats.org/officeDocument/2006/relationships/tags" Target="../tags/tag1241.xml"/><Relationship Id="rId45" Type="http://schemas.openxmlformats.org/officeDocument/2006/relationships/tags" Target="../tags/tag1246.xml"/><Relationship Id="rId66" Type="http://schemas.openxmlformats.org/officeDocument/2006/relationships/tags" Target="../tags/tag1267.xml"/><Relationship Id="rId87" Type="http://schemas.openxmlformats.org/officeDocument/2006/relationships/tags" Target="../tags/tag1288.xml"/><Relationship Id="rId110" Type="http://schemas.openxmlformats.org/officeDocument/2006/relationships/tags" Target="../tags/tag1311.xml"/><Relationship Id="rId115" Type="http://schemas.openxmlformats.org/officeDocument/2006/relationships/tags" Target="../tags/tag1316.xml"/><Relationship Id="rId131" Type="http://schemas.openxmlformats.org/officeDocument/2006/relationships/tags" Target="../tags/tag1332.xml"/><Relationship Id="rId136" Type="http://schemas.openxmlformats.org/officeDocument/2006/relationships/tags" Target="../tags/tag1337.xml"/><Relationship Id="rId157" Type="http://schemas.openxmlformats.org/officeDocument/2006/relationships/tags" Target="../tags/tag1358.xml"/><Relationship Id="rId178" Type="http://schemas.openxmlformats.org/officeDocument/2006/relationships/tags" Target="../tags/tag1379.xml"/><Relationship Id="rId61" Type="http://schemas.openxmlformats.org/officeDocument/2006/relationships/tags" Target="../tags/tag1262.xml"/><Relationship Id="rId82" Type="http://schemas.openxmlformats.org/officeDocument/2006/relationships/tags" Target="../tags/tag1283.xml"/><Relationship Id="rId152" Type="http://schemas.openxmlformats.org/officeDocument/2006/relationships/tags" Target="../tags/tag1353.xml"/><Relationship Id="rId173" Type="http://schemas.openxmlformats.org/officeDocument/2006/relationships/tags" Target="../tags/tag1374.xml"/><Relationship Id="rId194" Type="http://schemas.openxmlformats.org/officeDocument/2006/relationships/tags" Target="../tags/tag1395.xml"/><Relationship Id="rId199" Type="http://schemas.openxmlformats.org/officeDocument/2006/relationships/tags" Target="../tags/tag1400.xml"/><Relationship Id="rId203" Type="http://schemas.openxmlformats.org/officeDocument/2006/relationships/tags" Target="../tags/tag1404.xml"/><Relationship Id="rId208" Type="http://schemas.openxmlformats.org/officeDocument/2006/relationships/tags" Target="../tags/tag1409.xml"/><Relationship Id="rId229" Type="http://schemas.openxmlformats.org/officeDocument/2006/relationships/tags" Target="../tags/tag1430.xml"/><Relationship Id="rId19" Type="http://schemas.openxmlformats.org/officeDocument/2006/relationships/tags" Target="../tags/tag1220.xml"/><Relationship Id="rId224" Type="http://schemas.openxmlformats.org/officeDocument/2006/relationships/tags" Target="../tags/tag1425.xml"/><Relationship Id="rId240" Type="http://schemas.openxmlformats.org/officeDocument/2006/relationships/tags" Target="../tags/tag1441.xml"/><Relationship Id="rId245" Type="http://schemas.openxmlformats.org/officeDocument/2006/relationships/tags" Target="../tags/tag1446.xml"/><Relationship Id="rId261" Type="http://schemas.openxmlformats.org/officeDocument/2006/relationships/tags" Target="../tags/tag1462.xml"/><Relationship Id="rId266" Type="http://schemas.openxmlformats.org/officeDocument/2006/relationships/tags" Target="../tags/tag1467.xml"/><Relationship Id="rId14" Type="http://schemas.openxmlformats.org/officeDocument/2006/relationships/tags" Target="../tags/tag1215.xml"/><Relationship Id="rId30" Type="http://schemas.openxmlformats.org/officeDocument/2006/relationships/tags" Target="../tags/tag1231.xml"/><Relationship Id="rId35" Type="http://schemas.openxmlformats.org/officeDocument/2006/relationships/tags" Target="../tags/tag1236.xml"/><Relationship Id="rId56" Type="http://schemas.openxmlformats.org/officeDocument/2006/relationships/tags" Target="../tags/tag1257.xml"/><Relationship Id="rId77" Type="http://schemas.openxmlformats.org/officeDocument/2006/relationships/tags" Target="../tags/tag1278.xml"/><Relationship Id="rId100" Type="http://schemas.openxmlformats.org/officeDocument/2006/relationships/tags" Target="../tags/tag1301.xml"/><Relationship Id="rId105" Type="http://schemas.openxmlformats.org/officeDocument/2006/relationships/tags" Target="../tags/tag1306.xml"/><Relationship Id="rId126" Type="http://schemas.openxmlformats.org/officeDocument/2006/relationships/tags" Target="../tags/tag1327.xml"/><Relationship Id="rId147" Type="http://schemas.openxmlformats.org/officeDocument/2006/relationships/tags" Target="../tags/tag1348.xml"/><Relationship Id="rId168" Type="http://schemas.openxmlformats.org/officeDocument/2006/relationships/tags" Target="../tags/tag1369.xml"/><Relationship Id="rId8" Type="http://schemas.openxmlformats.org/officeDocument/2006/relationships/tags" Target="../tags/tag1209.xml"/><Relationship Id="rId51" Type="http://schemas.openxmlformats.org/officeDocument/2006/relationships/tags" Target="../tags/tag1252.xml"/><Relationship Id="rId72" Type="http://schemas.openxmlformats.org/officeDocument/2006/relationships/tags" Target="../tags/tag1273.xml"/><Relationship Id="rId93" Type="http://schemas.openxmlformats.org/officeDocument/2006/relationships/tags" Target="../tags/tag1294.xml"/><Relationship Id="rId98" Type="http://schemas.openxmlformats.org/officeDocument/2006/relationships/tags" Target="../tags/tag1299.xml"/><Relationship Id="rId121" Type="http://schemas.openxmlformats.org/officeDocument/2006/relationships/tags" Target="../tags/tag1322.xml"/><Relationship Id="rId142" Type="http://schemas.openxmlformats.org/officeDocument/2006/relationships/tags" Target="../tags/tag1343.xml"/><Relationship Id="rId163" Type="http://schemas.openxmlformats.org/officeDocument/2006/relationships/tags" Target="../tags/tag1364.xml"/><Relationship Id="rId184" Type="http://schemas.openxmlformats.org/officeDocument/2006/relationships/tags" Target="../tags/tag1385.xml"/><Relationship Id="rId189" Type="http://schemas.openxmlformats.org/officeDocument/2006/relationships/tags" Target="../tags/tag1390.xml"/><Relationship Id="rId219" Type="http://schemas.openxmlformats.org/officeDocument/2006/relationships/tags" Target="../tags/tag1420.xml"/><Relationship Id="rId3" Type="http://schemas.openxmlformats.org/officeDocument/2006/relationships/tags" Target="../tags/tag1204.xml"/><Relationship Id="rId214" Type="http://schemas.openxmlformats.org/officeDocument/2006/relationships/tags" Target="../tags/tag1415.xml"/><Relationship Id="rId230" Type="http://schemas.openxmlformats.org/officeDocument/2006/relationships/tags" Target="../tags/tag1431.xml"/><Relationship Id="rId235" Type="http://schemas.openxmlformats.org/officeDocument/2006/relationships/tags" Target="../tags/tag1436.xml"/><Relationship Id="rId251" Type="http://schemas.openxmlformats.org/officeDocument/2006/relationships/tags" Target="../tags/tag1452.xml"/><Relationship Id="rId256" Type="http://schemas.openxmlformats.org/officeDocument/2006/relationships/tags" Target="../tags/tag1457.xml"/><Relationship Id="rId277" Type="http://schemas.openxmlformats.org/officeDocument/2006/relationships/tags" Target="../tags/tag1478.xml"/><Relationship Id="rId25" Type="http://schemas.openxmlformats.org/officeDocument/2006/relationships/tags" Target="../tags/tag1226.xml"/><Relationship Id="rId46" Type="http://schemas.openxmlformats.org/officeDocument/2006/relationships/tags" Target="../tags/tag1247.xml"/><Relationship Id="rId67" Type="http://schemas.openxmlformats.org/officeDocument/2006/relationships/tags" Target="../tags/tag1268.xml"/><Relationship Id="rId116" Type="http://schemas.openxmlformats.org/officeDocument/2006/relationships/tags" Target="../tags/tag1317.xml"/><Relationship Id="rId137" Type="http://schemas.openxmlformats.org/officeDocument/2006/relationships/tags" Target="../tags/tag1338.xml"/><Relationship Id="rId158" Type="http://schemas.openxmlformats.org/officeDocument/2006/relationships/tags" Target="../tags/tag1359.xml"/><Relationship Id="rId272" Type="http://schemas.openxmlformats.org/officeDocument/2006/relationships/tags" Target="../tags/tag1473.xml"/><Relationship Id="rId20" Type="http://schemas.openxmlformats.org/officeDocument/2006/relationships/tags" Target="../tags/tag1221.xml"/><Relationship Id="rId41" Type="http://schemas.openxmlformats.org/officeDocument/2006/relationships/tags" Target="../tags/tag1242.xml"/><Relationship Id="rId62" Type="http://schemas.openxmlformats.org/officeDocument/2006/relationships/tags" Target="../tags/tag1263.xml"/><Relationship Id="rId83" Type="http://schemas.openxmlformats.org/officeDocument/2006/relationships/tags" Target="../tags/tag1284.xml"/><Relationship Id="rId88" Type="http://schemas.openxmlformats.org/officeDocument/2006/relationships/tags" Target="../tags/tag1289.xml"/><Relationship Id="rId111" Type="http://schemas.openxmlformats.org/officeDocument/2006/relationships/tags" Target="../tags/tag1312.xml"/><Relationship Id="rId132" Type="http://schemas.openxmlformats.org/officeDocument/2006/relationships/tags" Target="../tags/tag1333.xml"/><Relationship Id="rId153" Type="http://schemas.openxmlformats.org/officeDocument/2006/relationships/tags" Target="../tags/tag1354.xml"/><Relationship Id="rId174" Type="http://schemas.openxmlformats.org/officeDocument/2006/relationships/tags" Target="../tags/tag1375.xml"/><Relationship Id="rId179" Type="http://schemas.openxmlformats.org/officeDocument/2006/relationships/tags" Target="../tags/tag1380.xml"/><Relationship Id="rId195" Type="http://schemas.openxmlformats.org/officeDocument/2006/relationships/tags" Target="../tags/tag1396.xml"/><Relationship Id="rId209" Type="http://schemas.openxmlformats.org/officeDocument/2006/relationships/tags" Target="../tags/tag1410.xml"/><Relationship Id="rId190" Type="http://schemas.openxmlformats.org/officeDocument/2006/relationships/tags" Target="../tags/tag1391.xml"/><Relationship Id="rId204" Type="http://schemas.openxmlformats.org/officeDocument/2006/relationships/tags" Target="../tags/tag1405.xml"/><Relationship Id="rId220" Type="http://schemas.openxmlformats.org/officeDocument/2006/relationships/tags" Target="../tags/tag1421.xml"/><Relationship Id="rId225" Type="http://schemas.openxmlformats.org/officeDocument/2006/relationships/tags" Target="../tags/tag1426.xml"/><Relationship Id="rId241" Type="http://schemas.openxmlformats.org/officeDocument/2006/relationships/tags" Target="../tags/tag1442.xml"/><Relationship Id="rId246" Type="http://schemas.openxmlformats.org/officeDocument/2006/relationships/tags" Target="../tags/tag1447.xml"/><Relationship Id="rId267" Type="http://schemas.openxmlformats.org/officeDocument/2006/relationships/tags" Target="../tags/tag1468.xml"/><Relationship Id="rId15" Type="http://schemas.openxmlformats.org/officeDocument/2006/relationships/tags" Target="../tags/tag1216.xml"/><Relationship Id="rId36" Type="http://schemas.openxmlformats.org/officeDocument/2006/relationships/tags" Target="../tags/tag1237.xml"/><Relationship Id="rId57" Type="http://schemas.openxmlformats.org/officeDocument/2006/relationships/tags" Target="../tags/tag1258.xml"/><Relationship Id="rId106" Type="http://schemas.openxmlformats.org/officeDocument/2006/relationships/tags" Target="../tags/tag1307.xml"/><Relationship Id="rId127" Type="http://schemas.openxmlformats.org/officeDocument/2006/relationships/tags" Target="../tags/tag1328.xml"/><Relationship Id="rId262" Type="http://schemas.openxmlformats.org/officeDocument/2006/relationships/tags" Target="../tags/tag1463.xml"/><Relationship Id="rId10" Type="http://schemas.openxmlformats.org/officeDocument/2006/relationships/tags" Target="../tags/tag1211.xml"/><Relationship Id="rId31" Type="http://schemas.openxmlformats.org/officeDocument/2006/relationships/tags" Target="../tags/tag1232.xml"/><Relationship Id="rId52" Type="http://schemas.openxmlformats.org/officeDocument/2006/relationships/tags" Target="../tags/tag1253.xml"/><Relationship Id="rId73" Type="http://schemas.openxmlformats.org/officeDocument/2006/relationships/tags" Target="../tags/tag1274.xml"/><Relationship Id="rId78" Type="http://schemas.openxmlformats.org/officeDocument/2006/relationships/tags" Target="../tags/tag1279.xml"/><Relationship Id="rId94" Type="http://schemas.openxmlformats.org/officeDocument/2006/relationships/tags" Target="../tags/tag1295.xml"/><Relationship Id="rId99" Type="http://schemas.openxmlformats.org/officeDocument/2006/relationships/tags" Target="../tags/tag1300.xml"/><Relationship Id="rId101" Type="http://schemas.openxmlformats.org/officeDocument/2006/relationships/tags" Target="../tags/tag1302.xml"/><Relationship Id="rId122" Type="http://schemas.openxmlformats.org/officeDocument/2006/relationships/tags" Target="../tags/tag1323.xml"/><Relationship Id="rId143" Type="http://schemas.openxmlformats.org/officeDocument/2006/relationships/tags" Target="../tags/tag1344.xml"/><Relationship Id="rId148" Type="http://schemas.openxmlformats.org/officeDocument/2006/relationships/tags" Target="../tags/tag1349.xml"/><Relationship Id="rId164" Type="http://schemas.openxmlformats.org/officeDocument/2006/relationships/tags" Target="../tags/tag1365.xml"/><Relationship Id="rId169" Type="http://schemas.openxmlformats.org/officeDocument/2006/relationships/tags" Target="../tags/tag1370.xml"/><Relationship Id="rId185" Type="http://schemas.openxmlformats.org/officeDocument/2006/relationships/tags" Target="../tags/tag1386.xml"/><Relationship Id="rId4" Type="http://schemas.openxmlformats.org/officeDocument/2006/relationships/tags" Target="../tags/tag1205.xml"/><Relationship Id="rId9" Type="http://schemas.openxmlformats.org/officeDocument/2006/relationships/tags" Target="../tags/tag1210.xml"/><Relationship Id="rId180" Type="http://schemas.openxmlformats.org/officeDocument/2006/relationships/tags" Target="../tags/tag1381.xml"/><Relationship Id="rId210" Type="http://schemas.openxmlformats.org/officeDocument/2006/relationships/tags" Target="../tags/tag1411.xml"/><Relationship Id="rId215" Type="http://schemas.openxmlformats.org/officeDocument/2006/relationships/tags" Target="../tags/tag1416.xml"/><Relationship Id="rId236" Type="http://schemas.openxmlformats.org/officeDocument/2006/relationships/tags" Target="../tags/tag1437.xml"/><Relationship Id="rId257" Type="http://schemas.openxmlformats.org/officeDocument/2006/relationships/tags" Target="../tags/tag1458.xml"/><Relationship Id="rId278" Type="http://schemas.openxmlformats.org/officeDocument/2006/relationships/tags" Target="../tags/tag1479.xml"/><Relationship Id="rId26" Type="http://schemas.openxmlformats.org/officeDocument/2006/relationships/tags" Target="../tags/tag1227.xml"/><Relationship Id="rId231" Type="http://schemas.openxmlformats.org/officeDocument/2006/relationships/tags" Target="../tags/tag1432.xml"/><Relationship Id="rId252" Type="http://schemas.openxmlformats.org/officeDocument/2006/relationships/tags" Target="../tags/tag1453.xml"/><Relationship Id="rId273" Type="http://schemas.openxmlformats.org/officeDocument/2006/relationships/tags" Target="../tags/tag1474.xml"/><Relationship Id="rId47" Type="http://schemas.openxmlformats.org/officeDocument/2006/relationships/tags" Target="../tags/tag1248.xml"/><Relationship Id="rId68" Type="http://schemas.openxmlformats.org/officeDocument/2006/relationships/tags" Target="../tags/tag1269.xml"/><Relationship Id="rId89" Type="http://schemas.openxmlformats.org/officeDocument/2006/relationships/tags" Target="../tags/tag1290.xml"/><Relationship Id="rId112" Type="http://schemas.openxmlformats.org/officeDocument/2006/relationships/tags" Target="../tags/tag1313.xml"/><Relationship Id="rId133" Type="http://schemas.openxmlformats.org/officeDocument/2006/relationships/tags" Target="../tags/tag1334.xml"/><Relationship Id="rId154" Type="http://schemas.openxmlformats.org/officeDocument/2006/relationships/tags" Target="../tags/tag1355.xml"/><Relationship Id="rId175" Type="http://schemas.openxmlformats.org/officeDocument/2006/relationships/tags" Target="../tags/tag1376.xml"/><Relationship Id="rId196" Type="http://schemas.openxmlformats.org/officeDocument/2006/relationships/tags" Target="../tags/tag1397.xml"/><Relationship Id="rId200" Type="http://schemas.openxmlformats.org/officeDocument/2006/relationships/tags" Target="../tags/tag1401.xml"/><Relationship Id="rId16" Type="http://schemas.openxmlformats.org/officeDocument/2006/relationships/tags" Target="../tags/tag1217.xml"/><Relationship Id="rId221" Type="http://schemas.openxmlformats.org/officeDocument/2006/relationships/tags" Target="../tags/tag1422.xml"/><Relationship Id="rId242" Type="http://schemas.openxmlformats.org/officeDocument/2006/relationships/tags" Target="../tags/tag1443.xml"/><Relationship Id="rId263" Type="http://schemas.openxmlformats.org/officeDocument/2006/relationships/tags" Target="../tags/tag1464.xml"/><Relationship Id="rId37" Type="http://schemas.openxmlformats.org/officeDocument/2006/relationships/tags" Target="../tags/tag1238.xml"/><Relationship Id="rId58" Type="http://schemas.openxmlformats.org/officeDocument/2006/relationships/tags" Target="../tags/tag1259.xml"/><Relationship Id="rId79" Type="http://schemas.openxmlformats.org/officeDocument/2006/relationships/tags" Target="../tags/tag1280.xml"/><Relationship Id="rId102" Type="http://schemas.openxmlformats.org/officeDocument/2006/relationships/tags" Target="../tags/tag1303.xml"/><Relationship Id="rId123" Type="http://schemas.openxmlformats.org/officeDocument/2006/relationships/tags" Target="../tags/tag1324.xml"/><Relationship Id="rId144" Type="http://schemas.openxmlformats.org/officeDocument/2006/relationships/tags" Target="../tags/tag1345.xml"/><Relationship Id="rId90" Type="http://schemas.openxmlformats.org/officeDocument/2006/relationships/tags" Target="../tags/tag1291.xml"/><Relationship Id="rId165" Type="http://schemas.openxmlformats.org/officeDocument/2006/relationships/tags" Target="../tags/tag1366.xml"/><Relationship Id="rId186" Type="http://schemas.openxmlformats.org/officeDocument/2006/relationships/tags" Target="../tags/tag1387.xml"/><Relationship Id="rId211" Type="http://schemas.openxmlformats.org/officeDocument/2006/relationships/tags" Target="../tags/tag1412.xml"/><Relationship Id="rId232" Type="http://schemas.openxmlformats.org/officeDocument/2006/relationships/tags" Target="../tags/tag1433.xml"/><Relationship Id="rId253" Type="http://schemas.openxmlformats.org/officeDocument/2006/relationships/tags" Target="../tags/tag1454.xml"/><Relationship Id="rId274" Type="http://schemas.openxmlformats.org/officeDocument/2006/relationships/tags" Target="../tags/tag1475.xml"/><Relationship Id="rId27" Type="http://schemas.openxmlformats.org/officeDocument/2006/relationships/tags" Target="../tags/tag1228.xml"/><Relationship Id="rId48" Type="http://schemas.openxmlformats.org/officeDocument/2006/relationships/tags" Target="../tags/tag1249.xml"/><Relationship Id="rId69" Type="http://schemas.openxmlformats.org/officeDocument/2006/relationships/tags" Target="../tags/tag1270.xml"/><Relationship Id="rId113" Type="http://schemas.openxmlformats.org/officeDocument/2006/relationships/tags" Target="../tags/tag1314.xml"/><Relationship Id="rId134" Type="http://schemas.openxmlformats.org/officeDocument/2006/relationships/tags" Target="../tags/tag1335.xml"/><Relationship Id="rId80" Type="http://schemas.openxmlformats.org/officeDocument/2006/relationships/tags" Target="../tags/tag1281.xml"/><Relationship Id="rId155" Type="http://schemas.openxmlformats.org/officeDocument/2006/relationships/tags" Target="../tags/tag1356.xml"/><Relationship Id="rId176" Type="http://schemas.openxmlformats.org/officeDocument/2006/relationships/tags" Target="../tags/tag1377.xml"/><Relationship Id="rId197" Type="http://schemas.openxmlformats.org/officeDocument/2006/relationships/tags" Target="../tags/tag1398.xml"/><Relationship Id="rId201" Type="http://schemas.openxmlformats.org/officeDocument/2006/relationships/tags" Target="../tags/tag1402.xml"/><Relationship Id="rId222" Type="http://schemas.openxmlformats.org/officeDocument/2006/relationships/tags" Target="../tags/tag1423.xml"/><Relationship Id="rId243" Type="http://schemas.openxmlformats.org/officeDocument/2006/relationships/tags" Target="../tags/tag1444.xml"/><Relationship Id="rId264" Type="http://schemas.openxmlformats.org/officeDocument/2006/relationships/tags" Target="../tags/tag1465.xml"/><Relationship Id="rId17" Type="http://schemas.openxmlformats.org/officeDocument/2006/relationships/tags" Target="../tags/tag1218.xml"/><Relationship Id="rId38" Type="http://schemas.openxmlformats.org/officeDocument/2006/relationships/tags" Target="../tags/tag1239.xml"/><Relationship Id="rId59" Type="http://schemas.openxmlformats.org/officeDocument/2006/relationships/tags" Target="../tags/tag1260.xml"/><Relationship Id="rId103" Type="http://schemas.openxmlformats.org/officeDocument/2006/relationships/tags" Target="../tags/tag1304.xml"/><Relationship Id="rId124" Type="http://schemas.openxmlformats.org/officeDocument/2006/relationships/tags" Target="../tags/tag1325.xml"/><Relationship Id="rId70" Type="http://schemas.openxmlformats.org/officeDocument/2006/relationships/tags" Target="../tags/tag1271.xml"/><Relationship Id="rId91" Type="http://schemas.openxmlformats.org/officeDocument/2006/relationships/tags" Target="../tags/tag1292.xml"/><Relationship Id="rId145" Type="http://schemas.openxmlformats.org/officeDocument/2006/relationships/tags" Target="../tags/tag1346.xml"/><Relationship Id="rId166" Type="http://schemas.openxmlformats.org/officeDocument/2006/relationships/tags" Target="../tags/tag1367.xml"/><Relationship Id="rId187" Type="http://schemas.openxmlformats.org/officeDocument/2006/relationships/tags" Target="../tags/tag1388.xml"/><Relationship Id="rId1" Type="http://schemas.openxmlformats.org/officeDocument/2006/relationships/tags" Target="../tags/tag1202.xml"/><Relationship Id="rId212" Type="http://schemas.openxmlformats.org/officeDocument/2006/relationships/tags" Target="../tags/tag1413.xml"/><Relationship Id="rId233" Type="http://schemas.openxmlformats.org/officeDocument/2006/relationships/tags" Target="../tags/tag1434.xml"/><Relationship Id="rId254" Type="http://schemas.openxmlformats.org/officeDocument/2006/relationships/tags" Target="../tags/tag1455.xml"/><Relationship Id="rId28" Type="http://schemas.openxmlformats.org/officeDocument/2006/relationships/tags" Target="../tags/tag1229.xml"/><Relationship Id="rId49" Type="http://schemas.openxmlformats.org/officeDocument/2006/relationships/tags" Target="../tags/tag1250.xml"/><Relationship Id="rId114" Type="http://schemas.openxmlformats.org/officeDocument/2006/relationships/tags" Target="../tags/tag1315.xml"/><Relationship Id="rId275" Type="http://schemas.openxmlformats.org/officeDocument/2006/relationships/tags" Target="../tags/tag1476.xml"/><Relationship Id="rId60" Type="http://schemas.openxmlformats.org/officeDocument/2006/relationships/tags" Target="../tags/tag1261.xml"/><Relationship Id="rId81" Type="http://schemas.openxmlformats.org/officeDocument/2006/relationships/tags" Target="../tags/tag1282.xml"/><Relationship Id="rId135" Type="http://schemas.openxmlformats.org/officeDocument/2006/relationships/tags" Target="../tags/tag1336.xml"/><Relationship Id="rId156" Type="http://schemas.openxmlformats.org/officeDocument/2006/relationships/tags" Target="../tags/tag1357.xml"/><Relationship Id="rId177" Type="http://schemas.openxmlformats.org/officeDocument/2006/relationships/tags" Target="../tags/tag1378.xml"/><Relationship Id="rId198" Type="http://schemas.openxmlformats.org/officeDocument/2006/relationships/tags" Target="../tags/tag1399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1492.xml"/><Relationship Id="rId18" Type="http://schemas.openxmlformats.org/officeDocument/2006/relationships/tags" Target="../tags/tag1497.xml"/><Relationship Id="rId26" Type="http://schemas.openxmlformats.org/officeDocument/2006/relationships/tags" Target="../tags/tag1505.xml"/><Relationship Id="rId39" Type="http://schemas.openxmlformats.org/officeDocument/2006/relationships/tags" Target="../tags/tag1518.xml"/><Relationship Id="rId21" Type="http://schemas.openxmlformats.org/officeDocument/2006/relationships/tags" Target="../tags/tag1500.xml"/><Relationship Id="rId34" Type="http://schemas.openxmlformats.org/officeDocument/2006/relationships/tags" Target="../tags/tag1513.xml"/><Relationship Id="rId42" Type="http://schemas.openxmlformats.org/officeDocument/2006/relationships/tags" Target="../tags/tag1521.xml"/><Relationship Id="rId47" Type="http://schemas.openxmlformats.org/officeDocument/2006/relationships/tags" Target="../tags/tag1526.xml"/><Relationship Id="rId50" Type="http://schemas.openxmlformats.org/officeDocument/2006/relationships/tags" Target="../tags/tag1529.xml"/><Relationship Id="rId55" Type="http://schemas.openxmlformats.org/officeDocument/2006/relationships/tags" Target="../tags/tag1534.xml"/><Relationship Id="rId7" Type="http://schemas.openxmlformats.org/officeDocument/2006/relationships/tags" Target="../tags/tag1486.xml"/><Relationship Id="rId12" Type="http://schemas.openxmlformats.org/officeDocument/2006/relationships/tags" Target="../tags/tag1491.xml"/><Relationship Id="rId17" Type="http://schemas.openxmlformats.org/officeDocument/2006/relationships/tags" Target="../tags/tag1496.xml"/><Relationship Id="rId25" Type="http://schemas.openxmlformats.org/officeDocument/2006/relationships/tags" Target="../tags/tag1504.xml"/><Relationship Id="rId33" Type="http://schemas.openxmlformats.org/officeDocument/2006/relationships/tags" Target="../tags/tag1512.xml"/><Relationship Id="rId38" Type="http://schemas.openxmlformats.org/officeDocument/2006/relationships/tags" Target="../tags/tag1517.xml"/><Relationship Id="rId46" Type="http://schemas.openxmlformats.org/officeDocument/2006/relationships/tags" Target="../tags/tag1525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1481.xml"/><Relationship Id="rId16" Type="http://schemas.openxmlformats.org/officeDocument/2006/relationships/tags" Target="../tags/tag1495.xml"/><Relationship Id="rId20" Type="http://schemas.openxmlformats.org/officeDocument/2006/relationships/tags" Target="../tags/tag1499.xml"/><Relationship Id="rId29" Type="http://schemas.openxmlformats.org/officeDocument/2006/relationships/tags" Target="../tags/tag1508.xml"/><Relationship Id="rId41" Type="http://schemas.openxmlformats.org/officeDocument/2006/relationships/tags" Target="../tags/tag1520.xml"/><Relationship Id="rId54" Type="http://schemas.openxmlformats.org/officeDocument/2006/relationships/tags" Target="../tags/tag1533.xml"/><Relationship Id="rId1" Type="http://schemas.openxmlformats.org/officeDocument/2006/relationships/tags" Target="../tags/tag1480.xml"/><Relationship Id="rId6" Type="http://schemas.openxmlformats.org/officeDocument/2006/relationships/tags" Target="../tags/tag1485.xml"/><Relationship Id="rId11" Type="http://schemas.openxmlformats.org/officeDocument/2006/relationships/tags" Target="../tags/tag1490.xml"/><Relationship Id="rId24" Type="http://schemas.openxmlformats.org/officeDocument/2006/relationships/tags" Target="../tags/tag1503.xml"/><Relationship Id="rId32" Type="http://schemas.openxmlformats.org/officeDocument/2006/relationships/tags" Target="../tags/tag1511.xml"/><Relationship Id="rId37" Type="http://schemas.openxmlformats.org/officeDocument/2006/relationships/tags" Target="../tags/tag1516.xml"/><Relationship Id="rId40" Type="http://schemas.openxmlformats.org/officeDocument/2006/relationships/tags" Target="../tags/tag1519.xml"/><Relationship Id="rId45" Type="http://schemas.openxmlformats.org/officeDocument/2006/relationships/tags" Target="../tags/tag1524.xml"/><Relationship Id="rId53" Type="http://schemas.openxmlformats.org/officeDocument/2006/relationships/tags" Target="../tags/tag1532.xml"/><Relationship Id="rId58" Type="http://schemas.openxmlformats.org/officeDocument/2006/relationships/tags" Target="../tags/tag1537.xml"/><Relationship Id="rId5" Type="http://schemas.openxmlformats.org/officeDocument/2006/relationships/tags" Target="../tags/tag1484.xml"/><Relationship Id="rId15" Type="http://schemas.openxmlformats.org/officeDocument/2006/relationships/tags" Target="../tags/tag1494.xml"/><Relationship Id="rId23" Type="http://schemas.openxmlformats.org/officeDocument/2006/relationships/tags" Target="../tags/tag1502.xml"/><Relationship Id="rId28" Type="http://schemas.openxmlformats.org/officeDocument/2006/relationships/tags" Target="../tags/tag1507.xml"/><Relationship Id="rId36" Type="http://schemas.openxmlformats.org/officeDocument/2006/relationships/tags" Target="../tags/tag1515.xml"/><Relationship Id="rId49" Type="http://schemas.openxmlformats.org/officeDocument/2006/relationships/tags" Target="../tags/tag1528.xml"/><Relationship Id="rId57" Type="http://schemas.openxmlformats.org/officeDocument/2006/relationships/tags" Target="../tags/tag1536.xml"/><Relationship Id="rId10" Type="http://schemas.openxmlformats.org/officeDocument/2006/relationships/tags" Target="../tags/tag1489.xml"/><Relationship Id="rId19" Type="http://schemas.openxmlformats.org/officeDocument/2006/relationships/tags" Target="../tags/tag1498.xml"/><Relationship Id="rId31" Type="http://schemas.openxmlformats.org/officeDocument/2006/relationships/tags" Target="../tags/tag1510.xml"/><Relationship Id="rId44" Type="http://schemas.openxmlformats.org/officeDocument/2006/relationships/tags" Target="../tags/tag1523.xml"/><Relationship Id="rId52" Type="http://schemas.openxmlformats.org/officeDocument/2006/relationships/tags" Target="../tags/tag1531.xml"/><Relationship Id="rId4" Type="http://schemas.openxmlformats.org/officeDocument/2006/relationships/tags" Target="../tags/tag1483.xml"/><Relationship Id="rId9" Type="http://schemas.openxmlformats.org/officeDocument/2006/relationships/tags" Target="../tags/tag1488.xml"/><Relationship Id="rId14" Type="http://schemas.openxmlformats.org/officeDocument/2006/relationships/tags" Target="../tags/tag1493.xml"/><Relationship Id="rId22" Type="http://schemas.openxmlformats.org/officeDocument/2006/relationships/tags" Target="../tags/tag1501.xml"/><Relationship Id="rId27" Type="http://schemas.openxmlformats.org/officeDocument/2006/relationships/tags" Target="../tags/tag1506.xml"/><Relationship Id="rId30" Type="http://schemas.openxmlformats.org/officeDocument/2006/relationships/tags" Target="../tags/tag1509.xml"/><Relationship Id="rId35" Type="http://schemas.openxmlformats.org/officeDocument/2006/relationships/tags" Target="../tags/tag1514.xml"/><Relationship Id="rId43" Type="http://schemas.openxmlformats.org/officeDocument/2006/relationships/tags" Target="../tags/tag1522.xml"/><Relationship Id="rId48" Type="http://schemas.openxmlformats.org/officeDocument/2006/relationships/tags" Target="../tags/tag1527.xml"/><Relationship Id="rId56" Type="http://schemas.openxmlformats.org/officeDocument/2006/relationships/tags" Target="../tags/tag1535.xml"/><Relationship Id="rId8" Type="http://schemas.openxmlformats.org/officeDocument/2006/relationships/tags" Target="../tags/tag1487.xml"/><Relationship Id="rId51" Type="http://schemas.openxmlformats.org/officeDocument/2006/relationships/tags" Target="../tags/tag1530.xml"/><Relationship Id="rId3" Type="http://schemas.openxmlformats.org/officeDocument/2006/relationships/tags" Target="../tags/tag148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545.xml"/><Relationship Id="rId13" Type="http://schemas.openxmlformats.org/officeDocument/2006/relationships/tags" Target="../tags/tag1550.xml"/><Relationship Id="rId18" Type="http://schemas.openxmlformats.org/officeDocument/2006/relationships/tags" Target="../tags/tag1555.xml"/><Relationship Id="rId3" Type="http://schemas.openxmlformats.org/officeDocument/2006/relationships/tags" Target="../tags/tag154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544.xml"/><Relationship Id="rId12" Type="http://schemas.openxmlformats.org/officeDocument/2006/relationships/tags" Target="../tags/tag1549.xml"/><Relationship Id="rId17" Type="http://schemas.openxmlformats.org/officeDocument/2006/relationships/tags" Target="../tags/tag1554.xml"/><Relationship Id="rId2" Type="http://schemas.openxmlformats.org/officeDocument/2006/relationships/tags" Target="../tags/tag1539.xml"/><Relationship Id="rId16" Type="http://schemas.openxmlformats.org/officeDocument/2006/relationships/tags" Target="../tags/tag1553.xml"/><Relationship Id="rId20" Type="http://schemas.openxmlformats.org/officeDocument/2006/relationships/tags" Target="../tags/tag1557.xml"/><Relationship Id="rId1" Type="http://schemas.openxmlformats.org/officeDocument/2006/relationships/tags" Target="../tags/tag1538.xml"/><Relationship Id="rId6" Type="http://schemas.openxmlformats.org/officeDocument/2006/relationships/tags" Target="../tags/tag1543.xml"/><Relationship Id="rId11" Type="http://schemas.openxmlformats.org/officeDocument/2006/relationships/tags" Target="../tags/tag1548.xml"/><Relationship Id="rId5" Type="http://schemas.openxmlformats.org/officeDocument/2006/relationships/tags" Target="../tags/tag1542.xml"/><Relationship Id="rId15" Type="http://schemas.openxmlformats.org/officeDocument/2006/relationships/tags" Target="../tags/tag1552.xml"/><Relationship Id="rId10" Type="http://schemas.openxmlformats.org/officeDocument/2006/relationships/tags" Target="../tags/tag1547.xml"/><Relationship Id="rId19" Type="http://schemas.openxmlformats.org/officeDocument/2006/relationships/tags" Target="../tags/tag1556.xml"/><Relationship Id="rId4" Type="http://schemas.openxmlformats.org/officeDocument/2006/relationships/tags" Target="../tags/tag1541.xml"/><Relationship Id="rId9" Type="http://schemas.openxmlformats.org/officeDocument/2006/relationships/tags" Target="../tags/tag1546.xml"/><Relationship Id="rId14" Type="http://schemas.openxmlformats.org/officeDocument/2006/relationships/tags" Target="../tags/tag155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565.xml"/><Relationship Id="rId13" Type="http://schemas.openxmlformats.org/officeDocument/2006/relationships/tags" Target="../tags/tag1570.xml"/><Relationship Id="rId18" Type="http://schemas.openxmlformats.org/officeDocument/2006/relationships/tags" Target="../tags/tag1575.xml"/><Relationship Id="rId26" Type="http://schemas.openxmlformats.org/officeDocument/2006/relationships/tags" Target="../tags/tag1583.xml"/><Relationship Id="rId39" Type="http://schemas.openxmlformats.org/officeDocument/2006/relationships/tags" Target="../tags/tag1596.xml"/><Relationship Id="rId3" Type="http://schemas.openxmlformats.org/officeDocument/2006/relationships/tags" Target="../tags/tag1560.xml"/><Relationship Id="rId21" Type="http://schemas.openxmlformats.org/officeDocument/2006/relationships/tags" Target="../tags/tag1578.xml"/><Relationship Id="rId34" Type="http://schemas.openxmlformats.org/officeDocument/2006/relationships/tags" Target="../tags/tag1591.xml"/><Relationship Id="rId42" Type="http://schemas.openxmlformats.org/officeDocument/2006/relationships/tags" Target="../tags/tag1599.xml"/><Relationship Id="rId7" Type="http://schemas.openxmlformats.org/officeDocument/2006/relationships/tags" Target="../tags/tag1564.xml"/><Relationship Id="rId12" Type="http://schemas.openxmlformats.org/officeDocument/2006/relationships/tags" Target="../tags/tag1569.xml"/><Relationship Id="rId17" Type="http://schemas.openxmlformats.org/officeDocument/2006/relationships/tags" Target="../tags/tag1574.xml"/><Relationship Id="rId25" Type="http://schemas.openxmlformats.org/officeDocument/2006/relationships/tags" Target="../tags/tag1582.xml"/><Relationship Id="rId33" Type="http://schemas.openxmlformats.org/officeDocument/2006/relationships/tags" Target="../tags/tag1590.xml"/><Relationship Id="rId38" Type="http://schemas.openxmlformats.org/officeDocument/2006/relationships/tags" Target="../tags/tag1595.xml"/><Relationship Id="rId2" Type="http://schemas.openxmlformats.org/officeDocument/2006/relationships/tags" Target="../tags/tag1559.xml"/><Relationship Id="rId16" Type="http://schemas.openxmlformats.org/officeDocument/2006/relationships/tags" Target="../tags/tag1573.xml"/><Relationship Id="rId20" Type="http://schemas.openxmlformats.org/officeDocument/2006/relationships/tags" Target="../tags/tag1577.xml"/><Relationship Id="rId29" Type="http://schemas.openxmlformats.org/officeDocument/2006/relationships/tags" Target="../tags/tag1586.xml"/><Relationship Id="rId41" Type="http://schemas.openxmlformats.org/officeDocument/2006/relationships/tags" Target="../tags/tag1598.xml"/><Relationship Id="rId1" Type="http://schemas.openxmlformats.org/officeDocument/2006/relationships/tags" Target="../tags/tag1558.xml"/><Relationship Id="rId6" Type="http://schemas.openxmlformats.org/officeDocument/2006/relationships/tags" Target="../tags/tag1563.xml"/><Relationship Id="rId11" Type="http://schemas.openxmlformats.org/officeDocument/2006/relationships/tags" Target="../tags/tag1568.xml"/><Relationship Id="rId24" Type="http://schemas.openxmlformats.org/officeDocument/2006/relationships/tags" Target="../tags/tag1581.xml"/><Relationship Id="rId32" Type="http://schemas.openxmlformats.org/officeDocument/2006/relationships/tags" Target="../tags/tag1589.xml"/><Relationship Id="rId37" Type="http://schemas.openxmlformats.org/officeDocument/2006/relationships/tags" Target="../tags/tag1594.xml"/><Relationship Id="rId40" Type="http://schemas.openxmlformats.org/officeDocument/2006/relationships/tags" Target="../tags/tag159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562.xml"/><Relationship Id="rId15" Type="http://schemas.openxmlformats.org/officeDocument/2006/relationships/tags" Target="../tags/tag1572.xml"/><Relationship Id="rId23" Type="http://schemas.openxmlformats.org/officeDocument/2006/relationships/tags" Target="../tags/tag1580.xml"/><Relationship Id="rId28" Type="http://schemas.openxmlformats.org/officeDocument/2006/relationships/tags" Target="../tags/tag1585.xml"/><Relationship Id="rId36" Type="http://schemas.openxmlformats.org/officeDocument/2006/relationships/tags" Target="../tags/tag1593.xml"/><Relationship Id="rId10" Type="http://schemas.openxmlformats.org/officeDocument/2006/relationships/tags" Target="../tags/tag1567.xml"/><Relationship Id="rId19" Type="http://schemas.openxmlformats.org/officeDocument/2006/relationships/tags" Target="../tags/tag1576.xml"/><Relationship Id="rId31" Type="http://schemas.openxmlformats.org/officeDocument/2006/relationships/tags" Target="../tags/tag1588.xml"/><Relationship Id="rId44" Type="http://schemas.openxmlformats.org/officeDocument/2006/relationships/tags" Target="../tags/tag1601.xml"/><Relationship Id="rId4" Type="http://schemas.openxmlformats.org/officeDocument/2006/relationships/tags" Target="../tags/tag1561.xml"/><Relationship Id="rId9" Type="http://schemas.openxmlformats.org/officeDocument/2006/relationships/tags" Target="../tags/tag1566.xml"/><Relationship Id="rId14" Type="http://schemas.openxmlformats.org/officeDocument/2006/relationships/tags" Target="../tags/tag1571.xml"/><Relationship Id="rId22" Type="http://schemas.openxmlformats.org/officeDocument/2006/relationships/tags" Target="../tags/tag1579.xml"/><Relationship Id="rId27" Type="http://schemas.openxmlformats.org/officeDocument/2006/relationships/tags" Target="../tags/tag1584.xml"/><Relationship Id="rId30" Type="http://schemas.openxmlformats.org/officeDocument/2006/relationships/tags" Target="../tags/tag1587.xml"/><Relationship Id="rId35" Type="http://schemas.openxmlformats.org/officeDocument/2006/relationships/tags" Target="../tags/tag1592.xml"/><Relationship Id="rId43" Type="http://schemas.openxmlformats.org/officeDocument/2006/relationships/tags" Target="../tags/tag160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609.xml"/><Relationship Id="rId13" Type="http://schemas.openxmlformats.org/officeDocument/2006/relationships/tags" Target="../tags/tag1614.xml"/><Relationship Id="rId18" Type="http://schemas.openxmlformats.org/officeDocument/2006/relationships/tags" Target="../tags/tag1619.xml"/><Relationship Id="rId26" Type="http://schemas.openxmlformats.org/officeDocument/2006/relationships/tags" Target="../tags/tag1627.xml"/><Relationship Id="rId39" Type="http://schemas.openxmlformats.org/officeDocument/2006/relationships/tags" Target="../tags/tag1640.xml"/><Relationship Id="rId3" Type="http://schemas.openxmlformats.org/officeDocument/2006/relationships/tags" Target="../tags/tag1604.xml"/><Relationship Id="rId21" Type="http://schemas.openxmlformats.org/officeDocument/2006/relationships/tags" Target="../tags/tag1622.xml"/><Relationship Id="rId34" Type="http://schemas.openxmlformats.org/officeDocument/2006/relationships/tags" Target="../tags/tag1635.xml"/><Relationship Id="rId7" Type="http://schemas.openxmlformats.org/officeDocument/2006/relationships/tags" Target="../tags/tag1608.xml"/><Relationship Id="rId12" Type="http://schemas.openxmlformats.org/officeDocument/2006/relationships/tags" Target="../tags/tag1613.xml"/><Relationship Id="rId17" Type="http://schemas.openxmlformats.org/officeDocument/2006/relationships/tags" Target="../tags/tag1618.xml"/><Relationship Id="rId25" Type="http://schemas.openxmlformats.org/officeDocument/2006/relationships/tags" Target="../tags/tag1626.xml"/><Relationship Id="rId33" Type="http://schemas.openxmlformats.org/officeDocument/2006/relationships/tags" Target="../tags/tag1634.xml"/><Relationship Id="rId38" Type="http://schemas.openxmlformats.org/officeDocument/2006/relationships/tags" Target="../tags/tag1639.xml"/><Relationship Id="rId2" Type="http://schemas.openxmlformats.org/officeDocument/2006/relationships/tags" Target="../tags/tag1603.xml"/><Relationship Id="rId16" Type="http://schemas.openxmlformats.org/officeDocument/2006/relationships/tags" Target="../tags/tag1617.xml"/><Relationship Id="rId20" Type="http://schemas.openxmlformats.org/officeDocument/2006/relationships/tags" Target="../tags/tag1621.xml"/><Relationship Id="rId29" Type="http://schemas.openxmlformats.org/officeDocument/2006/relationships/tags" Target="../tags/tag1630.xml"/><Relationship Id="rId1" Type="http://schemas.openxmlformats.org/officeDocument/2006/relationships/tags" Target="../tags/tag1602.xml"/><Relationship Id="rId6" Type="http://schemas.openxmlformats.org/officeDocument/2006/relationships/tags" Target="../tags/tag1607.xml"/><Relationship Id="rId11" Type="http://schemas.openxmlformats.org/officeDocument/2006/relationships/tags" Target="../tags/tag1612.xml"/><Relationship Id="rId24" Type="http://schemas.openxmlformats.org/officeDocument/2006/relationships/tags" Target="../tags/tag1625.xml"/><Relationship Id="rId32" Type="http://schemas.openxmlformats.org/officeDocument/2006/relationships/tags" Target="../tags/tag1633.xml"/><Relationship Id="rId37" Type="http://schemas.openxmlformats.org/officeDocument/2006/relationships/tags" Target="../tags/tag1638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1606.xml"/><Relationship Id="rId15" Type="http://schemas.openxmlformats.org/officeDocument/2006/relationships/tags" Target="../tags/tag1616.xml"/><Relationship Id="rId23" Type="http://schemas.openxmlformats.org/officeDocument/2006/relationships/tags" Target="../tags/tag1624.xml"/><Relationship Id="rId28" Type="http://schemas.openxmlformats.org/officeDocument/2006/relationships/tags" Target="../tags/tag1629.xml"/><Relationship Id="rId36" Type="http://schemas.openxmlformats.org/officeDocument/2006/relationships/tags" Target="../tags/tag1637.xml"/><Relationship Id="rId10" Type="http://schemas.openxmlformats.org/officeDocument/2006/relationships/tags" Target="../tags/tag1611.xml"/><Relationship Id="rId19" Type="http://schemas.openxmlformats.org/officeDocument/2006/relationships/tags" Target="../tags/tag1620.xml"/><Relationship Id="rId31" Type="http://schemas.openxmlformats.org/officeDocument/2006/relationships/tags" Target="../tags/tag1632.xml"/><Relationship Id="rId4" Type="http://schemas.openxmlformats.org/officeDocument/2006/relationships/tags" Target="../tags/tag1605.xml"/><Relationship Id="rId9" Type="http://schemas.openxmlformats.org/officeDocument/2006/relationships/tags" Target="../tags/tag1610.xml"/><Relationship Id="rId14" Type="http://schemas.openxmlformats.org/officeDocument/2006/relationships/tags" Target="../tags/tag1615.xml"/><Relationship Id="rId22" Type="http://schemas.openxmlformats.org/officeDocument/2006/relationships/tags" Target="../tags/tag1623.xml"/><Relationship Id="rId27" Type="http://schemas.openxmlformats.org/officeDocument/2006/relationships/tags" Target="../tags/tag1628.xml"/><Relationship Id="rId30" Type="http://schemas.openxmlformats.org/officeDocument/2006/relationships/tags" Target="../tags/tag1631.xml"/><Relationship Id="rId35" Type="http://schemas.openxmlformats.org/officeDocument/2006/relationships/tags" Target="../tags/tag1636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tags" Target="../tags/tag1653.xml"/><Relationship Id="rId18" Type="http://schemas.openxmlformats.org/officeDocument/2006/relationships/tags" Target="../tags/tag1658.xml"/><Relationship Id="rId26" Type="http://schemas.openxmlformats.org/officeDocument/2006/relationships/tags" Target="../tags/tag1666.xml"/><Relationship Id="rId39" Type="http://schemas.openxmlformats.org/officeDocument/2006/relationships/tags" Target="../tags/tag1679.xml"/><Relationship Id="rId21" Type="http://schemas.openxmlformats.org/officeDocument/2006/relationships/tags" Target="../tags/tag1661.xml"/><Relationship Id="rId34" Type="http://schemas.openxmlformats.org/officeDocument/2006/relationships/tags" Target="../tags/tag1674.xml"/><Relationship Id="rId42" Type="http://schemas.openxmlformats.org/officeDocument/2006/relationships/tags" Target="../tags/tag1682.xml"/><Relationship Id="rId47" Type="http://schemas.openxmlformats.org/officeDocument/2006/relationships/tags" Target="../tags/tag1687.xml"/><Relationship Id="rId50" Type="http://schemas.openxmlformats.org/officeDocument/2006/relationships/tags" Target="../tags/tag1690.xml"/><Relationship Id="rId55" Type="http://schemas.openxmlformats.org/officeDocument/2006/relationships/tags" Target="../tags/tag1695.xml"/><Relationship Id="rId63" Type="http://schemas.openxmlformats.org/officeDocument/2006/relationships/tags" Target="../tags/tag1703.xml"/><Relationship Id="rId68" Type="http://schemas.openxmlformats.org/officeDocument/2006/relationships/tags" Target="../tags/tag1708.xml"/><Relationship Id="rId76" Type="http://schemas.openxmlformats.org/officeDocument/2006/relationships/tags" Target="../tags/tag1716.xml"/><Relationship Id="rId84" Type="http://schemas.openxmlformats.org/officeDocument/2006/relationships/tags" Target="../tags/tag1724.xml"/><Relationship Id="rId89" Type="http://schemas.openxmlformats.org/officeDocument/2006/relationships/tags" Target="../tags/tag1729.xml"/><Relationship Id="rId7" Type="http://schemas.openxmlformats.org/officeDocument/2006/relationships/tags" Target="../tags/tag1647.xml"/><Relationship Id="rId71" Type="http://schemas.openxmlformats.org/officeDocument/2006/relationships/tags" Target="../tags/tag1711.xml"/><Relationship Id="rId92" Type="http://schemas.openxmlformats.org/officeDocument/2006/relationships/tags" Target="../tags/tag1732.xml"/><Relationship Id="rId2" Type="http://schemas.openxmlformats.org/officeDocument/2006/relationships/tags" Target="../tags/tag1642.xml"/><Relationship Id="rId16" Type="http://schemas.openxmlformats.org/officeDocument/2006/relationships/tags" Target="../tags/tag1656.xml"/><Relationship Id="rId29" Type="http://schemas.openxmlformats.org/officeDocument/2006/relationships/tags" Target="../tags/tag1669.xml"/><Relationship Id="rId11" Type="http://schemas.openxmlformats.org/officeDocument/2006/relationships/tags" Target="../tags/tag1651.xml"/><Relationship Id="rId24" Type="http://schemas.openxmlformats.org/officeDocument/2006/relationships/tags" Target="../tags/tag1664.xml"/><Relationship Id="rId32" Type="http://schemas.openxmlformats.org/officeDocument/2006/relationships/tags" Target="../tags/tag1672.xml"/><Relationship Id="rId37" Type="http://schemas.openxmlformats.org/officeDocument/2006/relationships/tags" Target="../tags/tag1677.xml"/><Relationship Id="rId40" Type="http://schemas.openxmlformats.org/officeDocument/2006/relationships/tags" Target="../tags/tag1680.xml"/><Relationship Id="rId45" Type="http://schemas.openxmlformats.org/officeDocument/2006/relationships/tags" Target="../tags/tag1685.xml"/><Relationship Id="rId53" Type="http://schemas.openxmlformats.org/officeDocument/2006/relationships/tags" Target="../tags/tag1693.xml"/><Relationship Id="rId58" Type="http://schemas.openxmlformats.org/officeDocument/2006/relationships/tags" Target="../tags/tag1698.xml"/><Relationship Id="rId66" Type="http://schemas.openxmlformats.org/officeDocument/2006/relationships/tags" Target="../tags/tag1706.xml"/><Relationship Id="rId74" Type="http://schemas.openxmlformats.org/officeDocument/2006/relationships/tags" Target="../tags/tag1714.xml"/><Relationship Id="rId79" Type="http://schemas.openxmlformats.org/officeDocument/2006/relationships/tags" Target="../tags/tag1719.xml"/><Relationship Id="rId87" Type="http://schemas.openxmlformats.org/officeDocument/2006/relationships/tags" Target="../tags/tag1727.xml"/><Relationship Id="rId5" Type="http://schemas.openxmlformats.org/officeDocument/2006/relationships/tags" Target="../tags/tag1645.xml"/><Relationship Id="rId61" Type="http://schemas.openxmlformats.org/officeDocument/2006/relationships/tags" Target="../tags/tag1701.xml"/><Relationship Id="rId82" Type="http://schemas.openxmlformats.org/officeDocument/2006/relationships/tags" Target="../tags/tag1722.xml"/><Relationship Id="rId90" Type="http://schemas.openxmlformats.org/officeDocument/2006/relationships/tags" Target="../tags/tag1730.xml"/><Relationship Id="rId19" Type="http://schemas.openxmlformats.org/officeDocument/2006/relationships/tags" Target="../tags/tag1659.xml"/><Relationship Id="rId14" Type="http://schemas.openxmlformats.org/officeDocument/2006/relationships/tags" Target="../tags/tag1654.xml"/><Relationship Id="rId22" Type="http://schemas.openxmlformats.org/officeDocument/2006/relationships/tags" Target="../tags/tag1662.xml"/><Relationship Id="rId27" Type="http://schemas.openxmlformats.org/officeDocument/2006/relationships/tags" Target="../tags/tag1667.xml"/><Relationship Id="rId30" Type="http://schemas.openxmlformats.org/officeDocument/2006/relationships/tags" Target="../tags/tag1670.xml"/><Relationship Id="rId35" Type="http://schemas.openxmlformats.org/officeDocument/2006/relationships/tags" Target="../tags/tag1675.xml"/><Relationship Id="rId43" Type="http://schemas.openxmlformats.org/officeDocument/2006/relationships/tags" Target="../tags/tag1683.xml"/><Relationship Id="rId48" Type="http://schemas.openxmlformats.org/officeDocument/2006/relationships/tags" Target="../tags/tag1688.xml"/><Relationship Id="rId56" Type="http://schemas.openxmlformats.org/officeDocument/2006/relationships/tags" Target="../tags/tag1696.xml"/><Relationship Id="rId64" Type="http://schemas.openxmlformats.org/officeDocument/2006/relationships/tags" Target="../tags/tag1704.xml"/><Relationship Id="rId69" Type="http://schemas.openxmlformats.org/officeDocument/2006/relationships/tags" Target="../tags/tag1709.xml"/><Relationship Id="rId77" Type="http://schemas.openxmlformats.org/officeDocument/2006/relationships/tags" Target="../tags/tag1717.xml"/><Relationship Id="rId8" Type="http://schemas.openxmlformats.org/officeDocument/2006/relationships/tags" Target="../tags/tag1648.xml"/><Relationship Id="rId51" Type="http://schemas.openxmlformats.org/officeDocument/2006/relationships/tags" Target="../tags/tag1691.xml"/><Relationship Id="rId72" Type="http://schemas.openxmlformats.org/officeDocument/2006/relationships/tags" Target="../tags/tag1712.xml"/><Relationship Id="rId80" Type="http://schemas.openxmlformats.org/officeDocument/2006/relationships/tags" Target="../tags/tag1720.xml"/><Relationship Id="rId85" Type="http://schemas.openxmlformats.org/officeDocument/2006/relationships/tags" Target="../tags/tag1725.xml"/><Relationship Id="rId93" Type="http://schemas.openxmlformats.org/officeDocument/2006/relationships/tags" Target="../tags/tag1733.xml"/><Relationship Id="rId3" Type="http://schemas.openxmlformats.org/officeDocument/2006/relationships/tags" Target="../tags/tag1643.xml"/><Relationship Id="rId12" Type="http://schemas.openxmlformats.org/officeDocument/2006/relationships/tags" Target="../tags/tag1652.xml"/><Relationship Id="rId17" Type="http://schemas.openxmlformats.org/officeDocument/2006/relationships/tags" Target="../tags/tag1657.xml"/><Relationship Id="rId25" Type="http://schemas.openxmlformats.org/officeDocument/2006/relationships/tags" Target="../tags/tag1665.xml"/><Relationship Id="rId33" Type="http://schemas.openxmlformats.org/officeDocument/2006/relationships/tags" Target="../tags/tag1673.xml"/><Relationship Id="rId38" Type="http://schemas.openxmlformats.org/officeDocument/2006/relationships/tags" Target="../tags/tag1678.xml"/><Relationship Id="rId46" Type="http://schemas.openxmlformats.org/officeDocument/2006/relationships/tags" Target="../tags/tag1686.xml"/><Relationship Id="rId59" Type="http://schemas.openxmlformats.org/officeDocument/2006/relationships/tags" Target="../tags/tag1699.xml"/><Relationship Id="rId67" Type="http://schemas.openxmlformats.org/officeDocument/2006/relationships/tags" Target="../tags/tag1707.xml"/><Relationship Id="rId20" Type="http://schemas.openxmlformats.org/officeDocument/2006/relationships/tags" Target="../tags/tag1660.xml"/><Relationship Id="rId41" Type="http://schemas.openxmlformats.org/officeDocument/2006/relationships/tags" Target="../tags/tag1681.xml"/><Relationship Id="rId54" Type="http://schemas.openxmlformats.org/officeDocument/2006/relationships/tags" Target="../tags/tag1694.xml"/><Relationship Id="rId62" Type="http://schemas.openxmlformats.org/officeDocument/2006/relationships/tags" Target="../tags/tag1702.xml"/><Relationship Id="rId70" Type="http://schemas.openxmlformats.org/officeDocument/2006/relationships/tags" Target="../tags/tag1710.xml"/><Relationship Id="rId75" Type="http://schemas.openxmlformats.org/officeDocument/2006/relationships/tags" Target="../tags/tag1715.xml"/><Relationship Id="rId83" Type="http://schemas.openxmlformats.org/officeDocument/2006/relationships/tags" Target="../tags/tag1723.xml"/><Relationship Id="rId88" Type="http://schemas.openxmlformats.org/officeDocument/2006/relationships/tags" Target="../tags/tag1728.xml"/><Relationship Id="rId91" Type="http://schemas.openxmlformats.org/officeDocument/2006/relationships/tags" Target="../tags/tag1731.xml"/><Relationship Id="rId1" Type="http://schemas.openxmlformats.org/officeDocument/2006/relationships/tags" Target="../tags/tag1641.xml"/><Relationship Id="rId6" Type="http://schemas.openxmlformats.org/officeDocument/2006/relationships/tags" Target="../tags/tag1646.xml"/><Relationship Id="rId15" Type="http://schemas.openxmlformats.org/officeDocument/2006/relationships/tags" Target="../tags/tag1655.xml"/><Relationship Id="rId23" Type="http://schemas.openxmlformats.org/officeDocument/2006/relationships/tags" Target="../tags/tag1663.xml"/><Relationship Id="rId28" Type="http://schemas.openxmlformats.org/officeDocument/2006/relationships/tags" Target="../tags/tag1668.xml"/><Relationship Id="rId36" Type="http://schemas.openxmlformats.org/officeDocument/2006/relationships/tags" Target="../tags/tag1676.xml"/><Relationship Id="rId49" Type="http://schemas.openxmlformats.org/officeDocument/2006/relationships/tags" Target="../tags/tag1689.xml"/><Relationship Id="rId57" Type="http://schemas.openxmlformats.org/officeDocument/2006/relationships/tags" Target="../tags/tag1697.xml"/><Relationship Id="rId10" Type="http://schemas.openxmlformats.org/officeDocument/2006/relationships/tags" Target="../tags/tag1650.xml"/><Relationship Id="rId31" Type="http://schemas.openxmlformats.org/officeDocument/2006/relationships/tags" Target="../tags/tag1671.xml"/><Relationship Id="rId44" Type="http://schemas.openxmlformats.org/officeDocument/2006/relationships/tags" Target="../tags/tag1684.xml"/><Relationship Id="rId52" Type="http://schemas.openxmlformats.org/officeDocument/2006/relationships/tags" Target="../tags/tag1692.xml"/><Relationship Id="rId60" Type="http://schemas.openxmlformats.org/officeDocument/2006/relationships/tags" Target="../tags/tag1700.xml"/><Relationship Id="rId65" Type="http://schemas.openxmlformats.org/officeDocument/2006/relationships/tags" Target="../tags/tag1705.xml"/><Relationship Id="rId73" Type="http://schemas.openxmlformats.org/officeDocument/2006/relationships/tags" Target="../tags/tag1713.xml"/><Relationship Id="rId78" Type="http://schemas.openxmlformats.org/officeDocument/2006/relationships/tags" Target="../tags/tag1718.xml"/><Relationship Id="rId81" Type="http://schemas.openxmlformats.org/officeDocument/2006/relationships/tags" Target="../tags/tag1721.xml"/><Relationship Id="rId86" Type="http://schemas.openxmlformats.org/officeDocument/2006/relationships/tags" Target="../tags/tag1726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1644.xml"/><Relationship Id="rId9" Type="http://schemas.openxmlformats.org/officeDocument/2006/relationships/tags" Target="../tags/tag164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741.xml"/><Relationship Id="rId13" Type="http://schemas.openxmlformats.org/officeDocument/2006/relationships/tags" Target="../tags/tag1746.xml"/><Relationship Id="rId18" Type="http://schemas.openxmlformats.org/officeDocument/2006/relationships/tags" Target="../tags/tag1751.xml"/><Relationship Id="rId26" Type="http://schemas.openxmlformats.org/officeDocument/2006/relationships/tags" Target="../tags/tag1759.xml"/><Relationship Id="rId39" Type="http://schemas.openxmlformats.org/officeDocument/2006/relationships/tags" Target="../tags/tag1772.xml"/><Relationship Id="rId3" Type="http://schemas.openxmlformats.org/officeDocument/2006/relationships/tags" Target="../tags/tag1736.xml"/><Relationship Id="rId21" Type="http://schemas.openxmlformats.org/officeDocument/2006/relationships/tags" Target="../tags/tag1754.xml"/><Relationship Id="rId34" Type="http://schemas.openxmlformats.org/officeDocument/2006/relationships/tags" Target="../tags/tag1767.xml"/><Relationship Id="rId7" Type="http://schemas.openxmlformats.org/officeDocument/2006/relationships/tags" Target="../tags/tag1740.xml"/><Relationship Id="rId12" Type="http://schemas.openxmlformats.org/officeDocument/2006/relationships/tags" Target="../tags/tag1745.xml"/><Relationship Id="rId17" Type="http://schemas.openxmlformats.org/officeDocument/2006/relationships/tags" Target="../tags/tag1750.xml"/><Relationship Id="rId25" Type="http://schemas.openxmlformats.org/officeDocument/2006/relationships/tags" Target="../tags/tag1758.xml"/><Relationship Id="rId33" Type="http://schemas.openxmlformats.org/officeDocument/2006/relationships/tags" Target="../tags/tag1766.xml"/><Relationship Id="rId38" Type="http://schemas.openxmlformats.org/officeDocument/2006/relationships/tags" Target="../tags/tag1771.xml"/><Relationship Id="rId2" Type="http://schemas.openxmlformats.org/officeDocument/2006/relationships/tags" Target="../tags/tag1735.xml"/><Relationship Id="rId16" Type="http://schemas.openxmlformats.org/officeDocument/2006/relationships/tags" Target="../tags/tag1749.xml"/><Relationship Id="rId20" Type="http://schemas.openxmlformats.org/officeDocument/2006/relationships/tags" Target="../tags/tag1753.xml"/><Relationship Id="rId29" Type="http://schemas.openxmlformats.org/officeDocument/2006/relationships/tags" Target="../tags/tag1762.xml"/><Relationship Id="rId1" Type="http://schemas.openxmlformats.org/officeDocument/2006/relationships/tags" Target="../tags/tag1734.xml"/><Relationship Id="rId6" Type="http://schemas.openxmlformats.org/officeDocument/2006/relationships/tags" Target="../tags/tag1739.xml"/><Relationship Id="rId11" Type="http://schemas.openxmlformats.org/officeDocument/2006/relationships/tags" Target="../tags/tag1744.xml"/><Relationship Id="rId24" Type="http://schemas.openxmlformats.org/officeDocument/2006/relationships/tags" Target="../tags/tag1757.xml"/><Relationship Id="rId32" Type="http://schemas.openxmlformats.org/officeDocument/2006/relationships/tags" Target="../tags/tag1765.xml"/><Relationship Id="rId37" Type="http://schemas.openxmlformats.org/officeDocument/2006/relationships/tags" Target="../tags/tag1770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1738.xml"/><Relationship Id="rId15" Type="http://schemas.openxmlformats.org/officeDocument/2006/relationships/tags" Target="../tags/tag1748.xml"/><Relationship Id="rId23" Type="http://schemas.openxmlformats.org/officeDocument/2006/relationships/tags" Target="../tags/tag1756.xml"/><Relationship Id="rId28" Type="http://schemas.openxmlformats.org/officeDocument/2006/relationships/tags" Target="../tags/tag1761.xml"/><Relationship Id="rId36" Type="http://schemas.openxmlformats.org/officeDocument/2006/relationships/tags" Target="../tags/tag1769.xml"/><Relationship Id="rId10" Type="http://schemas.openxmlformats.org/officeDocument/2006/relationships/tags" Target="../tags/tag1743.xml"/><Relationship Id="rId19" Type="http://schemas.openxmlformats.org/officeDocument/2006/relationships/tags" Target="../tags/tag1752.xml"/><Relationship Id="rId31" Type="http://schemas.openxmlformats.org/officeDocument/2006/relationships/tags" Target="../tags/tag1764.xml"/><Relationship Id="rId4" Type="http://schemas.openxmlformats.org/officeDocument/2006/relationships/tags" Target="../tags/tag1737.xml"/><Relationship Id="rId9" Type="http://schemas.openxmlformats.org/officeDocument/2006/relationships/tags" Target="../tags/tag1742.xml"/><Relationship Id="rId14" Type="http://schemas.openxmlformats.org/officeDocument/2006/relationships/tags" Target="../tags/tag1747.xml"/><Relationship Id="rId22" Type="http://schemas.openxmlformats.org/officeDocument/2006/relationships/tags" Target="../tags/tag1755.xml"/><Relationship Id="rId27" Type="http://schemas.openxmlformats.org/officeDocument/2006/relationships/tags" Target="../tags/tag1760.xml"/><Relationship Id="rId30" Type="http://schemas.openxmlformats.org/officeDocument/2006/relationships/tags" Target="../tags/tag1763.xml"/><Relationship Id="rId35" Type="http://schemas.openxmlformats.org/officeDocument/2006/relationships/tags" Target="../tags/tag17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1785.xml"/><Relationship Id="rId18" Type="http://schemas.openxmlformats.org/officeDocument/2006/relationships/tags" Target="../tags/tag1790.xml"/><Relationship Id="rId26" Type="http://schemas.openxmlformats.org/officeDocument/2006/relationships/tags" Target="../tags/tag1798.xml"/><Relationship Id="rId39" Type="http://schemas.openxmlformats.org/officeDocument/2006/relationships/tags" Target="../tags/tag1811.xml"/><Relationship Id="rId3" Type="http://schemas.openxmlformats.org/officeDocument/2006/relationships/tags" Target="../tags/tag1775.xml"/><Relationship Id="rId21" Type="http://schemas.openxmlformats.org/officeDocument/2006/relationships/tags" Target="../tags/tag1793.xml"/><Relationship Id="rId34" Type="http://schemas.openxmlformats.org/officeDocument/2006/relationships/tags" Target="../tags/tag1806.xml"/><Relationship Id="rId42" Type="http://schemas.openxmlformats.org/officeDocument/2006/relationships/tags" Target="../tags/tag1814.xml"/><Relationship Id="rId47" Type="http://schemas.openxmlformats.org/officeDocument/2006/relationships/tags" Target="../tags/tag1819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779.xml"/><Relationship Id="rId12" Type="http://schemas.openxmlformats.org/officeDocument/2006/relationships/tags" Target="../tags/tag1784.xml"/><Relationship Id="rId17" Type="http://schemas.openxmlformats.org/officeDocument/2006/relationships/tags" Target="../tags/tag1789.xml"/><Relationship Id="rId25" Type="http://schemas.openxmlformats.org/officeDocument/2006/relationships/tags" Target="../tags/tag1797.xml"/><Relationship Id="rId33" Type="http://schemas.openxmlformats.org/officeDocument/2006/relationships/tags" Target="../tags/tag1805.xml"/><Relationship Id="rId38" Type="http://schemas.openxmlformats.org/officeDocument/2006/relationships/tags" Target="../tags/tag1810.xml"/><Relationship Id="rId46" Type="http://schemas.openxmlformats.org/officeDocument/2006/relationships/tags" Target="../tags/tag1818.xml"/><Relationship Id="rId2" Type="http://schemas.openxmlformats.org/officeDocument/2006/relationships/tags" Target="../tags/tag1774.xml"/><Relationship Id="rId16" Type="http://schemas.openxmlformats.org/officeDocument/2006/relationships/tags" Target="../tags/tag1788.xml"/><Relationship Id="rId20" Type="http://schemas.openxmlformats.org/officeDocument/2006/relationships/tags" Target="../tags/tag1792.xml"/><Relationship Id="rId29" Type="http://schemas.openxmlformats.org/officeDocument/2006/relationships/tags" Target="../tags/tag1801.xml"/><Relationship Id="rId41" Type="http://schemas.openxmlformats.org/officeDocument/2006/relationships/tags" Target="../tags/tag1813.xml"/><Relationship Id="rId1" Type="http://schemas.openxmlformats.org/officeDocument/2006/relationships/tags" Target="../tags/tag1773.xml"/><Relationship Id="rId6" Type="http://schemas.openxmlformats.org/officeDocument/2006/relationships/tags" Target="../tags/tag1778.xml"/><Relationship Id="rId11" Type="http://schemas.openxmlformats.org/officeDocument/2006/relationships/tags" Target="../tags/tag1783.xml"/><Relationship Id="rId24" Type="http://schemas.openxmlformats.org/officeDocument/2006/relationships/tags" Target="../tags/tag1796.xml"/><Relationship Id="rId32" Type="http://schemas.openxmlformats.org/officeDocument/2006/relationships/tags" Target="../tags/tag1804.xml"/><Relationship Id="rId37" Type="http://schemas.openxmlformats.org/officeDocument/2006/relationships/tags" Target="../tags/tag1809.xml"/><Relationship Id="rId40" Type="http://schemas.openxmlformats.org/officeDocument/2006/relationships/tags" Target="../tags/tag1812.xml"/><Relationship Id="rId45" Type="http://schemas.openxmlformats.org/officeDocument/2006/relationships/tags" Target="../tags/tag1817.xml"/><Relationship Id="rId5" Type="http://schemas.openxmlformats.org/officeDocument/2006/relationships/tags" Target="../tags/tag1777.xml"/><Relationship Id="rId15" Type="http://schemas.openxmlformats.org/officeDocument/2006/relationships/tags" Target="../tags/tag1787.xml"/><Relationship Id="rId23" Type="http://schemas.openxmlformats.org/officeDocument/2006/relationships/tags" Target="../tags/tag1795.xml"/><Relationship Id="rId28" Type="http://schemas.openxmlformats.org/officeDocument/2006/relationships/tags" Target="../tags/tag1800.xml"/><Relationship Id="rId36" Type="http://schemas.openxmlformats.org/officeDocument/2006/relationships/tags" Target="../tags/tag1808.xml"/><Relationship Id="rId49" Type="http://schemas.openxmlformats.org/officeDocument/2006/relationships/tags" Target="../tags/tag1821.xml"/><Relationship Id="rId10" Type="http://schemas.openxmlformats.org/officeDocument/2006/relationships/tags" Target="../tags/tag1782.xml"/><Relationship Id="rId19" Type="http://schemas.openxmlformats.org/officeDocument/2006/relationships/tags" Target="../tags/tag1791.xml"/><Relationship Id="rId31" Type="http://schemas.openxmlformats.org/officeDocument/2006/relationships/tags" Target="../tags/tag1803.xml"/><Relationship Id="rId44" Type="http://schemas.openxmlformats.org/officeDocument/2006/relationships/tags" Target="../tags/tag1816.xml"/><Relationship Id="rId4" Type="http://schemas.openxmlformats.org/officeDocument/2006/relationships/tags" Target="../tags/tag1776.xml"/><Relationship Id="rId9" Type="http://schemas.openxmlformats.org/officeDocument/2006/relationships/tags" Target="../tags/tag1781.xml"/><Relationship Id="rId14" Type="http://schemas.openxmlformats.org/officeDocument/2006/relationships/tags" Target="../tags/tag1786.xml"/><Relationship Id="rId22" Type="http://schemas.openxmlformats.org/officeDocument/2006/relationships/tags" Target="../tags/tag1794.xml"/><Relationship Id="rId27" Type="http://schemas.openxmlformats.org/officeDocument/2006/relationships/tags" Target="../tags/tag1799.xml"/><Relationship Id="rId30" Type="http://schemas.openxmlformats.org/officeDocument/2006/relationships/tags" Target="../tags/tag1802.xml"/><Relationship Id="rId35" Type="http://schemas.openxmlformats.org/officeDocument/2006/relationships/tags" Target="../tags/tag1807.xml"/><Relationship Id="rId43" Type="http://schemas.openxmlformats.org/officeDocument/2006/relationships/tags" Target="../tags/tag1815.xml"/><Relationship Id="rId48" Type="http://schemas.openxmlformats.org/officeDocument/2006/relationships/tags" Target="../tags/tag1820.xml"/><Relationship Id="rId8" Type="http://schemas.openxmlformats.org/officeDocument/2006/relationships/tags" Target="../tags/tag178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829.xml"/><Relationship Id="rId13" Type="http://schemas.openxmlformats.org/officeDocument/2006/relationships/tags" Target="../tags/tag1834.xml"/><Relationship Id="rId18" Type="http://schemas.openxmlformats.org/officeDocument/2006/relationships/tags" Target="../tags/tag1839.xml"/><Relationship Id="rId26" Type="http://schemas.openxmlformats.org/officeDocument/2006/relationships/tags" Target="../tags/tag1847.xml"/><Relationship Id="rId3" Type="http://schemas.openxmlformats.org/officeDocument/2006/relationships/tags" Target="../tags/tag1824.xml"/><Relationship Id="rId21" Type="http://schemas.openxmlformats.org/officeDocument/2006/relationships/tags" Target="../tags/tag1842.xml"/><Relationship Id="rId34" Type="http://schemas.openxmlformats.org/officeDocument/2006/relationships/tags" Target="../tags/tag1855.xml"/><Relationship Id="rId7" Type="http://schemas.openxmlformats.org/officeDocument/2006/relationships/tags" Target="../tags/tag1828.xml"/><Relationship Id="rId12" Type="http://schemas.openxmlformats.org/officeDocument/2006/relationships/tags" Target="../tags/tag1833.xml"/><Relationship Id="rId17" Type="http://schemas.openxmlformats.org/officeDocument/2006/relationships/tags" Target="../tags/tag1838.xml"/><Relationship Id="rId25" Type="http://schemas.openxmlformats.org/officeDocument/2006/relationships/tags" Target="../tags/tag1846.xml"/><Relationship Id="rId33" Type="http://schemas.openxmlformats.org/officeDocument/2006/relationships/tags" Target="../tags/tag1854.xml"/><Relationship Id="rId2" Type="http://schemas.openxmlformats.org/officeDocument/2006/relationships/tags" Target="../tags/tag1823.xml"/><Relationship Id="rId16" Type="http://schemas.openxmlformats.org/officeDocument/2006/relationships/tags" Target="../tags/tag1837.xml"/><Relationship Id="rId20" Type="http://schemas.openxmlformats.org/officeDocument/2006/relationships/tags" Target="../tags/tag1841.xml"/><Relationship Id="rId29" Type="http://schemas.openxmlformats.org/officeDocument/2006/relationships/tags" Target="../tags/tag1850.xml"/><Relationship Id="rId1" Type="http://schemas.openxmlformats.org/officeDocument/2006/relationships/tags" Target="../tags/tag1822.xml"/><Relationship Id="rId6" Type="http://schemas.openxmlformats.org/officeDocument/2006/relationships/tags" Target="../tags/tag1827.xml"/><Relationship Id="rId11" Type="http://schemas.openxmlformats.org/officeDocument/2006/relationships/tags" Target="../tags/tag1832.xml"/><Relationship Id="rId24" Type="http://schemas.openxmlformats.org/officeDocument/2006/relationships/tags" Target="../tags/tag1845.xml"/><Relationship Id="rId32" Type="http://schemas.openxmlformats.org/officeDocument/2006/relationships/tags" Target="../tags/tag1853.xml"/><Relationship Id="rId5" Type="http://schemas.openxmlformats.org/officeDocument/2006/relationships/tags" Target="../tags/tag1826.xml"/><Relationship Id="rId15" Type="http://schemas.openxmlformats.org/officeDocument/2006/relationships/tags" Target="../tags/tag1836.xml"/><Relationship Id="rId23" Type="http://schemas.openxmlformats.org/officeDocument/2006/relationships/tags" Target="../tags/tag1844.xml"/><Relationship Id="rId28" Type="http://schemas.openxmlformats.org/officeDocument/2006/relationships/tags" Target="../tags/tag184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831.xml"/><Relationship Id="rId19" Type="http://schemas.openxmlformats.org/officeDocument/2006/relationships/tags" Target="../tags/tag1840.xml"/><Relationship Id="rId31" Type="http://schemas.openxmlformats.org/officeDocument/2006/relationships/tags" Target="../tags/tag1852.xml"/><Relationship Id="rId4" Type="http://schemas.openxmlformats.org/officeDocument/2006/relationships/tags" Target="../tags/tag1825.xml"/><Relationship Id="rId9" Type="http://schemas.openxmlformats.org/officeDocument/2006/relationships/tags" Target="../tags/tag1830.xml"/><Relationship Id="rId14" Type="http://schemas.openxmlformats.org/officeDocument/2006/relationships/tags" Target="../tags/tag1835.xml"/><Relationship Id="rId22" Type="http://schemas.openxmlformats.org/officeDocument/2006/relationships/tags" Target="../tags/tag1843.xml"/><Relationship Id="rId27" Type="http://schemas.openxmlformats.org/officeDocument/2006/relationships/tags" Target="../tags/tag1848.xml"/><Relationship Id="rId30" Type="http://schemas.openxmlformats.org/officeDocument/2006/relationships/tags" Target="../tags/tag1851.xml"/><Relationship Id="rId35" Type="http://schemas.openxmlformats.org/officeDocument/2006/relationships/tags" Target="../tags/tag18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864.xml"/><Relationship Id="rId13" Type="http://schemas.openxmlformats.org/officeDocument/2006/relationships/tags" Target="../tags/tag1869.xml"/><Relationship Id="rId18" Type="http://schemas.openxmlformats.org/officeDocument/2006/relationships/tags" Target="../tags/tag1874.xml"/><Relationship Id="rId26" Type="http://schemas.openxmlformats.org/officeDocument/2006/relationships/tags" Target="../tags/tag1882.xml"/><Relationship Id="rId3" Type="http://schemas.openxmlformats.org/officeDocument/2006/relationships/tags" Target="../tags/tag1859.xml"/><Relationship Id="rId21" Type="http://schemas.openxmlformats.org/officeDocument/2006/relationships/tags" Target="../tags/tag1877.xml"/><Relationship Id="rId34" Type="http://schemas.openxmlformats.org/officeDocument/2006/relationships/tags" Target="../tags/tag1890.xml"/><Relationship Id="rId7" Type="http://schemas.openxmlformats.org/officeDocument/2006/relationships/tags" Target="../tags/tag1863.xml"/><Relationship Id="rId12" Type="http://schemas.openxmlformats.org/officeDocument/2006/relationships/tags" Target="../tags/tag1868.xml"/><Relationship Id="rId17" Type="http://schemas.openxmlformats.org/officeDocument/2006/relationships/tags" Target="../tags/tag1873.xml"/><Relationship Id="rId25" Type="http://schemas.openxmlformats.org/officeDocument/2006/relationships/tags" Target="../tags/tag1881.xml"/><Relationship Id="rId33" Type="http://schemas.openxmlformats.org/officeDocument/2006/relationships/tags" Target="../tags/tag1889.xml"/><Relationship Id="rId2" Type="http://schemas.openxmlformats.org/officeDocument/2006/relationships/tags" Target="../tags/tag1858.xml"/><Relationship Id="rId16" Type="http://schemas.openxmlformats.org/officeDocument/2006/relationships/tags" Target="../tags/tag1872.xml"/><Relationship Id="rId20" Type="http://schemas.openxmlformats.org/officeDocument/2006/relationships/tags" Target="../tags/tag1876.xml"/><Relationship Id="rId29" Type="http://schemas.openxmlformats.org/officeDocument/2006/relationships/tags" Target="../tags/tag1885.xml"/><Relationship Id="rId1" Type="http://schemas.openxmlformats.org/officeDocument/2006/relationships/tags" Target="../tags/tag1857.xml"/><Relationship Id="rId6" Type="http://schemas.openxmlformats.org/officeDocument/2006/relationships/tags" Target="../tags/tag1862.xml"/><Relationship Id="rId11" Type="http://schemas.openxmlformats.org/officeDocument/2006/relationships/tags" Target="../tags/tag1867.xml"/><Relationship Id="rId24" Type="http://schemas.openxmlformats.org/officeDocument/2006/relationships/tags" Target="../tags/tag1880.xml"/><Relationship Id="rId32" Type="http://schemas.openxmlformats.org/officeDocument/2006/relationships/tags" Target="../tags/tag1888.xml"/><Relationship Id="rId5" Type="http://schemas.openxmlformats.org/officeDocument/2006/relationships/tags" Target="../tags/tag1861.xml"/><Relationship Id="rId15" Type="http://schemas.openxmlformats.org/officeDocument/2006/relationships/tags" Target="../tags/tag1871.xml"/><Relationship Id="rId23" Type="http://schemas.openxmlformats.org/officeDocument/2006/relationships/tags" Target="../tags/tag1879.xml"/><Relationship Id="rId28" Type="http://schemas.openxmlformats.org/officeDocument/2006/relationships/tags" Target="../tags/tag1884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866.xml"/><Relationship Id="rId19" Type="http://schemas.openxmlformats.org/officeDocument/2006/relationships/tags" Target="../tags/tag1875.xml"/><Relationship Id="rId31" Type="http://schemas.openxmlformats.org/officeDocument/2006/relationships/tags" Target="../tags/tag1887.xml"/><Relationship Id="rId4" Type="http://schemas.openxmlformats.org/officeDocument/2006/relationships/tags" Target="../tags/tag1860.xml"/><Relationship Id="rId9" Type="http://schemas.openxmlformats.org/officeDocument/2006/relationships/tags" Target="../tags/tag1865.xml"/><Relationship Id="rId14" Type="http://schemas.openxmlformats.org/officeDocument/2006/relationships/tags" Target="../tags/tag1870.xml"/><Relationship Id="rId22" Type="http://schemas.openxmlformats.org/officeDocument/2006/relationships/tags" Target="../tags/tag1878.xml"/><Relationship Id="rId27" Type="http://schemas.openxmlformats.org/officeDocument/2006/relationships/tags" Target="../tags/tag1883.xml"/><Relationship Id="rId30" Type="http://schemas.openxmlformats.org/officeDocument/2006/relationships/tags" Target="../tags/tag1886.xml"/><Relationship Id="rId35" Type="http://schemas.openxmlformats.org/officeDocument/2006/relationships/tags" Target="../tags/tag189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899.xml"/><Relationship Id="rId13" Type="http://schemas.openxmlformats.org/officeDocument/2006/relationships/tags" Target="../tags/tag1904.xml"/><Relationship Id="rId18" Type="http://schemas.openxmlformats.org/officeDocument/2006/relationships/tags" Target="../tags/tag1909.xml"/><Relationship Id="rId26" Type="http://schemas.openxmlformats.org/officeDocument/2006/relationships/tags" Target="../tags/tag1917.xml"/><Relationship Id="rId3" Type="http://schemas.openxmlformats.org/officeDocument/2006/relationships/tags" Target="../tags/tag1894.xml"/><Relationship Id="rId21" Type="http://schemas.openxmlformats.org/officeDocument/2006/relationships/tags" Target="../tags/tag1912.xml"/><Relationship Id="rId34" Type="http://schemas.openxmlformats.org/officeDocument/2006/relationships/tags" Target="../tags/tag1925.xml"/><Relationship Id="rId7" Type="http://schemas.openxmlformats.org/officeDocument/2006/relationships/tags" Target="../tags/tag1898.xml"/><Relationship Id="rId12" Type="http://schemas.openxmlformats.org/officeDocument/2006/relationships/tags" Target="../tags/tag1903.xml"/><Relationship Id="rId17" Type="http://schemas.openxmlformats.org/officeDocument/2006/relationships/tags" Target="../tags/tag1908.xml"/><Relationship Id="rId25" Type="http://schemas.openxmlformats.org/officeDocument/2006/relationships/tags" Target="../tags/tag1916.xml"/><Relationship Id="rId33" Type="http://schemas.openxmlformats.org/officeDocument/2006/relationships/tags" Target="../tags/tag1924.xml"/><Relationship Id="rId2" Type="http://schemas.openxmlformats.org/officeDocument/2006/relationships/tags" Target="../tags/tag1893.xml"/><Relationship Id="rId16" Type="http://schemas.openxmlformats.org/officeDocument/2006/relationships/tags" Target="../tags/tag1907.xml"/><Relationship Id="rId20" Type="http://schemas.openxmlformats.org/officeDocument/2006/relationships/tags" Target="../tags/tag1911.xml"/><Relationship Id="rId29" Type="http://schemas.openxmlformats.org/officeDocument/2006/relationships/tags" Target="../tags/tag1920.xml"/><Relationship Id="rId1" Type="http://schemas.openxmlformats.org/officeDocument/2006/relationships/tags" Target="../tags/tag1892.xml"/><Relationship Id="rId6" Type="http://schemas.openxmlformats.org/officeDocument/2006/relationships/tags" Target="../tags/tag1897.xml"/><Relationship Id="rId11" Type="http://schemas.openxmlformats.org/officeDocument/2006/relationships/tags" Target="../tags/tag1902.xml"/><Relationship Id="rId24" Type="http://schemas.openxmlformats.org/officeDocument/2006/relationships/tags" Target="../tags/tag1915.xml"/><Relationship Id="rId32" Type="http://schemas.openxmlformats.org/officeDocument/2006/relationships/tags" Target="../tags/tag1923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896.xml"/><Relationship Id="rId15" Type="http://schemas.openxmlformats.org/officeDocument/2006/relationships/tags" Target="../tags/tag1906.xml"/><Relationship Id="rId23" Type="http://schemas.openxmlformats.org/officeDocument/2006/relationships/tags" Target="../tags/tag1914.xml"/><Relationship Id="rId28" Type="http://schemas.openxmlformats.org/officeDocument/2006/relationships/tags" Target="../tags/tag1919.xml"/><Relationship Id="rId36" Type="http://schemas.openxmlformats.org/officeDocument/2006/relationships/tags" Target="../tags/tag1927.xml"/><Relationship Id="rId10" Type="http://schemas.openxmlformats.org/officeDocument/2006/relationships/tags" Target="../tags/tag1901.xml"/><Relationship Id="rId19" Type="http://schemas.openxmlformats.org/officeDocument/2006/relationships/tags" Target="../tags/tag1910.xml"/><Relationship Id="rId31" Type="http://schemas.openxmlformats.org/officeDocument/2006/relationships/tags" Target="../tags/tag1922.xml"/><Relationship Id="rId4" Type="http://schemas.openxmlformats.org/officeDocument/2006/relationships/tags" Target="../tags/tag1895.xml"/><Relationship Id="rId9" Type="http://schemas.openxmlformats.org/officeDocument/2006/relationships/tags" Target="../tags/tag1900.xml"/><Relationship Id="rId14" Type="http://schemas.openxmlformats.org/officeDocument/2006/relationships/tags" Target="../tags/tag1905.xml"/><Relationship Id="rId22" Type="http://schemas.openxmlformats.org/officeDocument/2006/relationships/tags" Target="../tags/tag1913.xml"/><Relationship Id="rId27" Type="http://schemas.openxmlformats.org/officeDocument/2006/relationships/tags" Target="../tags/tag1918.xml"/><Relationship Id="rId30" Type="http://schemas.openxmlformats.org/officeDocument/2006/relationships/tags" Target="../tags/tag1921.xml"/><Relationship Id="rId35" Type="http://schemas.openxmlformats.org/officeDocument/2006/relationships/tags" Target="../tags/tag19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SMT and Its Application in </a:t>
            </a:r>
            <a:br>
              <a:rPr lang="en-US" altLang="zh-TW" dirty="0" smtClean="0"/>
            </a:br>
            <a:r>
              <a:rPr lang="en-US" altLang="zh-TW" b="1" dirty="0" smtClean="0"/>
              <a:t>Software Verification</a:t>
            </a:r>
            <a:endParaRPr lang="zh-TW" altLang="en-US" b="1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77686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Yu-Fang Chen</a:t>
            </a:r>
          </a:p>
          <a:p>
            <a:r>
              <a:rPr lang="en-US" altLang="zh-TW" dirty="0" smtClean="0"/>
              <a:t>IIS, Academia </a:t>
            </a:r>
            <a:r>
              <a:rPr lang="en-US" altLang="zh-TW" dirty="0" err="1" smtClean="0"/>
              <a:t>Sinica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Based on the slides of Barrett, </a:t>
            </a:r>
            <a:r>
              <a:rPr lang="en-US" altLang="zh-TW" dirty="0" err="1" smtClean="0"/>
              <a:t>Sanjit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Kroening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Rummer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Sinha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Jhala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Majumdar</a:t>
            </a:r>
            <a:endParaRPr lang="zh-TW" altLang="en-US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Why This is Relevant to Software Verification?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For example:</a:t>
            </a:r>
          </a:p>
          <a:p>
            <a:r>
              <a:rPr lang="en-US" altLang="zh-TW" sz="2400" dirty="0" smtClean="0"/>
              <a:t>Given an integer program without loop and function call.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assertion checking</a:t>
            </a:r>
            <a:r>
              <a:rPr lang="en-US" altLang="zh-TW" sz="2400" dirty="0" smtClean="0"/>
              <a:t> problem can be reduced to </a:t>
            </a:r>
            <a:r>
              <a:rPr lang="en-US" altLang="zh-TW" sz="2400" b="1" dirty="0" err="1" smtClean="0"/>
              <a:t>satisfibility</a:t>
            </a:r>
            <a:r>
              <a:rPr lang="en-US" altLang="zh-TW" sz="2400" dirty="0" smtClean="0"/>
              <a:t> problem of a trace formula</a:t>
            </a:r>
            <a:r>
              <a:rPr lang="en-US" altLang="zh-TW" sz="2400" baseline="30000" dirty="0" smtClean="0"/>
              <a:t>*</a:t>
            </a:r>
            <a:endParaRPr lang="zh-TW" altLang="en-US" sz="2400" baseline="30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3388931"/>
            <a:ext cx="3384376" cy="23042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&amp;x);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if(x&lt;10)  x=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-1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assert(x != 9);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4088" y="4397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55976" y="3892986"/>
            <a:ext cx="406896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&lt;10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1</a:t>
            </a:r>
            <a:r>
              <a:rPr lang="en-US" altLang="zh-TW" sz="2400" b="1" dirty="0" smtClean="0"/>
              <a:t> =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-1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1</a:t>
            </a:r>
            <a:r>
              <a:rPr lang="en-US" altLang="zh-TW" sz="2400" b="1" dirty="0" smtClean="0"/>
              <a:t> =9)</a:t>
            </a:r>
          </a:p>
          <a:p>
            <a:r>
              <a:rPr lang="en-US" altLang="zh-TW" sz="2400" b="1" dirty="0" smtClean="0">
                <a:latin typeface="cmsy10"/>
              </a:rPr>
              <a:t>   Æ</a:t>
            </a:r>
            <a:endParaRPr lang="zh-TW" altLang="en-US" sz="2400" b="1" dirty="0" smtClean="0">
              <a:latin typeface="cmsy10"/>
            </a:endParaRPr>
          </a:p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>
                <a:latin typeface="cmsy10"/>
              </a:rPr>
              <a:t>¸</a:t>
            </a:r>
            <a:r>
              <a:rPr lang="en-US" altLang="zh-TW" sz="2400" b="1" dirty="0" smtClean="0"/>
              <a:t>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/>
              <a:t> =9)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5837202"/>
            <a:ext cx="3370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assertion may be violated</a:t>
            </a:r>
            <a:endParaRPr lang="zh-TW" altLang="en-US" sz="2000" dirty="0"/>
          </a:p>
        </p:txBody>
      </p:sp>
      <p:sp>
        <p:nvSpPr>
          <p:cNvPr id="10" name="左-右雙向箭號 9"/>
          <p:cNvSpPr/>
          <p:nvPr/>
        </p:nvSpPr>
        <p:spPr>
          <a:xfrm>
            <a:off x="3851920" y="5837202"/>
            <a:ext cx="10081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tx1"/>
                </a:solidFill>
              </a:rPr>
              <a:t>iff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33525" y="5765194"/>
            <a:ext cx="374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first order formula is </a:t>
            </a:r>
            <a:r>
              <a:rPr lang="en-US" altLang="zh-TW" sz="2000" dirty="0" err="1" smtClean="0"/>
              <a:t>satisfible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83568" y="6488668"/>
            <a:ext cx="610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Note *: a FOL formula under theory of linear integer arithmetic.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1704" y="2852936"/>
            <a:ext cx="2736304" cy="432048"/>
          </a:xfrm>
          <a:prstGeom prst="rect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66D-81B6-4F34-840D-DAA89F842BB6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First order </a:t>
            </a:r>
            <a:r>
              <a:rPr lang="en-US" altLang="zh-TW" dirty="0" smtClean="0">
                <a:ea typeface="新細明體" charset="-120"/>
              </a:rPr>
              <a:t>logic Theories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first order theory consists of</a:t>
            </a:r>
          </a:p>
          <a:p>
            <a:pPr lvl="1"/>
            <a:r>
              <a:rPr lang="en-US" altLang="zh-TW" dirty="0">
                <a:ea typeface="新細明體" charset="-120"/>
              </a:rPr>
              <a:t>Variables</a:t>
            </a:r>
          </a:p>
          <a:p>
            <a:pPr lvl="1"/>
            <a:r>
              <a:rPr lang="en-US" altLang="zh-TW" dirty="0">
                <a:ea typeface="新細明體" charset="-120"/>
              </a:rPr>
              <a:t>Logical symbols: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Ç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: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9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`(’ `)’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Non-logical Symbols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(signature) </a:t>
            </a:r>
            <a:r>
              <a:rPr lang="en-US" altLang="zh-TW" b="1" dirty="0" smtClean="0">
                <a:solidFill>
                  <a:srgbClr val="FF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: Constants, predicate and function symbols </a:t>
            </a:r>
            <a:endParaRPr lang="en-US" altLang="zh-TW" b="1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The meanings of the non-logical symbols.</a:t>
            </a:r>
            <a:endParaRPr lang="en-US" altLang="zh-TW" b="1" dirty="0">
              <a:solidFill>
                <a:srgbClr val="FF0000"/>
              </a:solidFill>
              <a:ea typeface="新細明體" charset="-120"/>
            </a:endParaRPr>
          </a:p>
          <a:p>
            <a:pPr lvl="1"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569-38FD-455E-AD40-B36BAA13ACE9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= {0,1, </a:t>
            </a:r>
            <a:r>
              <a:rPr lang="en-US" altLang="zh-TW" dirty="0">
                <a:ea typeface="新細明體" charset="-120"/>
              </a:rPr>
              <a:t>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+</a:t>
            </a:r>
            <a:r>
              <a:rPr lang="en-US" altLang="zh-TW" dirty="0">
                <a:ea typeface="新細明體" charset="-120"/>
              </a:rPr>
              <a:t>’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dirty="0" smtClean="0">
                <a:ea typeface="新細明體" charset="-120"/>
              </a:rPr>
              <a:t>‘=’</a:t>
            </a: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}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’,’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’ are constant symbols</a:t>
            </a:r>
          </a:p>
          <a:p>
            <a:pPr lvl="1"/>
            <a:r>
              <a:rPr lang="en-US" altLang="zh-TW" dirty="0">
                <a:ea typeface="新細明體" charset="-120"/>
              </a:rPr>
              <a:t>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+</a:t>
            </a:r>
            <a:r>
              <a:rPr lang="en-US" altLang="zh-TW" dirty="0">
                <a:ea typeface="新細明體" charset="-120"/>
              </a:rPr>
              <a:t>’ is a binary function symbol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‘=’ </a:t>
            </a:r>
            <a:r>
              <a:rPr lang="en-US" altLang="zh-TW" dirty="0">
                <a:ea typeface="新細明體" charset="-120"/>
              </a:rPr>
              <a:t>is a binary predicate symbol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An example of a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ea typeface="新細明體" charset="-120"/>
              </a:rPr>
              <a:t>-formula: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/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		</a:t>
            </a:r>
            <a:r>
              <a:rPr lang="en-US" altLang="zh-TW" dirty="0" smtClean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9</a:t>
            </a:r>
            <a:r>
              <a:rPr lang="en-US" altLang="zh-TW" dirty="0" smtClean="0">
                <a:ea typeface="新細明體" charset="-120"/>
              </a:rPr>
              <a:t>x. x + 0 = 1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5157192"/>
            <a:ext cx="1408078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新細明體" charset="-120"/>
              </a:rPr>
              <a:t>Is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ea typeface="新細明體" charset="-120"/>
              </a:rPr>
              <a:t> valid?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71600" y="5949280"/>
            <a:ext cx="7151253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a typeface="新細明體" charset="-120"/>
              </a:rPr>
              <a:t>It depends on the meanings of the non-logical symbols</a:t>
            </a:r>
            <a:endParaRPr lang="zh-TW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748883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324-CD85-484A-B813-A40685F58897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07413" cy="5005387"/>
          </a:xfrm>
        </p:spPr>
        <p:txBody>
          <a:bodyPr>
            <a:normAutofit fontScale="92500" lnSpcReduction="10000"/>
          </a:bodyPr>
          <a:lstStyle/>
          <a:p>
            <a:pPr marL="495300" indent="-495300"/>
            <a:r>
              <a:rPr lang="en-US" altLang="zh-TW" dirty="0" smtClean="0"/>
              <a:t>The most common way of specifying the meaning of symbols is to specify a </a:t>
            </a:r>
            <a:r>
              <a:rPr lang="en-US" altLang="zh-TW" b="1" dirty="0" smtClean="0"/>
              <a:t>structure</a:t>
            </a:r>
            <a:endParaRPr lang="en-US" altLang="zh-TW" dirty="0" smtClean="0">
              <a:ea typeface="新細明體" charset="-120"/>
            </a:endParaRPr>
          </a:p>
          <a:p>
            <a:pPr marL="495300" indent="-495300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Recall that </a:t>
            </a:r>
            <a:r>
              <a:rPr lang="en-US" altLang="zh-TW" dirty="0" smtClean="0"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dirty="0" smtClean="0">
                <a:ea typeface="新細明體" charset="-120"/>
              </a:rPr>
              <a:t> =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9</a:t>
            </a:r>
            <a:r>
              <a:rPr lang="en-US" altLang="zh-TW" dirty="0" smtClean="0">
                <a:ea typeface="新細明體" charset="-120"/>
              </a:rPr>
              <a:t>x. x + 0 = 1</a:t>
            </a:r>
          </a:p>
          <a:p>
            <a:r>
              <a:rPr lang="en-US" altLang="zh-TW" dirty="0" smtClean="0">
                <a:ea typeface="新細明體" charset="-120"/>
              </a:rPr>
              <a:t>Consider the structure S: 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ea typeface="新細明體" charset="-120"/>
              </a:rPr>
              <a:t>Domain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N</a:t>
            </a:r>
            <a:r>
              <a:rPr lang="en-US" altLang="zh-TW" baseline="-25000" dirty="0" smtClean="0">
                <a:ea typeface="新細明體" charset="-120"/>
              </a:rPr>
              <a:t>0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ea typeface="新細明體" charset="-120"/>
              </a:rPr>
              <a:t>Interpretation </a:t>
            </a:r>
            <a:r>
              <a:rPr lang="en-US" altLang="zh-TW" dirty="0" smtClean="0">
                <a:ea typeface="新細明體" charset="-120"/>
              </a:rPr>
              <a:t>of the non-logical symbols : 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‘0’ and ‘1’ are mapped to 0 and 1 in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N</a:t>
            </a:r>
            <a:r>
              <a:rPr lang="en-US" altLang="zh-TW" baseline="-25000" dirty="0" smtClean="0">
                <a:ea typeface="新細明體" charset="-120"/>
              </a:rPr>
              <a:t>0</a:t>
            </a:r>
            <a:endParaRPr lang="en-US" altLang="zh-TW" dirty="0" smtClean="0">
              <a:ea typeface="新細明體" charset="-120"/>
            </a:endParaRPr>
          </a:p>
          <a:p>
            <a:pPr lvl="2"/>
            <a:r>
              <a:rPr lang="en-US" altLang="zh-TW" dirty="0" smtClean="0">
                <a:ea typeface="新細明體" charset="-120"/>
              </a:rPr>
              <a:t>‘=’ </a:t>
            </a:r>
            <a:r>
              <a:rPr lang="en-US" altLang="zh-TW" dirty="0" smtClean="0">
                <a:latin typeface="MT Extra" pitchFamily="18" charset="2"/>
                <a:ea typeface="新細明體" charset="-120"/>
                <a:sym typeface="MT Extra" pitchFamily="18" charset="2"/>
              </a:rPr>
              <a:t></a:t>
            </a:r>
            <a:r>
              <a:rPr lang="en-US" altLang="zh-TW" dirty="0" smtClean="0">
                <a:ea typeface="新細明體" charset="-120"/>
              </a:rPr>
              <a:t> = (equality) 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‘+’ </a:t>
            </a:r>
            <a:r>
              <a:rPr lang="en-US" altLang="zh-TW" dirty="0" smtClean="0">
                <a:latin typeface="MT Extra" pitchFamily="18" charset="2"/>
                <a:ea typeface="新細明體" charset="-120"/>
                <a:sym typeface="MT Extra" pitchFamily="18" charset="2"/>
              </a:rPr>
              <a:t></a:t>
            </a:r>
            <a:r>
              <a:rPr lang="en-US" altLang="zh-TW" dirty="0" smtClean="0">
                <a:ea typeface="新細明體" charset="-120"/>
              </a:rPr>
              <a:t> * (multiplication)</a:t>
            </a:r>
          </a:p>
          <a:p>
            <a:r>
              <a:rPr lang="en-US" altLang="zh-TW" dirty="0" smtClean="0">
                <a:ea typeface="新細明體" charset="-120"/>
              </a:rPr>
              <a:t>Now, is </a:t>
            </a:r>
            <a:r>
              <a:rPr lang="en-US" altLang="zh-TW" dirty="0" smtClean="0"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dirty="0" smtClean="0">
                <a:ea typeface="新細明體" charset="-120"/>
              </a:rPr>
              <a:t> true in S ? </a:t>
            </a:r>
          </a:p>
          <a:p>
            <a:pPr marL="1052513" lvl="2" indent="-381000"/>
            <a:endParaRPr lang="en-US" altLang="zh-TW" dirty="0">
              <a:ea typeface="新細明體" charset="-120"/>
            </a:endParaRPr>
          </a:p>
          <a:p>
            <a:pPr marL="1052513" lvl="2" indent="-381000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A4C5-B4FE-4349-BB8D-1A5AB2303306}" type="slidenum">
              <a:rPr lang="he-IL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Short Summary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theory defines </a:t>
            </a:r>
          </a:p>
          <a:p>
            <a:pPr lvl="1"/>
            <a:r>
              <a:rPr lang="en-US" altLang="zh-TW" dirty="0">
                <a:ea typeface="新細明體" charset="-120"/>
              </a:rPr>
              <a:t>the signature</a:t>
            </a:r>
            <a:r>
              <a:rPr lang="en-US" altLang="zh-TW" sz="3000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ea typeface="新細明體" charset="-120"/>
              </a:rPr>
              <a:t> (the set of </a:t>
            </a:r>
            <a:r>
              <a:rPr lang="en-US" altLang="zh-TW" dirty="0" smtClean="0">
                <a:ea typeface="新細明體" charset="-120"/>
              </a:rPr>
              <a:t>non-logical </a:t>
            </a:r>
            <a:r>
              <a:rPr lang="en-US" altLang="zh-TW" dirty="0">
                <a:ea typeface="新細明體" charset="-120"/>
              </a:rPr>
              <a:t>symbols) and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>
                <a:ea typeface="新細明體" charset="-120"/>
              </a:rPr>
              <a:t>interpretations that we can give them.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D279-4460-4D18-AB66-3311728B8513}" type="slidenum">
              <a:rPr lang="he-IL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Theories through axioms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The number of sentences that are necessary for defining a theory may be large or </a:t>
            </a:r>
            <a:r>
              <a:rPr lang="en-US" altLang="zh-TW" dirty="0">
                <a:solidFill>
                  <a:srgbClr val="12BDD4"/>
                </a:solidFill>
                <a:ea typeface="新細明體" charset="-120"/>
              </a:rPr>
              <a:t>infinite</a:t>
            </a:r>
            <a:r>
              <a:rPr lang="en-US" altLang="zh-TW" dirty="0">
                <a:ea typeface="新細明體" charset="-120"/>
              </a:rPr>
              <a:t>.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Instead, it is common to define a theory through a set of </a:t>
            </a:r>
            <a:r>
              <a:rPr lang="en-US" altLang="zh-TW" dirty="0">
                <a:solidFill>
                  <a:srgbClr val="12BDD4"/>
                </a:solidFill>
                <a:ea typeface="新細明體" charset="-120"/>
              </a:rPr>
              <a:t>axioms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12BDD4"/>
                </a:solidFill>
                <a:ea typeface="新細明體" charset="-120"/>
              </a:rPr>
              <a:t>theory is defined by these axioms</a:t>
            </a:r>
            <a:r>
              <a:rPr lang="en-US" altLang="zh-TW" dirty="0">
                <a:ea typeface="新細明體" charset="-120"/>
              </a:rPr>
              <a:t> and everything that can be inferred from them by a sound inference system.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61C-ADC4-4304-88FB-5EF483C801F4}" type="slidenum">
              <a:rPr lang="he-IL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= {</a:t>
            </a:r>
            <a:r>
              <a:rPr lang="en-US" altLang="zh-TW" dirty="0">
                <a:ea typeface="新細明體" charset="-120"/>
              </a:rPr>
              <a:t>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=</a:t>
            </a:r>
            <a:r>
              <a:rPr lang="en-US" altLang="zh-TW" dirty="0">
                <a:ea typeface="新細明體" charset="-120"/>
              </a:rPr>
              <a:t>’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}</a:t>
            </a:r>
          </a:p>
          <a:p>
            <a:pPr lvl="1"/>
            <a:r>
              <a:rPr lang="en-US" altLang="zh-TW" dirty="0">
                <a:ea typeface="新細明體" charset="-120"/>
              </a:rPr>
              <a:t>An example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ea typeface="新細明體" charset="-120"/>
              </a:rPr>
              <a:t>-formula is </a:t>
            </a: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((x = y)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: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(y = z))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: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(x = z)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We would now like to define a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ea typeface="新細明體" charset="-120"/>
              </a:rPr>
              <a:t>-theory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T</a:t>
            </a:r>
            <a:r>
              <a:rPr lang="en-US" altLang="zh-TW" dirty="0">
                <a:ea typeface="新細明體" charset="-120"/>
              </a:rPr>
              <a:t> that will </a:t>
            </a:r>
            <a:r>
              <a:rPr lang="en-US" altLang="zh-TW" dirty="0">
                <a:solidFill>
                  <a:srgbClr val="12BDD4"/>
                </a:solidFill>
                <a:ea typeface="新細明體" charset="-120"/>
              </a:rPr>
              <a:t>limit the interpretation</a:t>
            </a:r>
            <a:r>
              <a:rPr lang="en-US" altLang="zh-TW" dirty="0">
                <a:ea typeface="新細明體" charset="-120"/>
              </a:rPr>
              <a:t> of 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=</a:t>
            </a:r>
            <a:r>
              <a:rPr lang="en-US" altLang="zh-TW" dirty="0">
                <a:ea typeface="新細明體" charset="-120"/>
              </a:rPr>
              <a:t>‘ to equality.</a:t>
            </a:r>
          </a:p>
          <a:p>
            <a:r>
              <a:rPr lang="en-US" altLang="zh-TW" dirty="0">
                <a:ea typeface="新細明體" charset="-120"/>
              </a:rPr>
              <a:t>We will do so with the equality axioms: </a:t>
            </a:r>
          </a:p>
          <a:p>
            <a:pPr lvl="1"/>
            <a:r>
              <a:rPr lang="en-US" altLang="zh-TW" dirty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x. x = x</a:t>
            </a:r>
            <a:r>
              <a:rPr lang="en-US" altLang="zh-TW" dirty="0">
                <a:ea typeface="新細明體" charset="-120"/>
              </a:rPr>
              <a:t>					(reflexivity)</a:t>
            </a:r>
          </a:p>
          <a:p>
            <a:pPr lvl="1"/>
            <a:r>
              <a:rPr lang="en-US" altLang="zh-TW" dirty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x,y. x = y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 = x</a:t>
            </a:r>
            <a:r>
              <a:rPr lang="en-US" altLang="zh-TW" dirty="0">
                <a:ea typeface="新細明體" charset="-120"/>
              </a:rPr>
              <a:t> 			(symmetry)</a:t>
            </a:r>
          </a:p>
          <a:p>
            <a:pPr lvl="1"/>
            <a:r>
              <a:rPr lang="en-US" altLang="zh-TW" dirty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x,y,z. x = y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 = z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 = z</a:t>
            </a:r>
            <a:r>
              <a:rPr lang="en-US" altLang="zh-TW" dirty="0">
                <a:ea typeface="新細明體" charset="-120"/>
              </a:rPr>
              <a:t> 		(transitivity)</a:t>
            </a:r>
          </a:p>
          <a:p>
            <a:r>
              <a:rPr lang="en-US" altLang="zh-TW" dirty="0">
                <a:ea typeface="新細明體" charset="-120"/>
              </a:rPr>
              <a:t>Every </a:t>
            </a:r>
            <a:r>
              <a:rPr lang="en-US" altLang="zh-TW" dirty="0" smtClean="0">
                <a:ea typeface="新細明體" charset="-120"/>
              </a:rPr>
              <a:t>assignment that </a:t>
            </a:r>
            <a:r>
              <a:rPr lang="en-US" altLang="zh-TW" dirty="0">
                <a:ea typeface="新細明體" charset="-120"/>
              </a:rPr>
              <a:t>satisfies these axioms also satisfies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dirty="0">
                <a:ea typeface="新細明體" charset="-120"/>
              </a:rPr>
              <a:t> above. </a:t>
            </a:r>
          </a:p>
          <a:p>
            <a:r>
              <a:rPr lang="en-US" altLang="zh-TW" dirty="0">
                <a:ea typeface="新細明體" charset="-120"/>
              </a:rPr>
              <a:t>Hence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T</a:t>
            </a:r>
            <a:r>
              <a:rPr lang="en-US" altLang="zh-TW" dirty="0" smtClean="0">
                <a:ea typeface="新細明體" charset="-120"/>
              </a:rPr>
              <a:t>-valid. 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7D24-CBC3-41FF-9CE2-427234F6BF94}" type="slidenum">
              <a:rPr lang="he-IL" altLang="en-US"/>
              <a:pPr/>
              <a:t>17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Let </a:t>
            </a:r>
            <a:r>
              <a:rPr lang="en-US" altLang="zh-TW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= {</a:t>
            </a:r>
            <a:r>
              <a:rPr lang="en-US" altLang="zh-TW">
                <a:ea typeface="新細明體" charset="-120"/>
              </a:rPr>
              <a:t>‘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&lt;</a:t>
            </a:r>
            <a:r>
              <a:rPr lang="en-US" altLang="zh-TW">
                <a:ea typeface="新細明體" charset="-120"/>
              </a:rPr>
              <a:t>’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}</a:t>
            </a:r>
          </a:p>
          <a:p>
            <a:r>
              <a:rPr lang="en-US" altLang="zh-TW">
                <a:ea typeface="新細明體" charset="-120"/>
              </a:rPr>
              <a:t>Consider the </a:t>
            </a:r>
            <a:r>
              <a:rPr lang="en-US" altLang="zh-TW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>
                <a:ea typeface="新細明體" charset="-120"/>
              </a:rPr>
              <a:t>-formula </a:t>
            </a:r>
            <a:r>
              <a:rPr lang="en-US" altLang="zh-TW">
                <a:solidFill>
                  <a:schemeClr val="tx1"/>
                </a:solidFill>
                <a:latin typeface="cmmi10" pitchFamily="34" charset="0"/>
                <a:ea typeface="新細明體" charset="-120"/>
              </a:rPr>
              <a:t>Á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: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x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9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y. y &lt; x</a:t>
            </a:r>
          </a:p>
          <a:p>
            <a:r>
              <a:rPr lang="en-US" altLang="zh-TW">
                <a:ea typeface="新細明體" charset="-120"/>
              </a:rPr>
              <a:t>Consider the theory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T</a:t>
            </a:r>
            <a:r>
              <a:rPr lang="en-US" altLang="zh-TW">
                <a:ea typeface="新細明體" charset="-120"/>
              </a:rPr>
              <a:t>:</a:t>
            </a:r>
          </a:p>
          <a:p>
            <a:pPr lvl="1"/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x,y,z. x &lt; y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 &lt; z → x &lt; z</a:t>
            </a:r>
            <a:r>
              <a:rPr lang="en-US" altLang="zh-TW">
                <a:ea typeface="新細明體" charset="-120"/>
              </a:rPr>
              <a:t>	(transitivity)</a:t>
            </a:r>
          </a:p>
          <a:p>
            <a:pPr lvl="1"/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x,y. x &lt; y →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: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(y &lt; x)	</a:t>
            </a:r>
            <a:r>
              <a:rPr lang="en-US" altLang="zh-TW">
                <a:ea typeface="新細明體" charset="-120"/>
              </a:rPr>
              <a:t>	(anti-symmetry)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4A6F-41D8-4B69-B022-289344145C8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Quantifier-free Subset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 </a:t>
            </a:r>
            <a:r>
              <a:rPr lang="en-US" altLang="zh-TW" b="1" dirty="0" smtClean="0">
                <a:ea typeface="新細明體" charset="-120"/>
              </a:rPr>
              <a:t>Software Verification</a:t>
            </a:r>
            <a:r>
              <a:rPr lang="en-US" altLang="zh-TW" dirty="0" smtClean="0">
                <a:ea typeface="新細明體" charset="-120"/>
              </a:rPr>
              <a:t>, we will </a:t>
            </a:r>
            <a:r>
              <a:rPr lang="en-US" altLang="zh-TW" dirty="0">
                <a:ea typeface="新細明體" charset="-120"/>
              </a:rPr>
              <a:t>largely restrict ourselves to formulas without quantifiers (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9</a:t>
            </a:r>
            <a:r>
              <a:rPr lang="en-US" altLang="zh-TW" dirty="0" smtClean="0">
                <a:ea typeface="新細明體" charset="-120"/>
              </a:rPr>
              <a:t>)—mainly for efficiency reason.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This is called the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quantifier-free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fragment </a:t>
            </a:r>
            <a:r>
              <a:rPr lang="en-US" altLang="zh-TW" dirty="0">
                <a:ea typeface="新細明體" charset="-120"/>
              </a:rPr>
              <a:t>of first-order </a:t>
            </a:r>
            <a:r>
              <a:rPr lang="en-US" altLang="zh-TW" dirty="0" smtClean="0">
                <a:ea typeface="新細明體" charset="-120"/>
              </a:rPr>
              <a:t>logic.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A247-8593-4E51-BA7F-096D9A0312F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Some Useful </a:t>
            </a:r>
            <a:r>
              <a:rPr lang="en-US" altLang="zh-TW" dirty="0" smtClean="0">
                <a:ea typeface="新細明體" charset="-120"/>
              </a:rPr>
              <a:t>Theories in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Software Verification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0070C0"/>
                </a:solidFill>
                <a:ea typeface="新細明體" charset="-120"/>
              </a:rPr>
              <a:t>Equality (with </a:t>
            </a:r>
            <a:r>
              <a:rPr lang="en-US" altLang="zh-TW" b="1" dirty="0" err="1">
                <a:solidFill>
                  <a:srgbClr val="0070C0"/>
                </a:solidFill>
                <a:ea typeface="新細明體" charset="-120"/>
              </a:rPr>
              <a:t>uninterpreted</a:t>
            </a:r>
            <a:r>
              <a:rPr lang="en-US" altLang="zh-TW" b="1" dirty="0">
                <a:solidFill>
                  <a:srgbClr val="0070C0"/>
                </a:solidFill>
                <a:ea typeface="新細明體" charset="-120"/>
              </a:rPr>
              <a:t> functions)</a:t>
            </a:r>
          </a:p>
          <a:p>
            <a:r>
              <a:rPr lang="en-US" altLang="zh-TW" b="1" dirty="0">
                <a:solidFill>
                  <a:srgbClr val="0070C0"/>
                </a:solidFill>
                <a:ea typeface="新細明體" charset="-120"/>
              </a:rPr>
              <a:t>Linear arithmetic (over </a:t>
            </a:r>
            <a:r>
              <a:rPr lang="en-US" altLang="zh-TW" b="1" dirty="0">
                <a:solidFill>
                  <a:srgbClr val="0070C0"/>
                </a:solidFill>
                <a:latin typeface="msbm10" pitchFamily="34" charset="0"/>
                <a:ea typeface="新細明體" charset="-120"/>
              </a:rPr>
              <a:t>Q</a:t>
            </a:r>
            <a:r>
              <a:rPr lang="en-US" altLang="zh-TW" b="1" dirty="0">
                <a:solidFill>
                  <a:srgbClr val="0070C0"/>
                </a:solidFill>
                <a:ea typeface="新細明體" charset="-120"/>
              </a:rPr>
              <a:t> or </a:t>
            </a:r>
            <a:r>
              <a:rPr lang="en-US" altLang="zh-TW" b="1" dirty="0">
                <a:solidFill>
                  <a:srgbClr val="0070C0"/>
                </a:solidFill>
                <a:latin typeface="msbm10" pitchFamily="34" charset="0"/>
                <a:ea typeface="新細明體" charset="-120"/>
              </a:rPr>
              <a:t>Z</a:t>
            </a:r>
            <a:r>
              <a:rPr lang="en-US" altLang="zh-TW" b="1" dirty="0" smtClean="0">
                <a:solidFill>
                  <a:srgbClr val="0070C0"/>
                </a:solidFill>
                <a:ea typeface="新細明體" charset="-120"/>
              </a:rPr>
              <a:t>)</a:t>
            </a: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  <a:ea typeface="新細明體" charset="-120"/>
              </a:rPr>
              <a:t>Peano</a:t>
            </a:r>
            <a:r>
              <a:rPr lang="en-US" altLang="zh-TW" dirty="0" smtClean="0">
                <a:solidFill>
                  <a:srgbClr val="0070C0"/>
                </a:solidFill>
                <a:ea typeface="新細明體" charset="-120"/>
              </a:rPr>
              <a:t> Arithmetic, </a:t>
            </a:r>
            <a:r>
              <a:rPr lang="en-US" altLang="zh-TW" dirty="0" err="1" smtClean="0">
                <a:solidFill>
                  <a:srgbClr val="0070C0"/>
                </a:solidFill>
                <a:ea typeface="新細明體" charset="-120"/>
              </a:rPr>
              <a:t>Presburgh</a:t>
            </a:r>
            <a:r>
              <a:rPr lang="en-US" altLang="zh-TW" dirty="0" smtClean="0">
                <a:solidFill>
                  <a:srgbClr val="0070C0"/>
                </a:solidFill>
                <a:ea typeface="新細明體" charset="-120"/>
              </a:rPr>
              <a:t> Arithmetic</a:t>
            </a:r>
            <a:endParaRPr lang="en-US" altLang="zh-TW" b="1" dirty="0">
              <a:solidFill>
                <a:srgbClr val="0070C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Difference logic (over </a:t>
            </a:r>
            <a:r>
              <a:rPr lang="en-US" altLang="zh-TW" dirty="0">
                <a:latin typeface="msbm10" pitchFamily="34" charset="0"/>
                <a:ea typeface="新細明體" charset="-120"/>
              </a:rPr>
              <a:t>Q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msbm10" pitchFamily="34" charset="0"/>
                <a:ea typeface="新細明體" charset="-120"/>
              </a:rPr>
              <a:t>Z</a:t>
            </a:r>
            <a:r>
              <a:rPr lang="en-US" altLang="zh-TW" dirty="0">
                <a:ea typeface="新細明體" charset="-120"/>
              </a:rPr>
              <a:t>) </a:t>
            </a:r>
          </a:p>
          <a:p>
            <a:r>
              <a:rPr lang="en-US" altLang="zh-TW" dirty="0">
                <a:ea typeface="新細明體" charset="-120"/>
              </a:rPr>
              <a:t>Finite-precision bit-vectors </a:t>
            </a:r>
          </a:p>
          <a:p>
            <a:pPr lvl="1"/>
            <a:r>
              <a:rPr lang="en-US" altLang="zh-TW" dirty="0">
                <a:ea typeface="新細明體" charset="-120"/>
              </a:rPr>
              <a:t>integer or floating-point</a:t>
            </a:r>
          </a:p>
          <a:p>
            <a:r>
              <a:rPr lang="en-US" altLang="zh-TW" b="1" dirty="0" smtClean="0">
                <a:solidFill>
                  <a:srgbClr val="0070C0"/>
                </a:solidFill>
                <a:ea typeface="新細明體" charset="-120"/>
              </a:rPr>
              <a:t>Arrays</a:t>
            </a:r>
            <a:endParaRPr lang="en-US" altLang="zh-TW" b="1" dirty="0">
              <a:solidFill>
                <a:srgbClr val="0070C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Misc.: </a:t>
            </a:r>
            <a:r>
              <a:rPr lang="en-US" altLang="zh-TW" dirty="0" smtClean="0">
                <a:ea typeface="新細明體" charset="-120"/>
              </a:rPr>
              <a:t>strings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 smtClean="0">
                <a:ea typeface="新細明體" charset="-120"/>
              </a:rPr>
              <a:t>lists, </a:t>
            </a:r>
            <a:r>
              <a:rPr lang="en-US" altLang="zh-TW" dirty="0">
                <a:ea typeface="新細明體" charset="-120"/>
              </a:rPr>
              <a:t>sets,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Assertion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412777"/>
            <a:ext cx="2890664" cy="208823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main(){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x;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("%d", &amp;x);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smtClean="0"/>
              <a:t>assert(x &gt; 10);  </a:t>
            </a: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491880" y="1484785"/>
            <a:ext cx="544644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 tool for debugging.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Can be used to describe pre- and post-conditions of a function.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program terminates immediately, if </a:t>
            </a:r>
            <a:r>
              <a:rPr lang="en-US" altLang="zh-TW" sz="2800" noProof="0" dirty="0" smtClean="0"/>
              <a:t>it reaches a </a:t>
            </a:r>
            <a:r>
              <a:rPr lang="en-US" altLang="zh-TW" sz="2800" b="1" noProof="0" dirty="0" smtClean="0"/>
              <a:t>violated </a:t>
            </a:r>
            <a:r>
              <a:rPr lang="en-US" altLang="zh-TW" sz="2800" noProof="0" dirty="0" smtClean="0"/>
              <a:t>assertion.</a:t>
            </a:r>
            <a:r>
              <a:rPr lang="en-US" altLang="zh-TW" sz="3200" noProof="0" dirty="0" smtClean="0"/>
              <a:t> 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	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4005064"/>
            <a:ext cx="8264189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4514-24C7-49BC-AD4B-2612AECB4AC9}" type="slidenum">
              <a:rPr lang="en-US" altLang="zh-TW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ea typeface="新細明體" charset="-120"/>
              </a:rPr>
              <a:t>Theory of Equality and </a:t>
            </a:r>
            <a:r>
              <a:rPr lang="en-US" altLang="zh-TW" sz="3600" dirty="0" err="1">
                <a:ea typeface="新細明體" charset="-120"/>
              </a:rPr>
              <a:t>Uninterpreted</a:t>
            </a:r>
            <a:r>
              <a:rPr lang="en-US" altLang="zh-TW" sz="3600" dirty="0">
                <a:ea typeface="新細明體" charset="-120"/>
              </a:rPr>
              <a:t> Functions (EUF)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ea typeface="新細明體" charset="-120"/>
              </a:rPr>
              <a:t>Signature: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Constants and Function symbols: f, g, etc. In principle, all possible symbols but “=” and those used for variables.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Predicates symbol: “=”</a:t>
            </a:r>
          </a:p>
          <a:p>
            <a:r>
              <a:rPr lang="en-US" altLang="zh-TW" dirty="0" smtClean="0">
                <a:ea typeface="新細明體" charset="-120"/>
              </a:rPr>
              <a:t>equality axioms: </a:t>
            </a:r>
          </a:p>
          <a:p>
            <a:pPr lvl="1"/>
            <a:r>
              <a:rPr lang="en-US" altLang="zh-TW" dirty="0" smtClean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 smtClean="0">
                <a:ea typeface="新細明體" charset="-120"/>
              </a:rPr>
              <a:t>x. x = x					(reflexivity)</a:t>
            </a:r>
          </a:p>
          <a:p>
            <a:pPr lvl="1"/>
            <a:r>
              <a:rPr lang="en-US" altLang="zh-TW" dirty="0" smtClean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 smtClean="0">
                <a:ea typeface="新細明體" charset="-120"/>
              </a:rPr>
              <a:t>x,y. x = y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 smtClean="0">
                <a:ea typeface="新細明體" charset="-120"/>
              </a:rPr>
              <a:t> y = x 			(symmetry)</a:t>
            </a:r>
          </a:p>
          <a:p>
            <a:pPr lvl="1"/>
            <a:r>
              <a:rPr lang="en-US" altLang="zh-TW" dirty="0" smtClean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 smtClean="0">
                <a:ea typeface="新細明體" charset="-120"/>
              </a:rPr>
              <a:t>x,y,z. x = y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 smtClean="0">
                <a:ea typeface="新細明體" charset="-120"/>
              </a:rPr>
              <a:t> y = z </a:t>
            </a:r>
            <a:r>
              <a:rPr lang="en-US" altLang="zh-TW" dirty="0" smtClean="0"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 smtClean="0">
                <a:ea typeface="新細明體" charset="-120"/>
              </a:rPr>
              <a:t> x = z 		(transitivity)</a:t>
            </a:r>
          </a:p>
          <a:p>
            <a:r>
              <a:rPr lang="en-US" altLang="zh-TW" dirty="0" smtClean="0">
                <a:ea typeface="新細明體" charset="-120"/>
              </a:rPr>
              <a:t>In addition, we need </a:t>
            </a:r>
            <a:r>
              <a:rPr lang="en-US" altLang="zh-TW" i="1" dirty="0" smtClean="0">
                <a:ea typeface="新細明體" charset="-120"/>
              </a:rPr>
              <a:t>congruence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dirty="0" smtClean="0">
                <a:ea typeface="新細明體" charset="-120"/>
              </a:rPr>
              <a:t>the function symbols </a:t>
            </a:r>
            <a:r>
              <a:rPr lang="en-US" altLang="zh-TW" dirty="0">
                <a:ea typeface="新細明體" charset="-120"/>
              </a:rPr>
              <a:t>map identical arguments to identical </a:t>
            </a:r>
            <a:r>
              <a:rPr lang="en-US" altLang="zh-TW" dirty="0" smtClean="0">
                <a:ea typeface="新細明體" charset="-120"/>
              </a:rPr>
              <a:t>values, </a:t>
            </a:r>
            <a:r>
              <a:rPr lang="en-US" altLang="zh-TW" dirty="0">
                <a:ea typeface="新細明體" charset="-120"/>
              </a:rPr>
              <a:t>i.e., 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x = y </a:t>
            </a:r>
            <a:r>
              <a:rPr lang="en-US" altLang="zh-TW" b="1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)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f(x) = f(y)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AFB7-58C3-406D-B87F-287FE1AFDDB6}" type="slidenum">
              <a:rPr lang="en-US" altLang="zh-TW">
                <a:solidFill>
                  <a:srgbClr val="000000"/>
                </a:solidFill>
              </a:rPr>
              <a:pPr/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</a:t>
            </a:r>
            <a:r>
              <a:rPr lang="en-US" altLang="zh-TW" dirty="0" smtClean="0">
                <a:ea typeface="新細明體" charset="-120"/>
              </a:rPr>
              <a:t>EUF </a:t>
            </a:r>
            <a:r>
              <a:rPr lang="en-US" altLang="zh-TW" dirty="0">
                <a:ea typeface="新細明體" charset="-120"/>
              </a:rPr>
              <a:t>Formula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        (x = y)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ea typeface="新細明體" charset="-120"/>
              </a:rPr>
              <a:t> (y = z)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ea typeface="新細明體" charset="-120"/>
              </a:rPr>
              <a:t> (f(x) </a:t>
            </a:r>
            <a:r>
              <a:rPr lang="en-US" altLang="zh-TW" dirty="0"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dirty="0">
                <a:ea typeface="新細明體" charset="-120"/>
              </a:rPr>
              <a:t> f(z))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Transitivity: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    (x = y)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>
                <a:ea typeface="新細明體" charset="-120"/>
              </a:rPr>
              <a:t> (y = z)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)</a:t>
            </a:r>
            <a:r>
              <a:rPr lang="en-US" altLang="zh-TW" dirty="0">
                <a:ea typeface="新細明體" charset="-120"/>
              </a:rPr>
              <a:t> (x = z)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Congruence: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    (x = z)  </a:t>
            </a:r>
            <a:r>
              <a:rPr lang="en-US" altLang="zh-TW" b="1" dirty="0">
                <a:latin typeface="cmsy10" pitchFamily="34" charset="0"/>
                <a:ea typeface="新細明體" charset="-120"/>
              </a:rPr>
              <a:t>)</a:t>
            </a:r>
            <a:r>
              <a:rPr lang="en-US" altLang="zh-TW" dirty="0">
                <a:ea typeface="新細明體" charset="-120"/>
              </a:rPr>
              <a:t> (f(x) = f(z))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DB0-11BA-43D1-B87D-DC68870D9133}" type="slidenum">
              <a:rPr lang="en-US" altLang="zh-TW">
                <a:solidFill>
                  <a:srgbClr val="000000"/>
                </a:solidFill>
              </a:rPr>
              <a:pPr/>
              <a:t>22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ea typeface="新細明體" charset="-120"/>
              </a:rPr>
              <a:t>Equivalence </a:t>
            </a:r>
            <a:r>
              <a:rPr lang="en-US" altLang="zh-TW" sz="3600" dirty="0" smtClean="0">
                <a:ea typeface="新細明體" charset="-120"/>
              </a:rPr>
              <a:t>Checking of </a:t>
            </a:r>
            <a:r>
              <a:rPr lang="en-US" altLang="zh-TW" sz="3600" dirty="0">
                <a:ea typeface="新細明體" charset="-120"/>
              </a:rPr>
              <a:t>Program Fragments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2270173" cy="3046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fun1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x,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z =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y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return sq(x);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2353529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fun2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  return sq(y);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2771800" y="1671638"/>
            <a:ext cx="560352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is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satisfiable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iff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programs are non-equivalent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z0= y0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y1 = x0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x1 = z0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ret1 = sq(x1)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   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endParaRPr lang="en-US" altLang="zh-TW" sz="2400" dirty="0" smtClean="0">
              <a:solidFill>
                <a:srgbClr val="0033CC"/>
              </a:solidFill>
              <a:latin typeface="cmsy10" pitchFamily="34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ret2 = sq(y0)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   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endParaRPr lang="en-US" altLang="zh-TW" sz="2400" dirty="0" smtClean="0">
              <a:solidFill>
                <a:srgbClr val="0033CC"/>
              </a:solidFill>
              <a:latin typeface="cmsy10" pitchFamily="34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ret1 </a:t>
            </a:r>
            <a:r>
              <a:rPr lang="en-US" altLang="zh-TW" sz="2400" dirty="0" smtClean="0">
                <a:solidFill>
                  <a:srgbClr val="0033CC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ret2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33CC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68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68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68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68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DB0-11BA-43D1-B87D-DC68870D9133}" type="slidenum">
              <a:rPr lang="en-US" altLang="zh-TW">
                <a:solidFill>
                  <a:srgbClr val="000000"/>
                </a:solidFill>
              </a:rPr>
              <a:pPr/>
              <a:t>23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ea typeface="新細明體" charset="-120"/>
              </a:rPr>
              <a:t>A Small Practice: </a:t>
            </a:r>
            <a:endParaRPr lang="en-US" altLang="zh-TW" sz="3600" dirty="0">
              <a:ea typeface="新細明體" charset="-120"/>
            </a:endParaRP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3414524" cy="3046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x,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z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(y));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assert (x==z);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4211960" y="1671638"/>
            <a:ext cx="4968552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Write a 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such that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is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satisfible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↔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assertion can be violated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5199583"/>
            <a:ext cx="910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x0=</a:t>
            </a:r>
            <a:r>
              <a:rPr lang="en-US" altLang="zh-TW" sz="2400" dirty="0" err="1" smtClean="0"/>
              <a:t>myFunc</a:t>
            </a:r>
            <a:r>
              <a:rPr lang="en-US" altLang="zh-TW" sz="2400" dirty="0" smtClean="0"/>
              <a:t>(y0) /\ x1=</a:t>
            </a:r>
            <a:r>
              <a:rPr lang="en-US" altLang="zh-TW" sz="2400" dirty="0" err="1" smtClean="0"/>
              <a:t>myFunc</a:t>
            </a:r>
            <a:r>
              <a:rPr lang="en-US" altLang="zh-TW" sz="2400" dirty="0" smtClean="0"/>
              <a:t>(x0) /\ z0 = </a:t>
            </a:r>
            <a:r>
              <a:rPr lang="en-US" altLang="zh-TW" sz="2400" dirty="0" err="1" smtClean="0"/>
              <a:t>myFunc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myFunc</a:t>
            </a:r>
            <a:r>
              <a:rPr lang="en-US" altLang="zh-TW" sz="2400" dirty="0" smtClean="0"/>
              <a:t>(y0)) /\ x1!=z0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0" y="5085184"/>
            <a:ext cx="914400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Solution: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E34-682F-4F3B-BD7C-E89BFA1B72FE}" type="slidenum">
              <a:rPr lang="he-IL" altLang="en-US"/>
              <a:pPr/>
              <a:t>24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First </a:t>
            </a:r>
            <a:r>
              <a:rPr lang="en-US" altLang="zh-TW" dirty="0">
                <a:ea typeface="新細明體" charset="-120"/>
              </a:rPr>
              <a:t>Order </a:t>
            </a:r>
            <a:r>
              <a:rPr lang="en-US" altLang="zh-TW" dirty="0" err="1">
                <a:ea typeface="新細明體" charset="-120"/>
              </a:rPr>
              <a:t>Peano</a:t>
            </a:r>
            <a:r>
              <a:rPr lang="en-US" altLang="zh-TW" dirty="0">
                <a:ea typeface="新細明體" charset="-120"/>
              </a:rPr>
              <a:t> Arithmetic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zh-TW" dirty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 dirty="0">
                <a:latin typeface="Garamond" pitchFamily="18" charset="0"/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=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{0</a:t>
            </a:r>
            <a:r>
              <a:rPr lang="en-US" altLang="zh-TW" dirty="0">
                <a:ea typeface="新細明體" charset="-120"/>
              </a:rPr>
              <a:t>,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+</a:t>
            </a:r>
            <a:r>
              <a:rPr lang="en-US" altLang="zh-TW" dirty="0">
                <a:ea typeface="新細明體" charset="-120"/>
              </a:rPr>
              <a:t>’, 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*</a:t>
            </a:r>
            <a:r>
              <a:rPr lang="en-US" altLang="zh-TW" dirty="0">
                <a:ea typeface="新細明體" charset="-120"/>
              </a:rPr>
              <a:t>’, ‘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=</a:t>
            </a:r>
            <a:r>
              <a:rPr lang="en-US" altLang="zh-TW" dirty="0">
                <a:ea typeface="新細明體" charset="-120"/>
              </a:rPr>
              <a:t>’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}</a:t>
            </a:r>
          </a:p>
          <a:p>
            <a:pPr marL="533400" indent="-533400"/>
            <a:r>
              <a:rPr lang="en-US" altLang="zh-TW" dirty="0">
                <a:ea typeface="新細明體" charset="-120"/>
              </a:rPr>
              <a:t>Domain: Natural numbers</a:t>
            </a:r>
          </a:p>
          <a:p>
            <a:pPr marL="533400" indent="-533400"/>
            <a:endParaRPr lang="en-US" altLang="zh-TW" dirty="0">
              <a:ea typeface="新細明體" charset="-120"/>
            </a:endParaRPr>
          </a:p>
          <a:p>
            <a:pPr marL="533400" indent="-533400"/>
            <a:endParaRPr lang="en-US" altLang="zh-TW" dirty="0">
              <a:ea typeface="新細明體" charset="-120"/>
            </a:endParaRPr>
          </a:p>
          <a:p>
            <a:pPr marL="533400" indent="-533400"/>
            <a:r>
              <a:rPr lang="en-US" altLang="zh-TW" dirty="0">
                <a:ea typeface="新細明體" charset="-120"/>
              </a:rPr>
              <a:t>Axioms (“semantics”):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 : (0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 :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 : (x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y)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(x + 1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Induction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 : x + 0 = x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 :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 : (x + y) + 1 = x + (y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 : x * 0 = 0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x </a:t>
            </a:r>
            <a:r>
              <a:rPr lang="en-US" altLang="zh-TW" dirty="0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 y : x * (y + 1) = x * y + x </a:t>
            </a:r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827088" y="4508500"/>
            <a:ext cx="73025" cy="503238"/>
          </a:xfrm>
          <a:prstGeom prst="leftBrace">
            <a:avLst>
              <a:gd name="adj1" fmla="val 574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827088" y="5227638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2913" y="457993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+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95288" y="5365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*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443663" y="3074988"/>
            <a:ext cx="200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CC0000"/>
                </a:solidFill>
                <a:latin typeface="Comic Sans MS" pitchFamily="66" charset="0"/>
                <a:ea typeface="新細明體" charset="-120"/>
                <a:cs typeface="Times New Roman" pitchFamily="18" charset="0"/>
              </a:rPr>
              <a:t>Un</a:t>
            </a:r>
            <a:r>
              <a:rPr lang="en-US" altLang="zh-TW" sz="2400" i="1">
                <a:solidFill>
                  <a:srgbClr val="FF3300"/>
                </a:solidFill>
                <a:latin typeface="Comic Sans MS" pitchFamily="66" charset="0"/>
                <a:ea typeface="新細明體" charset="-120"/>
                <a:cs typeface="Times New Roman" pitchFamily="18" charset="0"/>
              </a:rPr>
              <a:t>decidable!</a:t>
            </a:r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>
            <a:off x="5867400" y="4437063"/>
            <a:ext cx="71438" cy="649287"/>
          </a:xfrm>
          <a:prstGeom prst="rightBrace">
            <a:avLst>
              <a:gd name="adj1" fmla="val 757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062663" y="44450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These axioms define the </a:t>
            </a:r>
          </a:p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semantics of ‘+’</a:t>
            </a:r>
          </a:p>
        </p:txBody>
      </p:sp>
      <p:sp>
        <p:nvSpPr>
          <p:cNvPr id="12" name="右大括弧 11"/>
          <p:cNvSpPr/>
          <p:nvPr/>
        </p:nvSpPr>
        <p:spPr>
          <a:xfrm rot="-5400000">
            <a:off x="1979712" y="1340768"/>
            <a:ext cx="216024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/>
          <p:cNvSpPr/>
          <p:nvPr/>
        </p:nvSpPr>
        <p:spPr>
          <a:xfrm rot="-5400000">
            <a:off x="2807804" y="1160748"/>
            <a:ext cx="216024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-5400000">
            <a:off x="3621828" y="1340768"/>
            <a:ext cx="216024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03648" y="1124744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constant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13032" y="113881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59999" y="1124744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predicate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4168" y="2564904"/>
            <a:ext cx="141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Validity is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6226-491B-4804-A8EE-F039EA9B6DEC}" type="slidenum">
              <a:rPr lang="he-IL" altLang="en-US"/>
              <a:pPr/>
              <a:t>25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First </a:t>
            </a:r>
            <a:r>
              <a:rPr lang="en-US" altLang="zh-TW" dirty="0">
                <a:ea typeface="新細明體" charset="-120"/>
              </a:rPr>
              <a:t>Order </a:t>
            </a:r>
            <a:r>
              <a:rPr lang="en-US" altLang="zh-TW" dirty="0" err="1">
                <a:ea typeface="新細明體" charset="-120"/>
              </a:rPr>
              <a:t>Presburger</a:t>
            </a:r>
            <a:r>
              <a:rPr lang="en-US" altLang="zh-TW" dirty="0">
                <a:ea typeface="新細明體" charset="-120"/>
              </a:rPr>
              <a:t> Arithmetic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zh-TW">
                <a:latin typeface="Garamond" pitchFamily="18" charset="0"/>
                <a:ea typeface="新細明體" charset="-120"/>
              </a:rPr>
              <a:t> </a:t>
            </a:r>
            <a:r>
              <a:rPr lang="en-US" altLang="zh-TW">
                <a:latin typeface="Symbol" pitchFamily="18" charset="2"/>
                <a:ea typeface="新細明體" charset="-120"/>
                <a:sym typeface="Symbol" pitchFamily="18" charset="2"/>
              </a:rPr>
              <a:t></a:t>
            </a:r>
            <a:r>
              <a:rPr lang="en-US" altLang="zh-TW">
                <a:latin typeface="Garamond" pitchFamily="18" charset="0"/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= {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,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1,</a:t>
            </a:r>
            <a:r>
              <a:rPr lang="en-US" altLang="zh-TW">
                <a:ea typeface="新細明體" charset="-120"/>
              </a:rPr>
              <a:t>‘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+</a:t>
            </a:r>
            <a:r>
              <a:rPr lang="en-US" altLang="zh-TW">
                <a:ea typeface="新細明體" charset="-120"/>
              </a:rPr>
              <a:t>’, ‘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*</a:t>
            </a:r>
            <a:r>
              <a:rPr lang="en-US" altLang="zh-TW">
                <a:ea typeface="新細明體" charset="-120"/>
              </a:rPr>
              <a:t>’, ‘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=</a:t>
            </a:r>
            <a:r>
              <a:rPr lang="en-US" altLang="zh-TW">
                <a:ea typeface="新細明體" charset="-120"/>
              </a:rPr>
              <a:t>’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}</a:t>
            </a:r>
          </a:p>
          <a:p>
            <a:pPr marL="533400" indent="-533400"/>
            <a:r>
              <a:rPr lang="en-US" altLang="zh-TW">
                <a:ea typeface="新細明體" charset="-120"/>
              </a:rPr>
              <a:t>Domain: Natural numbers</a:t>
            </a:r>
          </a:p>
          <a:p>
            <a:pPr marL="533400" indent="-533400"/>
            <a:endParaRPr lang="en-US" altLang="zh-TW">
              <a:ea typeface="新細明體" charset="-120"/>
            </a:endParaRPr>
          </a:p>
          <a:p>
            <a:pPr marL="533400" indent="-533400"/>
            <a:endParaRPr lang="en-US" altLang="zh-TW">
              <a:ea typeface="新細明體" charset="-120"/>
            </a:endParaRPr>
          </a:p>
          <a:p>
            <a:pPr marL="533400" indent="-533400"/>
            <a:r>
              <a:rPr lang="en-US" altLang="zh-TW">
                <a:ea typeface="新細明體" charset="-120"/>
              </a:rPr>
              <a:t>Axioms (“semantics”):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 : (0 </a:t>
            </a:r>
            <a:r>
              <a:rPr lang="en-US" altLang="zh-TW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 :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 : (x </a:t>
            </a:r>
            <a:r>
              <a:rPr lang="en-US" altLang="zh-TW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y)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!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(x + 1 </a:t>
            </a:r>
            <a:r>
              <a:rPr lang="en-US" altLang="zh-TW">
                <a:solidFill>
                  <a:schemeClr val="tx1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Induction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 : x + 0 = x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 :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 : (x + y) + 1 = x + (y + 1)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 : x * 0 = 0 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x </a:t>
            </a:r>
            <a:r>
              <a:rPr lang="en-US" altLang="zh-TW">
                <a:solidFill>
                  <a:schemeClr val="tx1"/>
                </a:solidFill>
                <a:latin typeface="cmsy10" pitchFamily="34" charset="0"/>
                <a:ea typeface="新細明體" charset="-120"/>
              </a:rPr>
              <a:t>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y : x * (y + 1) = x * y + x </a:t>
            </a:r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>
            <a:off x="827088" y="4508500"/>
            <a:ext cx="73025" cy="503238"/>
          </a:xfrm>
          <a:prstGeom prst="leftBrace">
            <a:avLst>
              <a:gd name="adj1" fmla="val 574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827088" y="5227638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42913" y="457993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+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95288" y="5365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*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443663" y="3074988"/>
            <a:ext cx="1622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3300"/>
                </a:solidFill>
                <a:latin typeface="Comic Sans MS" pitchFamily="66" charset="0"/>
                <a:ea typeface="新細明體" charset="-120"/>
                <a:cs typeface="Times New Roman" pitchFamily="18" charset="0"/>
              </a:rPr>
              <a:t>decidable!</a:t>
            </a:r>
          </a:p>
        </p:txBody>
      </p:sp>
      <p:sp>
        <p:nvSpPr>
          <p:cNvPr id="30729" name="AutoShape 9"/>
          <p:cNvSpPr>
            <a:spLocks/>
          </p:cNvSpPr>
          <p:nvPr/>
        </p:nvSpPr>
        <p:spPr bwMode="auto">
          <a:xfrm>
            <a:off x="5867400" y="4437063"/>
            <a:ext cx="71438" cy="649287"/>
          </a:xfrm>
          <a:prstGeom prst="rightBrace">
            <a:avLst>
              <a:gd name="adj1" fmla="val 757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062663" y="44450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These axioms define the </a:t>
            </a:r>
          </a:p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semantics of ‘+’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39750" y="5157788"/>
            <a:ext cx="5545138" cy="7207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539750" y="5230813"/>
            <a:ext cx="5545138" cy="574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59832" y="1628477"/>
            <a:ext cx="215900" cy="360363"/>
            <a:chOff x="2018" y="845"/>
            <a:chExt cx="136" cy="227"/>
          </a:xfrm>
        </p:grpSpPr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2018" y="845"/>
              <a:ext cx="91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2018" y="845"/>
              <a:ext cx="136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899592" y="6207695"/>
            <a:ext cx="6823856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新細明體" charset="-120"/>
              </a:rPr>
              <a:t>Note that 3*v2 + 5* v1 </a:t>
            </a:r>
            <a:r>
              <a:rPr lang="en-US" altLang="zh-TW" sz="2400" b="1" dirty="0" smtClean="0">
                <a:latin typeface="cmsy10" pitchFamily="34" charset="0"/>
                <a:ea typeface="新細明體" charset="-120"/>
              </a:rPr>
              <a:t>· </a:t>
            </a:r>
            <a:r>
              <a:rPr lang="en-US" altLang="zh-TW" sz="2400" dirty="0" smtClean="0">
                <a:ea typeface="新細明體" charset="-120"/>
              </a:rPr>
              <a:t>54  is a </a:t>
            </a:r>
            <a:r>
              <a:rPr lang="en-US" altLang="zh-TW" sz="2400" dirty="0" err="1" smtClean="0">
                <a:ea typeface="新細明體" charset="-120"/>
              </a:rPr>
              <a:t>Presburger</a:t>
            </a:r>
            <a:r>
              <a:rPr lang="en-US" altLang="zh-TW" sz="2400" dirty="0" smtClean="0">
                <a:ea typeface="新細明體" charset="-120"/>
              </a:rPr>
              <a:t> Formula</a:t>
            </a:r>
            <a:endParaRPr lang="zh-TW" altLang="en-US" sz="2400" dirty="0"/>
          </a:p>
        </p:txBody>
      </p:sp>
      <p:sp>
        <p:nvSpPr>
          <p:cNvPr id="19" name="右大括弧 18"/>
          <p:cNvSpPr/>
          <p:nvPr/>
        </p:nvSpPr>
        <p:spPr>
          <a:xfrm rot="-5400000">
            <a:off x="1979712" y="1340768"/>
            <a:ext cx="216024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右大括弧 19"/>
          <p:cNvSpPr/>
          <p:nvPr/>
        </p:nvSpPr>
        <p:spPr>
          <a:xfrm rot="-5400000">
            <a:off x="2807804" y="1160748"/>
            <a:ext cx="216024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弧 20"/>
          <p:cNvSpPr/>
          <p:nvPr/>
        </p:nvSpPr>
        <p:spPr>
          <a:xfrm rot="-5400000">
            <a:off x="3621828" y="1340768"/>
            <a:ext cx="216024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403648" y="1124744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constant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13032" y="113881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59999" y="1124744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predicate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84168" y="2564904"/>
            <a:ext cx="141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Validity is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in Software Verification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Array Bound Checking: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614260"/>
            <a:ext cx="3098220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void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x[10];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x[0]=1;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for(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=1;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&lt;11;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++){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       </a:t>
            </a:r>
            <a:r>
              <a:rPr lang="en-US" altLang="zh-TW" sz="2400" b="1" dirty="0" smtClean="0">
                <a:ea typeface="新細明體" charset="-120"/>
              </a:rPr>
              <a:t>assert(0&lt;</a:t>
            </a:r>
            <a:r>
              <a:rPr lang="en-US" altLang="zh-TW" sz="2400" b="1" dirty="0" err="1" smtClean="0">
                <a:ea typeface="新細明體" charset="-120"/>
              </a:rPr>
              <a:t>i</a:t>
            </a:r>
            <a:r>
              <a:rPr lang="en-US" altLang="zh-TW" sz="2400" b="1" dirty="0" smtClean="0">
                <a:ea typeface="新細明體" charset="-120"/>
              </a:rPr>
              <a:t>&lt;10);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ea typeface="新細明體" charset="-120"/>
              </a:rPr>
              <a:t>       </a:t>
            </a:r>
            <a:r>
              <a:rPr lang="en-US" altLang="zh-TW" sz="2400" dirty="0" smtClean="0">
                <a:ea typeface="新細明體" charset="-120"/>
              </a:rPr>
              <a:t>x[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]=x[i-1]+5;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ea typeface="新細明體" charset="-120"/>
              </a:rPr>
              <a:t>       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79912" y="2636912"/>
            <a:ext cx="4463081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i0=1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i1=2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i2=3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i3=4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...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i8=9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0&lt;i0&lt;10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0&lt;i1&lt;10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...</a:t>
            </a:r>
            <a:r>
              <a:rPr lang="en-US" altLang="zh-TW" sz="2400" dirty="0" smtClean="0">
                <a:solidFill>
                  <a:srgbClr val="000000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0&lt;i8&lt;10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is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satisfible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iff</a:t>
            </a: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assertion may be violated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Theory of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pitchFamily="18" charset="-120"/>
              </a:rPr>
              <a:t>Two interpreted functions: select and store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select(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A,i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         </a:t>
            </a:r>
            <a:r>
              <a:rPr lang="en-US" altLang="zh-TW" b="0" dirty="0" smtClean="0">
                <a:ea typeface="新細明體" pitchFamily="18" charset="-120"/>
              </a:rPr>
              <a:t>Read from array A at index </a:t>
            </a:r>
            <a:r>
              <a:rPr lang="en-US" altLang="zh-TW" b="0" dirty="0" err="1" smtClean="0">
                <a:ea typeface="新細明體" pitchFamily="18" charset="-120"/>
              </a:rPr>
              <a:t>i</a:t>
            </a:r>
            <a:endParaRPr lang="en-US" altLang="zh-TW" b="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store(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A,i,d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        </a:t>
            </a:r>
            <a:r>
              <a:rPr lang="en-US" altLang="zh-TW" b="0" dirty="0" smtClean="0">
                <a:ea typeface="新細明體" pitchFamily="18" charset="-120"/>
              </a:rPr>
              <a:t>Write d to array A at index </a:t>
            </a:r>
            <a:r>
              <a:rPr lang="en-US" altLang="zh-TW" b="0" dirty="0" err="1" smtClean="0">
                <a:ea typeface="新細明體" pitchFamily="18" charset="-120"/>
              </a:rPr>
              <a:t>i</a:t>
            </a:r>
            <a:endParaRPr lang="en-US" altLang="zh-TW" b="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Two main axioms: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select( store(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A,i,d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), 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 ) = d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select( store(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A,i,d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), j ) = select(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A,j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     for 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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 j</a:t>
            </a:r>
          </a:p>
          <a:p>
            <a:r>
              <a:rPr lang="en-US" altLang="zh-TW" sz="2400" dirty="0" err="1" smtClean="0">
                <a:ea typeface="新細明體" pitchFamily="18" charset="-120"/>
              </a:rPr>
              <a:t>Extentionality</a:t>
            </a:r>
            <a:r>
              <a:rPr lang="en-US" altLang="zh-TW" sz="2400" dirty="0" smtClean="0">
                <a:ea typeface="新細明體" pitchFamily="18" charset="-120"/>
              </a:rPr>
              <a:t> axiom: </a:t>
            </a:r>
          </a:p>
          <a:p>
            <a:pPr lvl="1"/>
            <a:r>
              <a:rPr lang="en-US" altLang="zh-TW" sz="2400" dirty="0" smtClean="0">
                <a:solidFill>
                  <a:srgbClr val="00B050"/>
                </a:solidFill>
                <a:latin typeface="cmsy10"/>
                <a:ea typeface="新細明體" pitchFamily="18" charset="-120"/>
              </a:rPr>
              <a:t>8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i. select(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A,i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 = select(</a:t>
            </a:r>
            <a:r>
              <a:rPr lang="en-US" altLang="zh-TW" dirty="0" err="1" smtClean="0">
                <a:solidFill>
                  <a:srgbClr val="00B050"/>
                </a:solidFill>
                <a:ea typeface="新細明體" pitchFamily="18" charset="-120"/>
              </a:rPr>
              <a:t>B,i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)     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  <a:sym typeface="Wingdings" pitchFamily="2" charset="2"/>
              </a:rPr>
              <a:t>    (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A = B)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ransition advTm="136704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9CF1-6739-47D1-A022-39897D2D555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Combining Theories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637112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 err="1" smtClean="0"/>
              <a:t>Satisfiability</a:t>
            </a:r>
            <a:r>
              <a:rPr lang="en-US" altLang="zh-TW" sz="2400" b="1" dirty="0" smtClean="0"/>
              <a:t> Modulo Theories</a:t>
            </a:r>
            <a:r>
              <a:rPr lang="en-US" altLang="zh-TW" sz="2400" dirty="0" smtClean="0"/>
              <a:t> (</a:t>
            </a:r>
            <a:r>
              <a:rPr lang="en-US" altLang="zh-TW" sz="2400" b="1" dirty="0" smtClean="0"/>
              <a:t>SMT</a:t>
            </a:r>
            <a:r>
              <a:rPr lang="en-US" altLang="zh-TW" sz="2400" dirty="0" smtClean="0"/>
              <a:t>) </a:t>
            </a:r>
            <a:r>
              <a:rPr lang="en-US" altLang="zh-TW" sz="2400" b="1" dirty="0" smtClean="0"/>
              <a:t>problem</a:t>
            </a:r>
            <a:r>
              <a:rPr lang="en-US" altLang="zh-TW" sz="2400" dirty="0" smtClean="0"/>
              <a:t> is a decision problem for logical formulae with respect to combinations of different first order theories.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For example: </a:t>
            </a:r>
            <a:r>
              <a:rPr lang="en-US" altLang="zh-TW" sz="2400" dirty="0" err="1" smtClean="0">
                <a:ea typeface="新細明體" charset="-120"/>
              </a:rPr>
              <a:t>Uninterpreted</a:t>
            </a:r>
            <a:r>
              <a:rPr lang="en-US" altLang="zh-TW" sz="2400" dirty="0" smtClean="0">
                <a:ea typeface="新細明體" charset="-120"/>
              </a:rPr>
              <a:t> Function + Linear Integer Arithmetic</a:t>
            </a:r>
          </a:p>
          <a:p>
            <a:endParaRPr lang="en-US" altLang="zh-TW" sz="2000" dirty="0">
              <a:ea typeface="新細明體" charset="-120"/>
            </a:endParaRPr>
          </a:p>
          <a:p>
            <a:endParaRPr lang="en-US" altLang="zh-TW" sz="2000" dirty="0" smtClean="0">
              <a:ea typeface="新細明體" charset="-120"/>
            </a:endParaRPr>
          </a:p>
          <a:p>
            <a:endParaRPr lang="en-US" altLang="zh-TW" sz="2000" dirty="0" smtClean="0">
              <a:ea typeface="新細明體" charset="-120"/>
            </a:endParaRPr>
          </a:p>
          <a:p>
            <a:endParaRPr lang="en-US" altLang="zh-TW" sz="2000" dirty="0">
              <a:ea typeface="新細明體" charset="-120"/>
            </a:endParaRPr>
          </a:p>
          <a:p>
            <a:endParaRPr lang="en-US" altLang="zh-TW" sz="2000" dirty="0">
              <a:ea typeface="新細明體" charset="-120"/>
            </a:endParaRPr>
          </a:p>
          <a:p>
            <a:endParaRPr lang="en-US" altLang="zh-TW" sz="20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How to Combine Theory Solvers</a:t>
            </a:r>
            <a:r>
              <a:rPr lang="en-US" altLang="zh-TW" sz="2000" dirty="0" smtClean="0">
                <a:ea typeface="新細明體" charset="-120"/>
              </a:rPr>
              <a:t>?</a:t>
            </a:r>
          </a:p>
          <a:p>
            <a:pPr lvl="0">
              <a:buNone/>
            </a:pPr>
            <a:r>
              <a:rPr lang="en-US" altLang="zh-TW" sz="2400" dirty="0" smtClean="0">
                <a:ea typeface="新細明體" charset="-120"/>
              </a:rPr>
              <a:t>	A Classical Algorithm: The Nelson-</a:t>
            </a:r>
            <a:r>
              <a:rPr lang="en-US" altLang="zh-TW" sz="2400" dirty="0" err="1" smtClean="0">
                <a:ea typeface="新細明體" charset="-120"/>
              </a:rPr>
              <a:t>Oppen</a:t>
            </a:r>
            <a:r>
              <a:rPr lang="en-US" altLang="zh-TW" sz="2400" dirty="0" smtClean="0">
                <a:ea typeface="新細明體" charset="-120"/>
              </a:rPr>
              <a:t> Method . Google “Nelson-</a:t>
            </a:r>
            <a:r>
              <a:rPr lang="en-US" altLang="zh-TW" sz="2400" dirty="0" err="1" smtClean="0">
                <a:ea typeface="新細明體" charset="-120"/>
              </a:rPr>
              <a:t>Oppen</a:t>
            </a:r>
            <a:r>
              <a:rPr lang="en-US" altLang="zh-TW" sz="2400" dirty="0" smtClean="0">
                <a:ea typeface="新細明體" charset="-120"/>
              </a:rPr>
              <a:t>” and you can get tons of slides explaining it.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133600" y="3319537"/>
            <a:ext cx="515878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600" dirty="0" smtClean="0">
                <a:solidFill>
                  <a:srgbClr val="0070C0"/>
                </a:solidFill>
                <a:ea typeface="新細明體" charset="-120"/>
              </a:rPr>
              <a:t>1 ≤ x ∧ x ≤ 2  </a:t>
            </a:r>
            <a:r>
              <a:rPr lang="en-US" altLang="zh-TW" sz="2600" dirty="0" smtClean="0">
                <a:ea typeface="新細明體" charset="-120"/>
              </a:rPr>
              <a:t>∧   </a:t>
            </a:r>
            <a:r>
              <a:rPr lang="en-US" altLang="zh-TW" sz="2600" dirty="0" smtClean="0">
                <a:solidFill>
                  <a:schemeClr val="accent6">
                    <a:lumMod val="50000"/>
                  </a:schemeClr>
                </a:solidFill>
                <a:ea typeface="新細明體" charset="-120"/>
              </a:rPr>
              <a:t>f(x)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ea typeface="新細明體" charset="-120"/>
              </a:rPr>
              <a:t>≠</a:t>
            </a:r>
            <a:r>
              <a:rPr lang="en-US" altLang="zh-TW" sz="2600" dirty="0" smtClean="0">
                <a:solidFill>
                  <a:schemeClr val="accent6">
                    <a:lumMod val="50000"/>
                  </a:schemeClr>
                </a:solidFill>
                <a:ea typeface="新細明體" charset="-120"/>
              </a:rPr>
              <a:t> f(1) ∧ f(x)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ea typeface="新細明體" charset="-120"/>
              </a:rPr>
              <a:t>≠</a:t>
            </a:r>
            <a:r>
              <a:rPr lang="en-US" altLang="zh-TW" sz="2600" dirty="0" smtClean="0">
                <a:solidFill>
                  <a:schemeClr val="accent6">
                    <a:lumMod val="50000"/>
                  </a:schemeClr>
                </a:solidFill>
                <a:ea typeface="新細明體" charset="-120"/>
              </a:rPr>
              <a:t> f(2)</a:t>
            </a:r>
            <a:endParaRPr lang="en-US" altLang="zh-TW" sz="2600" dirty="0">
              <a:solidFill>
                <a:schemeClr val="accent6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" y="3878560"/>
            <a:ext cx="4495800" cy="990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600">
                <a:solidFill>
                  <a:schemeClr val="bg1"/>
                </a:solidFill>
                <a:ea typeface="新細明體" charset="-120"/>
              </a:rPr>
              <a:t>Linear Integer Arithmetic (LIA)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724400" y="3878560"/>
            <a:ext cx="426720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600" dirty="0" err="1">
                <a:solidFill>
                  <a:schemeClr val="bg1"/>
                </a:solidFill>
                <a:ea typeface="新細明體" charset="-120"/>
              </a:rPr>
              <a:t>Uninterpreted</a:t>
            </a:r>
            <a:r>
              <a:rPr lang="en-US" altLang="zh-TW" sz="2600" dirty="0">
                <a:solidFill>
                  <a:schemeClr val="bg1"/>
                </a:solidFill>
                <a:ea typeface="新細明體" charset="-120"/>
              </a:rPr>
              <a:t> Functions(UF)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55576" y="5301208"/>
            <a:ext cx="698477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this lecture, we will not talk about the algorithm for solving SMT problem. Instead ,we will show you tools (SMT solvers)  that does the job.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have learned so far?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Assertions in C</a:t>
            </a:r>
          </a:p>
          <a:p>
            <a:r>
              <a:rPr lang="en-US" altLang="zh-TW" dirty="0" smtClean="0"/>
              <a:t>First Order Theories related to Verification</a:t>
            </a:r>
          </a:p>
          <a:p>
            <a:pPr lvl="1"/>
            <a:r>
              <a:rPr lang="en-US" altLang="zh-TW" dirty="0" smtClean="0"/>
              <a:t>Equality and </a:t>
            </a:r>
            <a:r>
              <a:rPr lang="en-US" altLang="zh-TW" dirty="0" err="1" smtClean="0"/>
              <a:t>Uninterpreted</a:t>
            </a:r>
            <a:r>
              <a:rPr lang="en-US" altLang="zh-TW" dirty="0" smtClean="0"/>
              <a:t> Functions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    f(</a:t>
            </a:r>
            <a:r>
              <a:rPr lang="en-US" altLang="zh-TW" dirty="0" err="1" smtClean="0">
                <a:ea typeface="新細明體" pitchFamily="18" charset="-120"/>
              </a:rPr>
              <a:t>a,b</a:t>
            </a:r>
            <a:r>
              <a:rPr lang="en-US" altLang="zh-TW" dirty="0" smtClean="0">
                <a:ea typeface="新細明體" pitchFamily="18" charset="-120"/>
              </a:rPr>
              <a:t>)=a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 dirty="0" smtClean="0">
                <a:ea typeface="新細明體" pitchFamily="18" charset="-120"/>
              </a:rPr>
              <a:t> f(f(a, b), b)=a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Linear Integer Arithmetic</a:t>
            </a:r>
          </a:p>
          <a:p>
            <a:pPr lvl="1">
              <a:buNone/>
            </a:pPr>
            <a:r>
              <a:rPr lang="en-US" altLang="zh-TW" dirty="0" smtClean="0"/>
              <a:t>	 x+5&gt;y-7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3y &lt; x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y&gt; 0</a:t>
            </a:r>
          </a:p>
          <a:p>
            <a:pPr lvl="1"/>
            <a:r>
              <a:rPr lang="en-US" altLang="zh-TW" dirty="0" smtClean="0"/>
              <a:t>Arrays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&gt;j </a:t>
            </a:r>
            <a:r>
              <a:rPr lang="en-US" altLang="zh-TW" dirty="0" smtClean="0">
                <a:sym typeface="Wingdings" pitchFamily="2" charset="2"/>
              </a:rPr>
              <a:t> select(A, </a:t>
            </a:r>
            <a:r>
              <a:rPr lang="en-US" altLang="zh-TW" dirty="0" err="1" smtClean="0">
                <a:sym typeface="Wingdings" pitchFamily="2" charset="2"/>
              </a:rPr>
              <a:t>i</a:t>
            </a:r>
            <a:r>
              <a:rPr lang="en-US" altLang="zh-TW" dirty="0" smtClean="0">
                <a:sym typeface="Wingdings" pitchFamily="2" charset="2"/>
              </a:rPr>
              <a:t>) &gt; select(A, j)   [array A is sorted]</a:t>
            </a:r>
            <a:endParaRPr lang="en-US" altLang="zh-TW" dirty="0" smtClean="0"/>
          </a:p>
          <a:p>
            <a:r>
              <a:rPr lang="en-US" altLang="zh-TW" dirty="0" smtClean="0"/>
              <a:t>The SMT Problem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Assertion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412777"/>
            <a:ext cx="3682752" cy="309634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main(){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x;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("%d", &amp;x);</a:t>
            </a:r>
          </a:p>
          <a:p>
            <a:pPr>
              <a:buNone/>
            </a:pPr>
            <a:r>
              <a:rPr lang="en-US" altLang="zh-TW" sz="2400" dirty="0" smtClean="0"/>
              <a:t>	while(x&lt;10){</a:t>
            </a:r>
          </a:p>
          <a:p>
            <a:pPr>
              <a:buNone/>
            </a:pPr>
            <a:r>
              <a:rPr lang="en-US" altLang="zh-TW" sz="2400" dirty="0" smtClean="0"/>
              <a:t>		x++;</a:t>
            </a:r>
          </a:p>
          <a:p>
            <a:pPr>
              <a:buNone/>
            </a:pPr>
            <a:r>
              <a:rPr lang="en-US" altLang="zh-TW" sz="2400" dirty="0" smtClean="0"/>
              <a:t>	}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smtClean="0"/>
              <a:t>assert(x &gt; 0);</a:t>
            </a:r>
          </a:p>
          <a:p>
            <a:pPr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23928" y="1484785"/>
            <a:ext cx="501439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this assertion be violated?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3200" dirty="0" smtClean="0"/>
              <a:t>No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	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84" y="2564904"/>
            <a:ext cx="237626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Tools: Theorem </a:t>
            </a:r>
            <a:r>
              <a:rPr lang="en-US" altLang="zh-TW" dirty="0" err="1" smtClean="0"/>
              <a:t>Provers</a:t>
            </a:r>
            <a:r>
              <a:rPr lang="en-US" altLang="zh-TW" dirty="0" smtClean="0"/>
              <a:t> of FOL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example: Princess (by Philipp </a:t>
            </a:r>
            <a:r>
              <a:rPr lang="en-US" altLang="zh-TW" dirty="0" err="1" smtClean="0"/>
              <a:t>Rummer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http://www.philipp.ruemmer.org/princess.shtml</a:t>
            </a:r>
            <a:r>
              <a:rPr lang="en-US" altLang="zh-TW" sz="2000" dirty="0" smtClean="0"/>
              <a:t> (JRE is required)</a:t>
            </a:r>
          </a:p>
          <a:p>
            <a:pPr lvl="1">
              <a:buNone/>
            </a:pPr>
            <a:endParaRPr lang="en-US" altLang="zh-TW" sz="2000" dirty="0" smtClean="0"/>
          </a:p>
          <a:p>
            <a:r>
              <a:rPr lang="en-US" altLang="zh-TW" dirty="0" smtClean="0"/>
              <a:t>Automatically check validity of a FOL formula modulo linear integer arithmetic.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4077072"/>
            <a:ext cx="406896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&lt;10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1</a:t>
            </a:r>
            <a:r>
              <a:rPr lang="en-US" altLang="zh-TW" sz="2400" b="1" dirty="0" smtClean="0"/>
              <a:t> =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-1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1</a:t>
            </a:r>
            <a:r>
              <a:rPr lang="en-US" altLang="zh-TW" sz="2400" b="1" dirty="0" smtClean="0"/>
              <a:t> =</a:t>
            </a:r>
            <a:r>
              <a:rPr lang="en-US" altLang="zh-TW" sz="2400" b="1" dirty="0" smtClean="0"/>
              <a:t>9)</a:t>
            </a:r>
          </a:p>
          <a:p>
            <a:r>
              <a:rPr lang="en-US" altLang="zh-TW" sz="2400" b="1" dirty="0" smtClean="0">
                <a:latin typeface="cmsy10"/>
              </a:rPr>
              <a:t>   Ç</a:t>
            </a:r>
            <a:endParaRPr lang="en-US" altLang="zh-TW" sz="2400" b="1" dirty="0" smtClean="0">
              <a:latin typeface="cmsy10"/>
            </a:endParaRPr>
          </a:p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>
                <a:latin typeface="cmsy10"/>
              </a:rPr>
              <a:t>¸</a:t>
            </a:r>
            <a:r>
              <a:rPr lang="en-US" altLang="zh-TW" sz="2400" b="1" dirty="0" smtClean="0"/>
              <a:t>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/>
              <a:t> =9)</a:t>
            </a:r>
            <a:endParaRPr lang="zh-TW" altLang="en-US" sz="2400" b="1" dirty="0"/>
          </a:p>
        </p:txBody>
      </p:sp>
      <p:sp>
        <p:nvSpPr>
          <p:cNvPr id="6" name="右彎箭號 5"/>
          <p:cNvSpPr/>
          <p:nvPr/>
        </p:nvSpPr>
        <p:spPr>
          <a:xfrm rot="5022985">
            <a:off x="4062764" y="4076049"/>
            <a:ext cx="792088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91680" y="558924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Princess Input:</a:t>
            </a:r>
            <a:endParaRPr lang="zh-TW" altLang="en-US" b="1" dirty="0"/>
          </a:p>
        </p:txBody>
      </p:sp>
      <p:pic>
        <p:nvPicPr>
          <p:cNvPr id="9" name="Picture 2" descr="http://www.it.uu.se/katalog/picture/phiru3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908720"/>
            <a:ext cx="1008112" cy="127153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869160"/>
            <a:ext cx="4288904" cy="180328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5187685" y="4109010"/>
            <a:ext cx="377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Note: f is </a:t>
            </a:r>
            <a:r>
              <a:rPr lang="en-US" altLang="zh-TW" sz="2000" b="1" dirty="0" err="1" smtClean="0"/>
              <a:t>unsatisfible</a:t>
            </a:r>
            <a:r>
              <a:rPr lang="en-US" altLang="zh-TW" sz="2000" b="1" dirty="0" smtClean="0"/>
              <a:t> </a:t>
            </a:r>
            <a:r>
              <a:rPr lang="en-US" altLang="zh-TW" sz="2000" b="1" dirty="0" err="1" smtClean="0"/>
              <a:t>iff</a:t>
            </a:r>
            <a:r>
              <a:rPr lang="en-US" altLang="zh-TW" sz="2000" b="1" dirty="0" smtClean="0"/>
              <a:t>  !f is valid</a:t>
            </a:r>
            <a:endParaRPr lang="zh-TW" altLang="en-US" sz="2000" b="1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Tools: Theorem </a:t>
            </a:r>
            <a:r>
              <a:rPr lang="en-US" altLang="zh-TW" dirty="0" err="1" smtClean="0"/>
              <a:t>Provers</a:t>
            </a:r>
            <a:r>
              <a:rPr lang="en-US" altLang="zh-TW" dirty="0" smtClean="0"/>
              <a:t> of FOL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example: Princess (by Philipp </a:t>
            </a:r>
            <a:r>
              <a:rPr lang="en-US" altLang="zh-TW" dirty="0" err="1" smtClean="0"/>
              <a:t>Rummer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http://www.philipp.ruemmer.org/princess.shtml</a:t>
            </a:r>
            <a:r>
              <a:rPr lang="en-US" altLang="zh-TW" sz="2000" dirty="0" smtClean="0"/>
              <a:t> (JRE is required)</a:t>
            </a:r>
          </a:p>
          <a:p>
            <a:pPr lvl="1">
              <a:buNone/>
            </a:pPr>
            <a:endParaRPr lang="en-US" altLang="zh-TW" sz="2000" dirty="0" smtClean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9512" y="256490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800" b="1" dirty="0" smtClean="0"/>
              <a:t>Download the binary </a:t>
            </a:r>
            <a:r>
              <a:rPr lang="en-US" altLang="zh-TW" sz="2800" b="1" dirty="0" err="1" smtClean="0"/>
              <a:t>tarball</a:t>
            </a:r>
            <a:r>
              <a:rPr lang="en-US" altLang="zh-TW" sz="2800" b="1" dirty="0" smtClean="0"/>
              <a:t> from the web-site</a:t>
            </a:r>
          </a:p>
          <a:p>
            <a:pPr>
              <a:buNone/>
            </a:pPr>
            <a:endParaRPr lang="en-US" altLang="zh-TW" sz="2800" b="1" dirty="0" smtClean="0"/>
          </a:p>
          <a:p>
            <a:pPr>
              <a:buNone/>
            </a:pPr>
            <a:endParaRPr lang="en-US" altLang="zh-TW" sz="2800" b="1" dirty="0" smtClean="0"/>
          </a:p>
          <a:p>
            <a:pPr>
              <a:buNone/>
            </a:pPr>
            <a:endParaRPr lang="en-US" altLang="zh-TW" sz="2800" b="1" dirty="0" smtClean="0"/>
          </a:p>
          <a:p>
            <a:pPr>
              <a:buNone/>
            </a:pPr>
            <a:r>
              <a:rPr lang="en-US" altLang="zh-TW" sz="2800" b="1" dirty="0" smtClean="0"/>
              <a:t>Install JRE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1.5 or above</a:t>
            </a:r>
          </a:p>
          <a:p>
            <a:pPr>
              <a:buNone/>
            </a:pPr>
            <a:r>
              <a:rPr lang="en-US" altLang="zh-TW" sz="2800" b="1" dirty="0" smtClean="0"/>
              <a:t>Run Princess:</a:t>
            </a:r>
          </a:p>
          <a:p>
            <a:pPr>
              <a:buNone/>
            </a:pPr>
            <a:r>
              <a:rPr lang="en-US" altLang="zh-TW" sz="2800" dirty="0" smtClean="0"/>
              <a:t>set BASE=.</a:t>
            </a:r>
          </a:p>
          <a:p>
            <a:pPr>
              <a:buNone/>
            </a:pPr>
            <a:r>
              <a:rPr lang="en-US" altLang="zh-TW" sz="2800" dirty="0" smtClean="0"/>
              <a:t>set CLASSPATH=%CLASSPATH%;%BASE%\dist\princess-all.jar</a:t>
            </a:r>
          </a:p>
          <a:p>
            <a:pPr>
              <a:buNone/>
            </a:pPr>
            <a:r>
              <a:rPr lang="en-US" altLang="zh-TW" sz="2800" dirty="0" smtClean="0"/>
              <a:t>java </a:t>
            </a:r>
            <a:r>
              <a:rPr lang="en-US" altLang="zh-TW" sz="2800" dirty="0" err="1" smtClean="0"/>
              <a:t>ap.DialogMain</a:t>
            </a:r>
            <a:endParaRPr lang="zh-TW" alt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180" y="3081360"/>
            <a:ext cx="883448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橢圓 13"/>
          <p:cNvSpPr/>
          <p:nvPr/>
        </p:nvSpPr>
        <p:spPr>
          <a:xfrm>
            <a:off x="1043608" y="3501008"/>
            <a:ext cx="1512168" cy="432048"/>
          </a:xfrm>
          <a:prstGeom prst="ellipse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About Princess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6720" cy="4524955"/>
          </a:xfrm>
          <a:ln/>
        </p:spPr>
        <p:txBody>
          <a:bodyPr>
            <a:normAutofit/>
          </a:bodyPr>
          <a:lstStyle/>
          <a:p>
            <a:pPr marL="420486" indent="-342725">
              <a:buSzPct val="45000"/>
              <a:buFont typeface="Wingdings" pitchFamily="2" charset="2"/>
              <a:buChar char=""/>
              <a:tabLst>
                <a:tab pos="420486" algn="l"/>
                <a:tab pos="515528" algn="l"/>
                <a:tab pos="923054" algn="l"/>
                <a:tab pos="1330580" algn="l"/>
                <a:tab pos="1738106" algn="l"/>
                <a:tab pos="2145632" algn="l"/>
                <a:tab pos="2553158" algn="l"/>
                <a:tab pos="2960684" algn="l"/>
                <a:tab pos="3368210" algn="l"/>
                <a:tab pos="3775736" algn="l"/>
                <a:tab pos="4183262" algn="l"/>
                <a:tab pos="4590788" algn="l"/>
                <a:tab pos="4998314" algn="l"/>
                <a:tab pos="5405840" algn="l"/>
                <a:tab pos="5813366" algn="l"/>
                <a:tab pos="6220892" algn="l"/>
                <a:tab pos="6628418" algn="l"/>
                <a:tab pos="7035944" algn="l"/>
                <a:tab pos="7443470" algn="l"/>
                <a:tab pos="7850996" algn="l"/>
                <a:tab pos="8258522" algn="l"/>
              </a:tabLst>
            </a:pPr>
            <a:r>
              <a:rPr lang="en-GB" dirty="0"/>
              <a:t>Theorem </a:t>
            </a:r>
            <a:r>
              <a:rPr lang="en-GB" dirty="0" err="1"/>
              <a:t>prover</a:t>
            </a:r>
            <a:r>
              <a:rPr lang="en-GB" dirty="0"/>
              <a:t> (SMT solver) for</a:t>
            </a:r>
            <a:br>
              <a:rPr lang="en-GB" dirty="0"/>
            </a:br>
            <a:r>
              <a:rPr lang="en-GB" b="1" dirty="0"/>
              <a:t>first-order logic </a:t>
            </a:r>
            <a:r>
              <a:rPr lang="en-GB" dirty="0"/>
              <a:t>+ </a:t>
            </a:r>
            <a:r>
              <a:rPr lang="en-GB" b="1" dirty="0"/>
              <a:t>linear integer </a:t>
            </a:r>
            <a:r>
              <a:rPr lang="en-GB" b="1" dirty="0" smtClean="0"/>
              <a:t>arithmetic</a:t>
            </a:r>
          </a:p>
          <a:p>
            <a:pPr marL="420486" indent="-342725">
              <a:buSzPct val="45000"/>
              <a:buFont typeface="Wingdings" pitchFamily="2" charset="2"/>
              <a:buChar char=""/>
              <a:tabLst>
                <a:tab pos="420486" algn="l"/>
                <a:tab pos="515528" algn="l"/>
                <a:tab pos="923054" algn="l"/>
                <a:tab pos="1330580" algn="l"/>
                <a:tab pos="1738106" algn="l"/>
                <a:tab pos="2145632" algn="l"/>
                <a:tab pos="2553158" algn="l"/>
                <a:tab pos="2960684" algn="l"/>
                <a:tab pos="3368210" algn="l"/>
                <a:tab pos="3775736" algn="l"/>
                <a:tab pos="4183262" algn="l"/>
                <a:tab pos="4590788" algn="l"/>
                <a:tab pos="4998314" algn="l"/>
                <a:tab pos="5405840" algn="l"/>
                <a:tab pos="5813366" algn="l"/>
                <a:tab pos="6220892" algn="l"/>
                <a:tab pos="6628418" algn="l"/>
                <a:tab pos="7035944" algn="l"/>
                <a:tab pos="7443470" algn="l"/>
                <a:tab pos="7850996" algn="l"/>
                <a:tab pos="8258522" algn="l"/>
              </a:tabLst>
            </a:pPr>
            <a:r>
              <a:rPr lang="en-GB" dirty="0" smtClean="0"/>
              <a:t>Supported features:</a:t>
            </a:r>
          </a:p>
          <a:p>
            <a:pPr marL="1343540" lvl="1" indent="-514088">
              <a:buSzPct val="45000"/>
              <a:buFont typeface="Wingdings" pitchFamily="2" charset="2"/>
              <a:buChar char=""/>
              <a:tabLst>
                <a:tab pos="420486" algn="l"/>
                <a:tab pos="515528" algn="l"/>
                <a:tab pos="923054" algn="l"/>
                <a:tab pos="1330580" algn="l"/>
                <a:tab pos="1738106" algn="l"/>
                <a:tab pos="2145632" algn="l"/>
                <a:tab pos="2553158" algn="l"/>
                <a:tab pos="2960684" algn="l"/>
                <a:tab pos="3368210" algn="l"/>
                <a:tab pos="3775736" algn="l"/>
                <a:tab pos="4183262" algn="l"/>
                <a:tab pos="4590788" algn="l"/>
                <a:tab pos="4998314" algn="l"/>
                <a:tab pos="5405840" algn="l"/>
                <a:tab pos="5813366" algn="l"/>
                <a:tab pos="6220892" algn="l"/>
                <a:tab pos="6628418" algn="l"/>
                <a:tab pos="7035944" algn="l"/>
                <a:tab pos="7443470" algn="l"/>
                <a:tab pos="7850996" algn="l"/>
                <a:tab pos="8258522" algn="l"/>
              </a:tabLst>
            </a:pPr>
            <a:r>
              <a:rPr lang="en-GB" dirty="0" err="1" smtClean="0"/>
              <a:t>Uninterpreted</a:t>
            </a:r>
            <a:r>
              <a:rPr lang="en-GB" dirty="0" smtClean="0"/>
              <a:t> </a:t>
            </a:r>
            <a:r>
              <a:rPr lang="en-GB" b="1" dirty="0"/>
              <a:t>predicates, functions, quantifiers</a:t>
            </a:r>
          </a:p>
          <a:p>
            <a:pPr marL="1343540" lvl="1" indent="-514088">
              <a:buSzPct val="45000"/>
              <a:buFont typeface="Wingdings" pitchFamily="2" charset="2"/>
              <a:buChar char=""/>
              <a:tabLst>
                <a:tab pos="420486" algn="l"/>
                <a:tab pos="515528" algn="l"/>
                <a:tab pos="923054" algn="l"/>
                <a:tab pos="1330580" algn="l"/>
                <a:tab pos="1738106" algn="l"/>
                <a:tab pos="2145632" algn="l"/>
                <a:tab pos="2553158" algn="l"/>
                <a:tab pos="2960684" algn="l"/>
                <a:tab pos="3368210" algn="l"/>
                <a:tab pos="3775736" algn="l"/>
                <a:tab pos="4183262" algn="l"/>
                <a:tab pos="4590788" algn="l"/>
                <a:tab pos="4998314" algn="l"/>
                <a:tab pos="5405840" algn="l"/>
                <a:tab pos="5813366" algn="l"/>
                <a:tab pos="6220892" algn="l"/>
                <a:tab pos="6628418" algn="l"/>
                <a:tab pos="7035944" algn="l"/>
                <a:tab pos="7443470" algn="l"/>
                <a:tab pos="7850996" algn="l"/>
                <a:tab pos="8258522" algn="l"/>
              </a:tabLst>
            </a:pPr>
            <a:r>
              <a:rPr lang="en-GB" dirty="0"/>
              <a:t>Theory of </a:t>
            </a:r>
            <a:r>
              <a:rPr lang="en-GB" b="1" dirty="0"/>
              <a:t>arrays</a:t>
            </a:r>
            <a:r>
              <a:rPr lang="en-GB" dirty="0"/>
              <a:t> (using functions + axioms)</a:t>
            </a:r>
          </a:p>
          <a:p>
            <a:pPr marL="1343540" lvl="1" indent="-514088">
              <a:buSzPct val="45000"/>
              <a:buFont typeface="Wingdings" pitchFamily="2" charset="2"/>
              <a:buChar char=""/>
              <a:tabLst>
                <a:tab pos="420486" algn="l"/>
                <a:tab pos="515528" algn="l"/>
                <a:tab pos="923054" algn="l"/>
                <a:tab pos="1330580" algn="l"/>
                <a:tab pos="1738106" algn="l"/>
                <a:tab pos="2145632" algn="l"/>
                <a:tab pos="2553158" algn="l"/>
                <a:tab pos="2960684" algn="l"/>
                <a:tab pos="3368210" algn="l"/>
                <a:tab pos="3775736" algn="l"/>
                <a:tab pos="4183262" algn="l"/>
                <a:tab pos="4590788" algn="l"/>
                <a:tab pos="4998314" algn="l"/>
                <a:tab pos="5405840" algn="l"/>
                <a:tab pos="5813366" algn="l"/>
                <a:tab pos="6220892" algn="l"/>
                <a:tab pos="6628418" algn="l"/>
                <a:tab pos="7035944" algn="l"/>
                <a:tab pos="7443470" algn="l"/>
                <a:tab pos="7850996" algn="l"/>
                <a:tab pos="8258522" algn="l"/>
              </a:tabLst>
            </a:pPr>
            <a:r>
              <a:rPr lang="en-GB" b="1" dirty="0"/>
              <a:t>Craig </a:t>
            </a:r>
            <a:r>
              <a:rPr lang="en-GB" b="1" dirty="0" smtClean="0"/>
              <a:t>interpolation</a:t>
            </a:r>
            <a:endParaRPr lang="en-GB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Declaration of functions/constants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2720" y="1643213"/>
            <a:ext cx="8657752" cy="38740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6044" rIns="81639" bIns="40820"/>
          <a:lstStyle/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\functions {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/* Declare constants and functions occurring in the problem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 * The keyword "\partial" can be used to define functions without totality axiom,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 * "\relational" can be used to define "functions" w/o functionality axiom. */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x, y, z,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\partial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select(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\partial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store(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f(</a:t>
            </a:r>
            <a:r>
              <a:rPr lang="en-GB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4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[...]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674745" y="2996952"/>
            <a:ext cx="116064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Constant Variables</a:t>
            </a:r>
            <a:endParaRPr lang="en-GB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74745" y="3776078"/>
            <a:ext cx="170208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Partial functions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674745" y="4549447"/>
            <a:ext cx="144864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Total function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3347864" y="3061759"/>
            <a:ext cx="162720" cy="326915"/>
          </a:xfrm>
          <a:prstGeom prst="rightBrace">
            <a:avLst>
              <a:gd name="adj1" fmla="val 16740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347864" y="3645024"/>
            <a:ext cx="162720" cy="653829"/>
          </a:xfrm>
          <a:prstGeom prst="rightBrace">
            <a:avLst>
              <a:gd name="adj1" fmla="val 33481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3347864" y="4614254"/>
            <a:ext cx="162720" cy="326914"/>
          </a:xfrm>
          <a:prstGeom prst="rightBrace">
            <a:avLst>
              <a:gd name="adj1" fmla="val 16740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Declaration of predicates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2720" y="1643213"/>
            <a:ext cx="8817120" cy="2937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6044" rIns="81639" bIns="40820"/>
          <a:lstStyle/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[...]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\predicates {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/* Declare predicates occurring in the problem */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</a:t>
            </a:r>
            <a:r>
              <a:rPr lang="en-GB" sz="20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p; q;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r(</a:t>
            </a:r>
            <a:r>
              <a:rPr lang="en-GB" sz="20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sz="20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sz="20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sz="20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[...]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20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48527" y="3465010"/>
            <a:ext cx="413568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Nullary</a:t>
            </a:r>
            <a:r>
              <a:rPr lang="en-GB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predicates (propositional variables)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48527" y="4268616"/>
            <a:ext cx="204624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Predicates/relations</a:t>
            </a: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2123728" y="3431888"/>
            <a:ext cx="162720" cy="489651"/>
          </a:xfrm>
          <a:prstGeom prst="rightBrace">
            <a:avLst>
              <a:gd name="adj1" fmla="val 25074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 sz="2800"/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2123728" y="4235493"/>
            <a:ext cx="162720" cy="489651"/>
          </a:xfrm>
          <a:prstGeom prst="rightBrace">
            <a:avLst>
              <a:gd name="adj1" fmla="val 25074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 sz="2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Formulae/problems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2720" y="1643213"/>
            <a:ext cx="8817120" cy="3715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6044" rIns="81639" bIns="40820"/>
          <a:lstStyle/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[...]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16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\problem {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/* Problem to be proven. */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16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\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forall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ind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val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; 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  select(store(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ind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val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ind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 =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val</a:t>
            </a:r>
            <a:endParaRPr lang="en-GB" sz="16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-&gt;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\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forall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int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ind1, ind2,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val</a:t>
            </a:r>
            <a:r>
              <a:rPr lang="en-GB" sz="1600" dirty="0" smtClean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;</a:t>
            </a:r>
            <a:endParaRPr lang="en-GB" sz="16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  (ind1 != ind2 -&gt;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   select(store(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ind1, 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val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), ind2) = select(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ind2))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16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-&gt;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x + 1 = 5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-&gt;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 select(store(</a:t>
            </a:r>
            <a:r>
              <a:rPr lang="en-GB" sz="1600" dirty="0" err="1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ar</a:t>
            </a:r>
            <a:r>
              <a:rPr lang="en-GB" sz="1600" dirty="0">
                <a:solidFill>
                  <a:srgbClr val="000080"/>
                </a:solidFill>
                <a:latin typeface="Courier 10 Pitch" pitchFamily="1" charset="0"/>
                <a:ea typeface="DejaVu Sans" charset="0"/>
                <a:cs typeface="DejaVu Sans" charset="0"/>
              </a:rPr>
              <a:t>, x, y), 4) = y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1600" dirty="0">
              <a:solidFill>
                <a:srgbClr val="00008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en-GB" sz="1600" dirty="0">
              <a:solidFill>
                <a:srgbClr val="000000"/>
              </a:solidFill>
              <a:latin typeface="Courier 10 Pitch" pitchFamily="1" charset="0"/>
              <a:ea typeface="DejaVu Sans" charset="0"/>
              <a:cs typeface="DejaVu Sans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585839" y="3172659"/>
            <a:ext cx="1468800" cy="612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Array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axioms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513832" y="5041983"/>
            <a:ext cx="1643040" cy="38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14295" tIns="87844" rIns="114295" bIns="7347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Implied formula</a:t>
            </a:r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5292080" y="2641244"/>
            <a:ext cx="162720" cy="1795868"/>
          </a:xfrm>
          <a:prstGeom prst="rightBrace">
            <a:avLst>
              <a:gd name="adj1" fmla="val 91962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 sz="2000"/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>
            <a:off x="5220072" y="4844683"/>
            <a:ext cx="162720" cy="816565"/>
          </a:xfrm>
          <a:prstGeom prst="rightBrace">
            <a:avLst>
              <a:gd name="adj1" fmla="val 41814"/>
              <a:gd name="adj2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 sz="20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-119533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Syntax of formulae</a:t>
            </a:r>
          </a:p>
        </p:txBody>
      </p:sp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1175490" y="816026"/>
          <a:ext cx="7022880" cy="5990139"/>
        </p:xfrm>
        <a:graphic>
          <a:graphicData uri="http://schemas.openxmlformats.org/drawingml/2006/table">
            <a:tbl>
              <a:tblPr/>
              <a:tblGrid>
                <a:gridCol w="3365280"/>
                <a:gridCol w="3657600"/>
              </a:tblGrid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Syntax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Meaning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A &amp; B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Conjunction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A | B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Disjunction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!A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Negation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A -&gt; B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Implication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A &lt;-&gt; B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Equivalence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57462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\forall int x, y, z; A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\exists int x, y, z; A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Quantifiers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\part[p0] A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Labelled formula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57462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s = t, s != 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s &lt;= t, s &lt; t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(Dis)equations, inequalities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p(s, t, ...)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Application of predicates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…, -2, -1, 0, 1, 2, ...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Integer literals (constants)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s + t, s * t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Sums, products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(only linear expressions are allowed)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x, y, z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Variables, constants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DejaVu Sans" charset="0"/>
                          <a:cs typeface="DejaVu Sans" charset="0"/>
                        </a:rPr>
                        <a:t>f(s, t, ...)</a:t>
                      </a:r>
                    </a:p>
                  </a:txBody>
                  <a:tcPr marL="81638" marR="81638" marT="104376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 charset="0"/>
                          <a:cs typeface="DejaVu Sans" charset="0"/>
                        </a:rPr>
                        <a:t>Application of functions</a:t>
                      </a:r>
                    </a:p>
                  </a:txBody>
                  <a:tcPr marL="81638" marR="81638" marT="172175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Practice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51520" y="1412776"/>
            <a:ext cx="3384376" cy="23042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&amp;x);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if(x&lt;10)  x=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-1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assert(x != 9);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3968" y="1628800"/>
            <a:ext cx="406896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&lt;10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1</a:t>
            </a:r>
            <a:r>
              <a:rPr lang="en-US" altLang="zh-TW" sz="2400" b="1" dirty="0" smtClean="0"/>
              <a:t> = 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>
                <a:latin typeface="Calibri"/>
              </a:rPr>
              <a:t>0</a:t>
            </a:r>
            <a:r>
              <a:rPr lang="en-US" altLang="zh-TW" sz="2400" b="1" dirty="0" smtClean="0"/>
              <a:t> -1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1</a:t>
            </a:r>
            <a:r>
              <a:rPr lang="en-US" altLang="zh-TW" sz="2400" b="1" dirty="0" smtClean="0"/>
              <a:t> =9)</a:t>
            </a:r>
          </a:p>
          <a:p>
            <a:r>
              <a:rPr lang="en-US" altLang="zh-TW" sz="2400" b="1" dirty="0" smtClean="0">
                <a:latin typeface="cmsy10"/>
              </a:rPr>
              <a:t>   </a:t>
            </a:r>
            <a:r>
              <a:rPr lang="en-US" altLang="zh-TW" sz="2400" b="1" dirty="0" smtClean="0">
                <a:latin typeface="cmsy10"/>
              </a:rPr>
              <a:t>Ç</a:t>
            </a:r>
            <a:endParaRPr lang="zh-TW" altLang="en-US" sz="2400" b="1" dirty="0" smtClean="0">
              <a:latin typeface="cmsy10"/>
            </a:endParaRPr>
          </a:p>
          <a:p>
            <a:r>
              <a:rPr lang="en-US" altLang="zh-TW" sz="2400" b="1" dirty="0" smtClean="0"/>
              <a:t>(</a:t>
            </a:r>
            <a:r>
              <a:rPr lang="en-US" altLang="zh-TW" sz="2400" b="1" dirty="0" smtClean="0">
                <a:latin typeface="Calibri"/>
              </a:rPr>
              <a:t>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>
                <a:latin typeface="cmsy10"/>
              </a:rPr>
              <a:t>¸</a:t>
            </a:r>
            <a:r>
              <a:rPr lang="en-US" altLang="zh-TW" sz="2400" b="1" dirty="0" smtClean="0"/>
              <a:t>10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b="1" dirty="0" smtClean="0"/>
              <a:t> x</a:t>
            </a:r>
            <a:r>
              <a:rPr lang="en-US" altLang="zh-TW" sz="2400" b="1" baseline="-25000" dirty="0" smtClean="0"/>
              <a:t>0</a:t>
            </a:r>
            <a:r>
              <a:rPr lang="en-US" altLang="zh-TW" sz="2400" b="1" dirty="0" smtClean="0"/>
              <a:t> =9)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3789040"/>
            <a:ext cx="3370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assertion may be violated</a:t>
            </a:r>
            <a:endParaRPr lang="zh-TW" altLang="en-US" sz="2000" dirty="0"/>
          </a:p>
        </p:txBody>
      </p:sp>
      <p:sp>
        <p:nvSpPr>
          <p:cNvPr id="7" name="左-右雙向箭號 6"/>
          <p:cNvSpPr/>
          <p:nvPr/>
        </p:nvSpPr>
        <p:spPr>
          <a:xfrm>
            <a:off x="3779912" y="3789040"/>
            <a:ext cx="10081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tx1"/>
                </a:solidFill>
              </a:rPr>
              <a:t>iff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1517" y="3717032"/>
            <a:ext cx="374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first order formula is </a:t>
            </a:r>
            <a:r>
              <a:rPr lang="en-US" altLang="zh-TW" sz="2000" dirty="0" err="1" smtClean="0"/>
              <a:t>satisfible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899592" y="4221088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ex1.pri</a:t>
            </a:r>
          </a:p>
          <a:p>
            <a:r>
              <a:rPr lang="en-US" altLang="zh-TW" sz="2000" dirty="0" smtClean="0"/>
              <a:t>\functions {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x0, x1;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\problem {</a:t>
            </a:r>
          </a:p>
          <a:p>
            <a:r>
              <a:rPr lang="en-US" altLang="zh-TW" sz="2000" dirty="0" smtClean="0"/>
              <a:t>  \</a:t>
            </a:r>
            <a:r>
              <a:rPr lang="en-US" altLang="zh-TW" sz="2000" dirty="0" err="1" smtClean="0"/>
              <a:t>forall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x0, x1; </a:t>
            </a:r>
          </a:p>
          <a:p>
            <a:r>
              <a:rPr lang="en-US" altLang="zh-TW" sz="2000" dirty="0" smtClean="0"/>
              <a:t>   !((x0&lt;10 &amp; x1=x0-1 &amp; x1=9</a:t>
            </a:r>
            <a:r>
              <a:rPr lang="en-US" altLang="zh-TW" sz="2000" smtClean="0"/>
              <a:t>) </a:t>
            </a:r>
            <a:r>
              <a:rPr lang="en-US" altLang="zh-TW" sz="2000" smtClean="0"/>
              <a:t>&amp; </a:t>
            </a:r>
            <a:r>
              <a:rPr lang="en-US" altLang="zh-TW" sz="2000" dirty="0" smtClean="0"/>
              <a:t>(x0&gt;=10 &amp; x0=9))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DB0-11BA-43D1-B87D-DC68870D9133}" type="slidenum">
              <a:rPr lang="en-US" altLang="zh-TW">
                <a:solidFill>
                  <a:srgbClr val="000000"/>
                </a:solidFill>
              </a:rPr>
              <a:pPr/>
              <a:t>38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Some Practice</a:t>
            </a:r>
            <a:endParaRPr lang="en-US" altLang="zh-TW" sz="3600" dirty="0">
              <a:ea typeface="新細明體" charset="-120"/>
            </a:endParaRP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2270173" cy="3046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fun1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x,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z =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y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return sq(x);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2353529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fun2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  return sq(y);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2771800" y="1671638"/>
            <a:ext cx="560352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is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satisfiable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iff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programs are non-equivalent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z0= y0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y1 = x0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x1 = z0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ret1 = sq(x1)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   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endParaRPr lang="en-US" altLang="zh-TW" sz="2400" dirty="0" smtClean="0">
              <a:solidFill>
                <a:srgbClr val="0033CC"/>
              </a:solidFill>
              <a:latin typeface="cmsy10" pitchFamily="34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ret2 = sq(y0)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     </a:t>
            </a:r>
            <a:r>
              <a:rPr lang="en-US" altLang="zh-TW" sz="2400" b="1" dirty="0" smtClean="0">
                <a:solidFill>
                  <a:srgbClr val="0033CC"/>
                </a:solidFill>
                <a:latin typeface="cmsy10" pitchFamily="34" charset="0"/>
                <a:ea typeface="新細明體" charset="-120"/>
              </a:rPr>
              <a:t>Æ</a:t>
            </a:r>
            <a:endParaRPr lang="en-US" altLang="zh-TW" sz="2400" dirty="0" smtClean="0">
              <a:solidFill>
                <a:srgbClr val="0033CC"/>
              </a:solidFill>
              <a:latin typeface="cmsy10" pitchFamily="34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ret1 </a:t>
            </a:r>
            <a:r>
              <a:rPr lang="en-US" altLang="zh-TW" sz="2400" dirty="0" smtClean="0">
                <a:solidFill>
                  <a:srgbClr val="0033CC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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ret2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9992" y="3573016"/>
            <a:ext cx="46440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ex2.pri</a:t>
            </a:r>
          </a:p>
          <a:p>
            <a:r>
              <a:rPr lang="en-US" altLang="zh-TW" sz="2000" dirty="0" smtClean="0"/>
              <a:t>\functions {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z0, y0, y1, x0, x1, ret1,ret2;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sq(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\problem {</a:t>
            </a:r>
          </a:p>
          <a:p>
            <a:r>
              <a:rPr lang="en-US" altLang="zh-TW" sz="2000" dirty="0" smtClean="0"/>
              <a:t>  \</a:t>
            </a:r>
            <a:r>
              <a:rPr lang="en-US" altLang="zh-TW" sz="2000" dirty="0" err="1" smtClean="0"/>
              <a:t>forall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z0, y0, y1, x0, x1, ret1,ret2; !(</a:t>
            </a:r>
          </a:p>
          <a:p>
            <a:r>
              <a:rPr lang="en-US" altLang="zh-TW" sz="2000" dirty="0" smtClean="0"/>
              <a:t>   z0=y0 &amp; y1 = x0 &amp; x1 =z0 &amp; ret1 =sq(x1) &amp; ret2=sq(y0) &amp; ret1 != ret2</a:t>
            </a:r>
          </a:p>
          <a:p>
            <a:r>
              <a:rPr lang="en-US" altLang="zh-TW" sz="2000" dirty="0" smtClean="0"/>
              <a:t>)}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68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68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8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68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8" grpId="0" build="allAtOnce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DB0-11BA-43D1-B87D-DC68870D9133}" type="slidenum">
              <a:rPr lang="en-US" altLang="zh-TW">
                <a:solidFill>
                  <a:srgbClr val="000000"/>
                </a:solidFill>
              </a:rPr>
              <a:pPr/>
              <a:t>39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Some Practice</a:t>
            </a:r>
            <a:endParaRPr lang="en-US" altLang="zh-TW" sz="3600" dirty="0">
              <a:ea typeface="新細明體" charset="-120"/>
            </a:endParaRP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3414524" cy="26776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y)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x, z;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x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z =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myFunc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(y));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  assert (x==z);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4211960" y="1671638"/>
            <a:ext cx="4968552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Write a 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such that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formula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charset="-120"/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 is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satisfible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↔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assertion can be violated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3400" y="3140968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x0=</a:t>
            </a:r>
            <a:r>
              <a:rPr lang="en-US" altLang="zh-TW" sz="2800" dirty="0" err="1" smtClean="0">
                <a:solidFill>
                  <a:srgbClr val="002060"/>
                </a:solidFill>
              </a:rPr>
              <a:t>myFunc</a:t>
            </a:r>
            <a:r>
              <a:rPr lang="en-US" altLang="zh-TW" sz="2800" dirty="0" smtClean="0">
                <a:solidFill>
                  <a:srgbClr val="002060"/>
                </a:solidFill>
              </a:rPr>
              <a:t>(y0) </a:t>
            </a:r>
            <a:r>
              <a:rPr lang="en-US" altLang="zh-TW" sz="2800" dirty="0" smtClean="0">
                <a:solidFill>
                  <a:srgbClr val="002060"/>
                </a:solidFill>
                <a:latin typeface="cmsy10"/>
              </a:rPr>
              <a:t>Æ</a:t>
            </a:r>
            <a:r>
              <a:rPr lang="en-US" altLang="zh-TW" sz="2800" dirty="0" smtClean="0">
                <a:solidFill>
                  <a:srgbClr val="002060"/>
                </a:solidFill>
              </a:rPr>
              <a:t> x1=</a:t>
            </a:r>
            <a:r>
              <a:rPr lang="en-US" altLang="zh-TW" sz="2800" dirty="0" err="1" smtClean="0">
                <a:solidFill>
                  <a:srgbClr val="002060"/>
                </a:solidFill>
              </a:rPr>
              <a:t>myFunc</a:t>
            </a:r>
            <a:r>
              <a:rPr lang="en-US" altLang="zh-TW" sz="2800" dirty="0" smtClean="0">
                <a:solidFill>
                  <a:srgbClr val="002060"/>
                </a:solidFill>
              </a:rPr>
              <a:t>(x0) </a:t>
            </a:r>
            <a:r>
              <a:rPr lang="en-US" altLang="zh-TW" sz="2800" dirty="0" smtClean="0">
                <a:solidFill>
                  <a:srgbClr val="002060"/>
                </a:solidFill>
                <a:latin typeface="cmsy10"/>
              </a:rPr>
              <a:t>Æ</a:t>
            </a:r>
            <a:r>
              <a:rPr lang="en-US" altLang="zh-TW" sz="2800" dirty="0" smtClean="0">
                <a:solidFill>
                  <a:srgbClr val="002060"/>
                </a:solidFill>
              </a:rPr>
              <a:t> z0 = </a:t>
            </a:r>
            <a:r>
              <a:rPr lang="en-US" altLang="zh-TW" sz="2800" dirty="0" err="1" smtClean="0">
                <a:solidFill>
                  <a:srgbClr val="002060"/>
                </a:solidFill>
              </a:rPr>
              <a:t>myFunc</a:t>
            </a:r>
            <a:r>
              <a:rPr lang="en-US" altLang="zh-TW" sz="2800" dirty="0" smtClean="0">
                <a:solidFill>
                  <a:srgbClr val="002060"/>
                </a:solidFill>
              </a:rPr>
              <a:t>(</a:t>
            </a:r>
            <a:r>
              <a:rPr lang="en-US" altLang="zh-TW" sz="2800" dirty="0" err="1" smtClean="0">
                <a:solidFill>
                  <a:srgbClr val="002060"/>
                </a:solidFill>
              </a:rPr>
              <a:t>myFunc</a:t>
            </a:r>
            <a:r>
              <a:rPr lang="en-US" altLang="zh-TW" sz="2800" dirty="0" smtClean="0">
                <a:solidFill>
                  <a:srgbClr val="002060"/>
                </a:solidFill>
              </a:rPr>
              <a:t>(y0)) </a:t>
            </a:r>
            <a:r>
              <a:rPr lang="en-US" altLang="zh-TW" sz="2800" dirty="0" smtClean="0">
                <a:solidFill>
                  <a:srgbClr val="002060"/>
                </a:solidFill>
                <a:latin typeface="cmsy10"/>
              </a:rPr>
              <a:t>Æ</a:t>
            </a:r>
            <a:r>
              <a:rPr lang="en-US" altLang="zh-TW" sz="2800" dirty="0" smtClean="0">
                <a:solidFill>
                  <a:srgbClr val="002060"/>
                </a:solidFill>
              </a:rPr>
              <a:t> x1!=z0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4149080"/>
            <a:ext cx="8460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ex3.pri</a:t>
            </a:r>
          </a:p>
          <a:p>
            <a:r>
              <a:rPr lang="en-US" altLang="zh-TW" sz="2000" dirty="0" smtClean="0"/>
              <a:t>\functions {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z0, y0, x0, x1;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myFunc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\problem {</a:t>
            </a:r>
          </a:p>
          <a:p>
            <a:r>
              <a:rPr lang="en-US" altLang="zh-TW" sz="2000" dirty="0" smtClean="0"/>
              <a:t>  \</a:t>
            </a:r>
            <a:r>
              <a:rPr lang="en-US" altLang="zh-TW" sz="2000" dirty="0" err="1" smtClean="0"/>
              <a:t>forall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z0, y0, x0, x1; !(</a:t>
            </a:r>
          </a:p>
          <a:p>
            <a:r>
              <a:rPr lang="en-US" altLang="zh-TW" sz="2000" dirty="0" smtClean="0"/>
              <a:t>   x0=</a:t>
            </a:r>
            <a:r>
              <a:rPr lang="en-US" altLang="zh-TW" sz="2000" dirty="0" err="1" smtClean="0"/>
              <a:t>myFunc</a:t>
            </a:r>
            <a:r>
              <a:rPr lang="en-US" altLang="zh-TW" sz="2000" dirty="0" smtClean="0"/>
              <a:t>(y0) &amp; x1=</a:t>
            </a:r>
            <a:r>
              <a:rPr lang="en-US" altLang="zh-TW" sz="2000" dirty="0" err="1" smtClean="0"/>
              <a:t>myFunc</a:t>
            </a:r>
            <a:r>
              <a:rPr lang="en-US" altLang="zh-TW" sz="2000" dirty="0" smtClean="0"/>
              <a:t>(x0) &amp; z0 =</a:t>
            </a:r>
            <a:r>
              <a:rPr lang="en-US" altLang="zh-TW" sz="2000" dirty="0" err="1" smtClean="0"/>
              <a:t>myFunc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myFunc</a:t>
            </a:r>
            <a:r>
              <a:rPr lang="en-US" altLang="zh-TW" sz="2000" dirty="0" smtClean="0"/>
              <a:t>(y0)) &amp; x1 != z0 )}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8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Assertion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412777"/>
            <a:ext cx="3682752" cy="309634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main(){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x;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("%d", &amp;x);</a:t>
            </a:r>
          </a:p>
          <a:p>
            <a:pPr>
              <a:buNone/>
            </a:pPr>
            <a:r>
              <a:rPr lang="en-US" altLang="zh-TW" sz="2400" dirty="0" smtClean="0"/>
              <a:t>	while(x&lt;10){</a:t>
            </a:r>
          </a:p>
          <a:p>
            <a:pPr>
              <a:buNone/>
            </a:pPr>
            <a:r>
              <a:rPr lang="en-US" altLang="zh-TW" sz="2400" dirty="0" smtClean="0"/>
              <a:t>		x--;</a:t>
            </a:r>
          </a:p>
          <a:p>
            <a:pPr>
              <a:buNone/>
            </a:pPr>
            <a:r>
              <a:rPr lang="en-US" altLang="zh-TW" sz="2400" dirty="0" smtClean="0"/>
              <a:t>	}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smtClean="0"/>
              <a:t>assert(x &gt; 0);</a:t>
            </a:r>
          </a:p>
          <a:p>
            <a:pPr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23928" y="1484785"/>
            <a:ext cx="5014392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this assertion be violated?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200" dirty="0" smtClean="0"/>
              <a:t>No, but it may not terminate for some cases.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	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564904"/>
            <a:ext cx="46805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63272" cy="45243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Define a small program verification problem.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Reduce the problem to a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satisfibility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problem of FOL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Solve it using Princess (send me your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charset="-120"/>
              </a:rPr>
              <a:t>pri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file via email: yfc@iis.sinica.edu.tw)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Samples can be found the previous 3 pages.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70C0"/>
                </a:solidFill>
                <a:ea typeface="新細明體" charset="-120"/>
              </a:rPr>
              <a:t>Score of you homework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70C0"/>
                </a:solidFill>
                <a:ea typeface="新細明體" charset="-120"/>
              </a:rPr>
              <a:t>(60%) correctness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0070C0"/>
                </a:solidFill>
                <a:ea typeface="新細明體" charset="-120"/>
              </a:rPr>
              <a:t>(40%) creativity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solidFill>
                <a:srgbClr val="00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II: Software Model Checking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Given a:</a:t>
            </a:r>
          </a:p>
          <a:p>
            <a:pPr lvl="1"/>
            <a:r>
              <a:rPr lang="en-US" altLang="zh-TW" dirty="0">
                <a:ea typeface="新細明體" charset="-120"/>
              </a:rPr>
              <a:t>Finite </a:t>
            </a:r>
            <a:r>
              <a:rPr lang="en-US" altLang="zh-TW" dirty="0" smtClean="0">
                <a:ea typeface="新細明體" charset="-120"/>
              </a:rPr>
              <a:t>state transition </a:t>
            </a:r>
            <a:r>
              <a:rPr lang="en-US" altLang="zh-TW" dirty="0">
                <a:ea typeface="新細明體" charset="-120"/>
              </a:rPr>
              <a:t>system </a:t>
            </a:r>
            <a:r>
              <a:rPr lang="en-US" altLang="zh-TW" i="1" dirty="0">
                <a:solidFill>
                  <a:srgbClr val="FF3300"/>
                </a:solidFill>
                <a:latin typeface="Times New Roman" pitchFamily="18" charset="0"/>
                <a:ea typeface="新細明體" charset="-120"/>
              </a:rPr>
              <a:t>M</a:t>
            </a:r>
            <a:endParaRPr lang="en-US" altLang="zh-TW" dirty="0">
              <a:solidFill>
                <a:srgbClr val="FF3300"/>
              </a:solidFill>
              <a:latin typeface="Times New Roman" pitchFamily="18" charset="0"/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 smtClean="0">
                <a:ea typeface="新細明體" charset="-120"/>
              </a:rPr>
              <a:t>property </a:t>
            </a:r>
            <a:r>
              <a:rPr lang="en-US" altLang="zh-TW" i="1" dirty="0" smtClean="0">
                <a:solidFill>
                  <a:srgbClr val="FF330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p</a:t>
            </a:r>
          </a:p>
          <a:p>
            <a:pPr lvl="2"/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Reachability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 (Simplest form)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CTL, LTL, CTL* (Prof. </a:t>
            </a:r>
            <a:r>
              <a:rPr lang="en-US" altLang="zh-TW" dirty="0" err="1" smtClean="0">
                <a:latin typeface="Times New Roman" pitchFamily="18" charset="0"/>
                <a:ea typeface="新細明體" charset="-120"/>
                <a:sym typeface="Symbol" pitchFamily="18" charset="2"/>
              </a:rPr>
              <a:t>Farn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 Wang)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Automata (Prof. </a:t>
            </a:r>
            <a:r>
              <a:rPr lang="en-US" altLang="zh-TW" dirty="0" err="1" smtClean="0">
                <a:latin typeface="Times New Roman" pitchFamily="18" charset="0"/>
                <a:ea typeface="新細明體" charset="-120"/>
                <a:sym typeface="Symbol" pitchFamily="18" charset="2"/>
              </a:rPr>
              <a:t>Yih-Kuen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新細明體" charset="-120"/>
                <a:sym typeface="Symbol" pitchFamily="18" charset="2"/>
              </a:rPr>
              <a:t>Tsay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)</a:t>
            </a:r>
            <a:endParaRPr lang="en-US" altLang="zh-TW" dirty="0">
              <a:latin typeface="Times New Roman" pitchFamily="18" charset="0"/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model checking problem: </a:t>
            </a:r>
          </a:p>
          <a:p>
            <a:pPr lvl="1"/>
            <a:r>
              <a:rPr lang="en-US" altLang="zh-TW" dirty="0">
                <a:ea typeface="新細明體" charset="-120"/>
              </a:rPr>
              <a:t>Does </a:t>
            </a:r>
            <a:r>
              <a:rPr lang="en-US" altLang="zh-TW" i="1" dirty="0">
                <a:solidFill>
                  <a:srgbClr val="FF3300"/>
                </a:solidFill>
                <a:latin typeface="Times New Roman" pitchFamily="18" charset="0"/>
                <a:ea typeface="新細明體" charset="-120"/>
              </a:rPr>
              <a:t>M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satisfy </a:t>
            </a:r>
            <a:r>
              <a:rPr lang="en-US" altLang="zh-TW" i="1" dirty="0">
                <a:solidFill>
                  <a:srgbClr val="FF330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p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?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grpSp>
        <p:nvGrpSpPr>
          <p:cNvPr id="59" name="群組 58"/>
          <p:cNvGrpSpPr/>
          <p:nvPr/>
        </p:nvGrpSpPr>
        <p:grpSpPr>
          <a:xfrm>
            <a:off x="6156176" y="1700808"/>
            <a:ext cx="1224136" cy="864096"/>
            <a:chOff x="5459288" y="749424"/>
            <a:chExt cx="3505200" cy="2895600"/>
          </a:xfrm>
        </p:grpSpPr>
        <p:sp>
          <p:nvSpPr>
            <p:cNvPr id="42" name="Line 3"/>
            <p:cNvSpPr>
              <a:spLocks noChangeShapeType="1"/>
            </p:cNvSpPr>
            <p:nvPr/>
          </p:nvSpPr>
          <p:spPr bwMode="auto">
            <a:xfrm>
              <a:off x="5992688" y="34164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5459288" y="749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>
                  <a:ea typeface="新細明體" charset="-120"/>
                </a:rPr>
                <a:t>I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5459288" y="1968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459288" y="3187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8507288" y="749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6983288" y="749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6983288" y="1968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983288" y="3187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5687888" y="1282824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5687888" y="2502024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 flipH="1">
              <a:off x="7364288" y="2425824"/>
              <a:ext cx="76200" cy="7620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8" y="480"/>
                </a:cxn>
              </a:cxnLst>
              <a:rect l="0" t="0" r="r" b="b"/>
              <a:pathLst>
                <a:path w="48" h="480">
                  <a:moveTo>
                    <a:pt x="48" y="0"/>
                  </a:moveTo>
                  <a:cubicBezTo>
                    <a:pt x="24" y="80"/>
                    <a:pt x="0" y="160"/>
                    <a:pt x="0" y="240"/>
                  </a:cubicBezTo>
                  <a:cubicBezTo>
                    <a:pt x="0" y="320"/>
                    <a:pt x="40" y="440"/>
                    <a:pt x="48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6983288" y="2425824"/>
              <a:ext cx="76200" cy="7620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8" y="480"/>
                </a:cxn>
              </a:cxnLst>
              <a:rect l="0" t="0" r="r" b="b"/>
              <a:pathLst>
                <a:path w="48" h="480">
                  <a:moveTo>
                    <a:pt x="48" y="0"/>
                  </a:moveTo>
                  <a:cubicBezTo>
                    <a:pt x="24" y="80"/>
                    <a:pt x="0" y="160"/>
                    <a:pt x="0" y="240"/>
                  </a:cubicBezTo>
                  <a:cubicBezTo>
                    <a:pt x="0" y="320"/>
                    <a:pt x="40" y="440"/>
                    <a:pt x="48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5992688" y="9780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7516688" y="9780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7440488" y="1206624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7211888" y="128282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Checking (safety)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524000" y="480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9906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990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990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514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2514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21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219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 flipH="1">
            <a:off x="2895600" y="3810000"/>
            <a:ext cx="76200" cy="762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240"/>
              </a:cxn>
              <a:cxn ang="0">
                <a:pos x="48" y="480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2514600" y="3810000"/>
            <a:ext cx="76200" cy="762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240"/>
              </a:cxn>
              <a:cxn ang="0">
                <a:pos x="48" y="480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524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3048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2971800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27432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038600" y="1981200"/>
            <a:ext cx="4191000" cy="3048000"/>
            <a:chOff x="2544" y="1248"/>
            <a:chExt cx="2640" cy="1920"/>
          </a:xfrm>
        </p:grpSpPr>
        <p:sp>
          <p:nvSpPr>
            <p:cNvPr id="43028" name="Oval 20"/>
            <p:cNvSpPr>
              <a:spLocks noChangeArrowheads="1"/>
            </p:cNvSpPr>
            <p:nvPr/>
          </p:nvSpPr>
          <p:spPr bwMode="auto">
            <a:xfrm>
              <a:off x="254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2544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52" y="2112"/>
              <a:ext cx="288" cy="1056"/>
              <a:chOff x="624" y="1920"/>
              <a:chExt cx="288" cy="1056"/>
            </a:xfrm>
          </p:grpSpPr>
          <p:sp>
            <p:nvSpPr>
              <p:cNvPr id="43032" name="Oval 2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33" name="Oval 25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560" y="1344"/>
              <a:ext cx="288" cy="1824"/>
              <a:chOff x="624" y="1152"/>
              <a:chExt cx="288" cy="1824"/>
            </a:xfrm>
          </p:grpSpPr>
          <p:sp>
            <p:nvSpPr>
              <p:cNvPr id="43035" name="Oval 27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36" name="Oval 28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37" name="Oval 2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696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2688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880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3888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3" name="Freeform 35"/>
            <p:cNvSpPr>
              <a:spLocks/>
            </p:cNvSpPr>
            <p:nvPr/>
          </p:nvSpPr>
          <p:spPr bwMode="auto">
            <a:xfrm>
              <a:off x="2832" y="2016"/>
              <a:ext cx="336" cy="320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92" y="8"/>
                </a:cxn>
                <a:cxn ang="0">
                  <a:pos x="288" y="152"/>
                </a:cxn>
                <a:cxn ang="0">
                  <a:pos x="288" y="296"/>
                </a:cxn>
                <a:cxn ang="0">
                  <a:pos x="0" y="296"/>
                </a:cxn>
              </a:cxnLst>
              <a:rect l="0" t="0" r="r" b="b"/>
              <a:pathLst>
                <a:path w="336" h="320">
                  <a:moveTo>
                    <a:pt x="0" y="104"/>
                  </a:moveTo>
                  <a:cubicBezTo>
                    <a:pt x="72" y="52"/>
                    <a:pt x="144" y="0"/>
                    <a:pt x="192" y="8"/>
                  </a:cubicBezTo>
                  <a:cubicBezTo>
                    <a:pt x="240" y="16"/>
                    <a:pt x="272" y="104"/>
                    <a:pt x="288" y="152"/>
                  </a:cubicBezTo>
                  <a:cubicBezTo>
                    <a:pt x="304" y="200"/>
                    <a:pt x="336" y="272"/>
                    <a:pt x="288" y="296"/>
                  </a:cubicBezTo>
                  <a:cubicBezTo>
                    <a:pt x="240" y="320"/>
                    <a:pt x="120" y="308"/>
                    <a:pt x="0" y="2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4" name="Freeform 36"/>
            <p:cNvSpPr>
              <a:spLocks/>
            </p:cNvSpPr>
            <p:nvPr/>
          </p:nvSpPr>
          <p:spPr bwMode="auto">
            <a:xfrm>
              <a:off x="4848" y="1248"/>
              <a:ext cx="336" cy="320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92" y="8"/>
                </a:cxn>
                <a:cxn ang="0">
                  <a:pos x="288" y="152"/>
                </a:cxn>
                <a:cxn ang="0">
                  <a:pos x="288" y="296"/>
                </a:cxn>
                <a:cxn ang="0">
                  <a:pos x="0" y="296"/>
                </a:cxn>
              </a:cxnLst>
              <a:rect l="0" t="0" r="r" b="b"/>
              <a:pathLst>
                <a:path w="336" h="320">
                  <a:moveTo>
                    <a:pt x="0" y="104"/>
                  </a:moveTo>
                  <a:cubicBezTo>
                    <a:pt x="72" y="52"/>
                    <a:pt x="144" y="0"/>
                    <a:pt x="192" y="8"/>
                  </a:cubicBezTo>
                  <a:cubicBezTo>
                    <a:pt x="240" y="16"/>
                    <a:pt x="272" y="104"/>
                    <a:pt x="288" y="152"/>
                  </a:cubicBezTo>
                  <a:cubicBezTo>
                    <a:pt x="304" y="200"/>
                    <a:pt x="336" y="272"/>
                    <a:pt x="288" y="296"/>
                  </a:cubicBezTo>
                  <a:cubicBezTo>
                    <a:pt x="240" y="320"/>
                    <a:pt x="120" y="308"/>
                    <a:pt x="0" y="2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470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6" name="Freeform 38"/>
            <p:cNvSpPr>
              <a:spLocks/>
            </p:cNvSpPr>
            <p:nvPr/>
          </p:nvSpPr>
          <p:spPr bwMode="auto">
            <a:xfrm>
              <a:off x="4560" y="1632"/>
              <a:ext cx="48" cy="48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8" y="480"/>
                </a:cxn>
              </a:cxnLst>
              <a:rect l="0" t="0" r="r" b="b"/>
              <a:pathLst>
                <a:path w="48" h="480">
                  <a:moveTo>
                    <a:pt x="48" y="0"/>
                  </a:moveTo>
                  <a:cubicBezTo>
                    <a:pt x="24" y="80"/>
                    <a:pt x="0" y="160"/>
                    <a:pt x="0" y="240"/>
                  </a:cubicBezTo>
                  <a:cubicBezTo>
                    <a:pt x="0" y="320"/>
                    <a:pt x="40" y="440"/>
                    <a:pt x="48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7" name="Freeform 39"/>
            <p:cNvSpPr>
              <a:spLocks/>
            </p:cNvSpPr>
            <p:nvPr/>
          </p:nvSpPr>
          <p:spPr bwMode="auto">
            <a:xfrm flipH="1">
              <a:off x="4800" y="1632"/>
              <a:ext cx="48" cy="48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8" y="480"/>
                </a:cxn>
              </a:cxnLst>
              <a:rect l="0" t="0" r="r" b="b"/>
              <a:pathLst>
                <a:path w="48" h="480">
                  <a:moveTo>
                    <a:pt x="48" y="0"/>
                  </a:moveTo>
                  <a:cubicBezTo>
                    <a:pt x="24" y="80"/>
                    <a:pt x="0" y="160"/>
                    <a:pt x="0" y="240"/>
                  </a:cubicBezTo>
                  <a:cubicBezTo>
                    <a:pt x="0" y="320"/>
                    <a:pt x="40" y="440"/>
                    <a:pt x="48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304800" y="6324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587375" y="6205538"/>
            <a:ext cx="175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TW">
                <a:ea typeface="新細明體" charset="-120"/>
              </a:rPr>
              <a:t>= bad state</a:t>
            </a:r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2915816" y="3717032"/>
            <a:ext cx="1224136" cy="93610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>
            <a:off x="4499992" y="2492896"/>
            <a:ext cx="1224136" cy="93610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2" name="投影片編號版面配置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Assertion Checking as </a:t>
            </a:r>
            <a:r>
              <a:rPr lang="en-US" altLang="zh-TW" dirty="0" err="1" smtClean="0"/>
              <a:t>Reachability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313184" y="1412777"/>
            <a:ext cx="2674640" cy="30963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 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scanf("%d", &amp;x);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while(x&lt;10){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assert(x &gt;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131840" y="263691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13584" y="1412776"/>
            <a:ext cx="2674640" cy="30963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&amp;x);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while(x&lt;10){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if(! (x &gt; 0) 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b="1" dirty="0" smtClean="0"/>
              <a:t>	      </a:t>
            </a:r>
            <a:r>
              <a:rPr lang="en-US" altLang="zh-TW" sz="2400" b="1" dirty="0" err="1" smtClean="0"/>
              <a:t>printf</a:t>
            </a:r>
            <a:r>
              <a:rPr lang="en-US" altLang="zh-TW" sz="2400" b="1" dirty="0" smtClean="0"/>
              <a:t>(“ERROR”):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b="1" dirty="0" smtClean="0"/>
              <a:t>       }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1600" y="5157192"/>
            <a:ext cx="685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We will show you how to translate a program </a:t>
            </a:r>
          </a:p>
          <a:p>
            <a:r>
              <a:rPr lang="en-US" altLang="zh-TW" sz="2800" dirty="0" smtClean="0"/>
              <a:t>to a state transition system later</a:t>
            </a: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4013" y="1412776"/>
            <a:ext cx="3819525" cy="5201424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Example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( ) 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1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do{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assert(!lock)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lock=true;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old = new;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	q = q-&gt;next;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2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  if (q != NULL){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	   q-&gt;data = new;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assert(lock)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	   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 new 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}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} while(new != old);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5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assert(lock)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return;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}  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</a:t>
            </a:r>
          </a:p>
        </p:txBody>
      </p:sp>
      <p:grpSp>
        <p:nvGrpSpPr>
          <p:cNvPr id="2" name="Group 3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448300" y="2770188"/>
            <a:ext cx="2689225" cy="1949450"/>
            <a:chOff x="1955" y="1041"/>
            <a:chExt cx="1694" cy="1228"/>
          </a:xfrm>
        </p:grpSpPr>
        <p:sp>
          <p:nvSpPr>
            <p:cNvPr id="23587" name="Text Box 3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80" y="1812"/>
              <a:ext cx="35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lnSpc>
                  <a:spcPct val="70000"/>
                </a:lnSpc>
                <a:spcBef>
                  <a:spcPct val="70000"/>
                </a:spcBef>
                <a:spcAft>
                  <a:spcPct val="0"/>
                </a:spcAft>
              </a:pPr>
              <a:endParaRPr kumimoji="1" lang="zh-TW" altLang="zh-TW" sz="1400" b="1" i="1" smtClean="0">
                <a:solidFill>
                  <a:srgbClr val="000000"/>
                </a:solidFill>
                <a:latin typeface="Arial" charset="0"/>
                <a:sym typeface="Wingdings" pitchFamily="2" charset="2"/>
              </a:endParaRPr>
            </a:p>
          </p:txBody>
        </p:sp>
        <p:sp>
          <p:nvSpPr>
            <p:cNvPr id="23588" name="Oval 3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24" y="1200"/>
              <a:ext cx="405" cy="37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 eaLnBrk="0" fontAlgn="base" hangingPunct="0">
                <a:lnSpc>
                  <a:spcPct val="70000"/>
                </a:lnSpc>
                <a:spcBef>
                  <a:spcPct val="70000"/>
                </a:spcBef>
                <a:spcAft>
                  <a:spcPct val="0"/>
                </a:spcAft>
              </a:pPr>
              <a:endParaRPr kumimoji="1" lang="zh-TW" altLang="zh-TW" sz="1000" i="1" smtClean="0">
                <a:solidFill>
                  <a:srgbClr val="000000"/>
                </a:solidFill>
                <a:latin typeface="Arial" charset="0"/>
                <a:sym typeface="Wingdings" pitchFamily="2" charset="2"/>
              </a:endParaRPr>
            </a:p>
          </p:txBody>
        </p:sp>
        <p:sp>
          <p:nvSpPr>
            <p:cNvPr id="23589" name="Oval 3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33" y="1188"/>
              <a:ext cx="399" cy="377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23590" name="AutoShape 38"/>
            <p:cNvCxnSpPr>
              <a:cxnSpLocks noChangeShapeType="1"/>
              <a:stCxn id="23588" idx="7"/>
              <a:endCxn id="23589" idx="1"/>
            </p:cNvCxnSpPr>
            <p:nvPr>
              <p:custDataLst>
                <p:tags r:id="rId7"/>
              </p:custDataLst>
            </p:nvPr>
          </p:nvCxnSpPr>
          <p:spPr bwMode="auto">
            <a:xfrm rot="16200000">
              <a:off x="2875" y="930"/>
              <a:ext cx="11" cy="621"/>
            </a:xfrm>
            <a:prstGeom prst="curvedConnector3">
              <a:avLst>
                <a:gd name="adj1" fmla="val 183636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23591" name="AutoShape 39"/>
            <p:cNvCxnSpPr>
              <a:cxnSpLocks noChangeShapeType="1"/>
              <a:stCxn id="23589" idx="3"/>
              <a:endCxn id="23588" idx="5"/>
            </p:cNvCxnSpPr>
            <p:nvPr>
              <p:custDataLst>
                <p:tags r:id="rId8"/>
              </p:custDataLst>
            </p:nvPr>
          </p:nvCxnSpPr>
          <p:spPr bwMode="auto">
            <a:xfrm rot="5400000">
              <a:off x="2877" y="1211"/>
              <a:ext cx="7" cy="621"/>
            </a:xfrm>
            <a:prstGeom prst="curvedConnector3">
              <a:avLst>
                <a:gd name="adj1" fmla="val 281428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23592" name="Text Box 4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17" y="1067"/>
              <a:ext cx="32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lnSpc>
                  <a:spcPct val="70000"/>
                </a:lnSpc>
                <a:spcBef>
                  <a:spcPct val="70000"/>
                </a:spcBef>
                <a:spcAft>
                  <a:spcPct val="0"/>
                </a:spcAft>
              </a:pPr>
              <a:endParaRPr kumimoji="1" lang="zh-TW" altLang="zh-TW" sz="1400" b="1" i="1" smtClean="0">
                <a:solidFill>
                  <a:srgbClr val="000000"/>
                </a:solidFill>
                <a:latin typeface="Arial" charset="0"/>
                <a:sym typeface="Wingdings" pitchFamily="2" charset="2"/>
              </a:endParaRPr>
            </a:p>
          </p:txBody>
        </p:sp>
        <p:sp>
          <p:nvSpPr>
            <p:cNvPr id="23593" name="Rectangle 4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57" y="1041"/>
              <a:ext cx="424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 smtClean="0">
                  <a:solidFill>
                    <a:srgbClr val="000000"/>
                  </a:solidFill>
                  <a:latin typeface="Courier New" pitchFamily="49" charset="0"/>
                  <a:ea typeface="新細明體" charset="-120"/>
                </a:rPr>
                <a:t>lock</a:t>
              </a:r>
            </a:p>
          </p:txBody>
        </p:sp>
        <p:sp>
          <p:nvSpPr>
            <p:cNvPr id="23594" name="Rectangle 4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25" y="1815"/>
              <a:ext cx="424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 smtClean="0">
                  <a:solidFill>
                    <a:srgbClr val="000000"/>
                  </a:solidFill>
                  <a:latin typeface="Courier New" pitchFamily="49" charset="0"/>
                  <a:ea typeface="新細明體" charset="-120"/>
                </a:rPr>
                <a:t>lock</a:t>
              </a:r>
            </a:p>
          </p:txBody>
        </p:sp>
        <p:sp>
          <p:nvSpPr>
            <p:cNvPr id="23595" name="Rectangle 4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04" y="1487"/>
              <a:ext cx="578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 smtClean="0">
                  <a:solidFill>
                    <a:srgbClr val="000000"/>
                  </a:solidFill>
                  <a:latin typeface="Courier New" pitchFamily="49" charset="0"/>
                  <a:ea typeface="新細明體" charset="-120"/>
                </a:rPr>
                <a:t>unlock</a:t>
              </a:r>
            </a:p>
          </p:txBody>
        </p:sp>
        <p:sp>
          <p:nvSpPr>
            <p:cNvPr id="23596" name="Line 4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2211" y="1115"/>
              <a:ext cx="83" cy="1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597" name="Oval 4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58" y="1886"/>
              <a:ext cx="396" cy="38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254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23598" name="AutoShape 46"/>
            <p:cNvCxnSpPr>
              <a:cxnSpLocks noChangeShapeType="1"/>
              <a:stCxn id="23588" idx="4"/>
              <a:endCxn id="23597" idx="2"/>
            </p:cNvCxnSpPr>
            <p:nvPr>
              <p:custDataLst>
                <p:tags r:id="rId15"/>
              </p:custDataLst>
            </p:nvPr>
          </p:nvCxnSpPr>
          <p:spPr bwMode="auto">
            <a:xfrm rot="16200000" flipH="1">
              <a:off x="2293" y="1713"/>
              <a:ext cx="499" cy="23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23599" name="AutoShape 47"/>
            <p:cNvCxnSpPr>
              <a:cxnSpLocks noChangeShapeType="1"/>
              <a:endCxn id="23597" idx="6"/>
            </p:cNvCxnSpPr>
            <p:nvPr>
              <p:custDataLst>
                <p:tags r:id="rId16"/>
              </p:custDataLst>
            </p:nvPr>
          </p:nvCxnSpPr>
          <p:spPr bwMode="auto">
            <a:xfrm rot="5400000">
              <a:off x="2939" y="1686"/>
              <a:ext cx="507" cy="27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23600" name="Rectangle 4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55" y="1815"/>
              <a:ext cx="578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 smtClean="0">
                  <a:solidFill>
                    <a:srgbClr val="000000"/>
                  </a:solidFill>
                  <a:latin typeface="Courier New" pitchFamily="49" charset="0"/>
                  <a:ea typeface="新細明體" charset="-120"/>
                </a:rPr>
                <a:t>unlock</a:t>
              </a:r>
            </a:p>
          </p:txBody>
        </p:sp>
      </p:grp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8024" y="5301208"/>
            <a:ext cx="396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Fill up a linked list with increasing values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What a program </a:t>
            </a:r>
            <a:r>
              <a:rPr lang="en-US" altLang="zh-TW" i="1">
                <a:ea typeface="新細明體" charset="-120"/>
              </a:rPr>
              <a:t>really</a:t>
            </a:r>
            <a:r>
              <a:rPr lang="en-US" altLang="zh-TW">
                <a:ea typeface="新細明體" charset="-120"/>
              </a:rPr>
              <a:t> is…</a:t>
            </a:r>
          </a:p>
        </p:txBody>
      </p:sp>
      <p:sp>
        <p:nvSpPr>
          <p:cNvPr id="27853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175" y="193357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22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87338" y="1962150"/>
            <a:ext cx="4027487" cy="3646488"/>
            <a:chOff x="181" y="1236"/>
            <a:chExt cx="2537" cy="2297"/>
          </a:xfrm>
        </p:grpSpPr>
        <p:sp>
          <p:nvSpPr>
            <p:cNvPr id="278532" name="Oval 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 flipH="1" flipV="1">
              <a:off x="18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3" name="Oval 5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 flipH="1" flipV="1">
              <a:off x="46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4" name="Oval 6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18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5" name="Oval 7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 flipH="1" flipV="1">
              <a:off x="46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6" name="Oval 8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 flipH="1" flipV="1">
              <a:off x="733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7" name="Oval 9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 flipH="1" flipV="1">
              <a:off x="101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8" name="Oval 10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 flipH="1" flipV="1">
              <a:off x="128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39" name="Oval 11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 flipH="1" flipV="1">
              <a:off x="156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0" name="Oval 12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 flipH="1" flipV="1">
              <a:off x="733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1" name="Oval 13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 flipH="1" flipV="1">
              <a:off x="101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2" name="Oval 14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 flipH="1" flipV="1">
              <a:off x="128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3" name="Oval 15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 flipH="1" flipV="1">
              <a:off x="156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4" name="Oval 16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 flipH="1" flipV="1">
              <a:off x="182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5" name="Oval 17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 flipH="1" flipV="1">
              <a:off x="210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6" name="Oval 18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 flipH="1" flipV="1">
              <a:off x="237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7" name="Oval 19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 flipH="1" flipV="1">
              <a:off x="265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8" name="Oval 20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flipH="1" flipV="1">
              <a:off x="182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49" name="Oval 21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 flipH="1" flipV="1">
              <a:off x="210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0" name="Oval 22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 flipH="1" flipV="1">
              <a:off x="237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1" name="Oval 23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 flipH="1" flipV="1">
              <a:off x="265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2" name="Oval 24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 flipH="1" flipV="1">
              <a:off x="18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3" name="Oval 25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4" name="Oval 26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 flipH="1" flipV="1">
              <a:off x="18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5" name="Oval 27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6" name="Oval 28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 flipH="1" flipV="1">
              <a:off x="18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7" name="Oval 29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8" name="Oval 30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flipH="1" flipV="1">
              <a:off x="18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59" name="Oval 31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0" name="Oval 32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 flipH="1" flipV="1">
              <a:off x="727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1" name="Oval 33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 flipH="1" flipV="1">
              <a:off x="100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2" name="Oval 34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 flipH="1" flipV="1">
              <a:off x="127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3" name="Oval 35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 flipH="1" flipV="1">
              <a:off x="156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4" name="Oval 36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 flipH="1" flipV="1">
              <a:off x="727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5" name="Oval 37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 flipH="1" flipV="1">
              <a:off x="100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6" name="Oval 38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 flipH="1" flipV="1">
              <a:off x="127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7" name="Oval 39"/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 flipH="1" flipV="1">
              <a:off x="156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8" name="Oval 40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 flipH="1" flipV="1">
              <a:off x="727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69" name="Oval 41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 flipH="1" flipV="1">
              <a:off x="100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0" name="Oval 42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 flipH="1" flipV="1">
              <a:off x="127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1" name="Oval 43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 flipH="1" flipV="1">
              <a:off x="156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2" name="Oval 4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 flipH="1" flipV="1">
              <a:off x="727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3" name="Oval 45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 flipH="1" flipV="1">
              <a:off x="100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4" name="Oval 46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 flipH="1" flipV="1">
              <a:off x="127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5" name="Oval 47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 flipH="1" flipV="1">
              <a:off x="156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6" name="Oval 48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 flipH="1" flipV="1">
              <a:off x="181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7" name="Oval 49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 flipH="1" flipV="1">
              <a:off x="210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8" name="Oval 50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 flipH="1" flipV="1">
              <a:off x="237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79" name="Oval 51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 flipH="1" flipV="1">
              <a:off x="265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0" name="Oval 52"/>
            <p:cNvSpPr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 flipH="1" flipV="1">
              <a:off x="181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1" name="Oval 53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 flipH="1" flipV="1">
              <a:off x="210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2" name="Oval 54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 flipH="1" flipV="1">
              <a:off x="237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3" name="Oval 55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 flipH="1" flipV="1">
              <a:off x="265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4" name="Oval 56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 flipH="1" flipV="1">
              <a:off x="181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5" name="Oval 57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 flipH="1" flipV="1">
              <a:off x="210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6" name="Oval 58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 flipH="1" flipV="1">
              <a:off x="237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7" name="Oval 5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flipH="1" flipV="1">
              <a:off x="265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8" name="Oval 60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 flipH="1" flipV="1">
              <a:off x="181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89" name="Oval 61"/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 flipH="1" flipV="1">
              <a:off x="210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0" name="Oval 62"/>
            <p:cNvSpPr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237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1" name="Oval 63"/>
            <p:cNvSpPr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 flipH="1" flipV="1">
              <a:off x="265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2" name="Oval 64"/>
            <p:cNvSpPr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 flipH="1" flipV="1">
              <a:off x="18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3" name="Oval 65"/>
            <p:cNvSpPr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 flipH="1" flipV="1">
              <a:off x="46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4" name="Oval 66"/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 flipH="1" flipV="1">
              <a:off x="18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5" name="Oval 67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 flipH="1" flipV="1">
              <a:off x="46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6" name="Oval 68"/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 flipH="1" flipV="1">
              <a:off x="18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7" name="Oval 69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 flipH="1" flipV="1">
              <a:off x="46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8" name="Oval 70"/>
            <p:cNvSpPr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 flipH="1" flipV="1">
              <a:off x="18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599" name="Oval 71"/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 flipH="1" flipV="1">
              <a:off x="46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0" name="Oval 72"/>
            <p:cNvSpPr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 flipH="1" flipV="1">
              <a:off x="733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1" name="Oval 73"/>
            <p:cNvSpPr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 flipH="1" flipV="1">
              <a:off x="101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2" name="Oval 74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 flipH="1" flipV="1">
              <a:off x="128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3" name="Oval 75"/>
            <p:cNvSpPr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 flipH="1" flipV="1">
              <a:off x="156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4" name="Oval 76"/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 flipH="1" flipV="1">
              <a:off x="733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5" name="Oval 77"/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 flipH="1" flipV="1">
              <a:off x="101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6" name="Oval 78"/>
            <p:cNvSpPr>
              <a:spLocks noChangeArrowheads="1"/>
            </p:cNvSpPr>
            <p:nvPr>
              <p:custDataLst>
                <p:tags r:id="rId194"/>
              </p:custDataLst>
            </p:nvPr>
          </p:nvSpPr>
          <p:spPr bwMode="auto">
            <a:xfrm flipH="1" flipV="1">
              <a:off x="128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7" name="Oval 79"/>
            <p:cNvSpPr>
              <a:spLocks noChangeArrowheads="1"/>
            </p:cNvSpPr>
            <p:nvPr>
              <p:custDataLst>
                <p:tags r:id="rId195"/>
              </p:custDataLst>
            </p:nvPr>
          </p:nvSpPr>
          <p:spPr bwMode="auto">
            <a:xfrm flipH="1" flipV="1">
              <a:off x="156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8" name="Oval 80"/>
            <p:cNvSpPr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 flipH="1" flipV="1">
              <a:off x="733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09" name="Oval 81"/>
            <p:cNvSpPr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 flipH="1" flipV="1">
              <a:off x="101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0" name="Oval 82"/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 flipH="1" flipV="1">
              <a:off x="128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1" name="Oval 83"/>
            <p:cNvSpPr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 flipH="1" flipV="1">
              <a:off x="156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2" name="Oval 84"/>
            <p:cNvSpPr>
              <a:spLocks noChangeArrowheads="1"/>
            </p:cNvSpPr>
            <p:nvPr>
              <p:custDataLst>
                <p:tags r:id="rId200"/>
              </p:custDataLst>
            </p:nvPr>
          </p:nvSpPr>
          <p:spPr bwMode="auto">
            <a:xfrm flipH="1" flipV="1">
              <a:off x="733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3" name="Oval 85"/>
            <p:cNvSpPr>
              <a:spLocks noChangeArrowheads="1"/>
            </p:cNvSpPr>
            <p:nvPr>
              <p:custDataLst>
                <p:tags r:id="rId201"/>
              </p:custDataLst>
            </p:nvPr>
          </p:nvSpPr>
          <p:spPr bwMode="auto">
            <a:xfrm flipH="1" flipV="1">
              <a:off x="101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4" name="Oval 86"/>
            <p:cNvSpPr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 flipH="1" flipV="1">
              <a:off x="128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5" name="Oval 87"/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 flipH="1" flipV="1">
              <a:off x="156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6" name="Oval 88"/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 flipH="1" flipV="1">
              <a:off x="182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7" name="Oval 89"/>
            <p:cNvSpPr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 flipH="1" flipV="1">
              <a:off x="210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8" name="Oval 90"/>
            <p:cNvSpPr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 flipH="1" flipV="1">
              <a:off x="237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19" name="Oval 9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 flipH="1" flipV="1">
              <a:off x="265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0" name="Oval 9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 flipH="1" flipV="1">
              <a:off x="182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1" name="Oval 9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 flipH="1" flipV="1">
              <a:off x="210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2" name="Oval 94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 flipH="1" flipV="1">
              <a:off x="237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3" name="Oval 95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 flipH="1" flipV="1">
              <a:off x="265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4" name="Oval 96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 flipH="1" flipV="1">
              <a:off x="182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5" name="Oval 97"/>
            <p:cNvSpPr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 flipH="1" flipV="1">
              <a:off x="210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6" name="Oval 98"/>
            <p:cNvSpPr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 flipH="1" flipV="1">
              <a:off x="237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7" name="Oval 99"/>
            <p:cNvSpPr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 flipH="1" flipV="1">
              <a:off x="265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8" name="Oval 100"/>
            <p:cNvSpPr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 flipH="1" flipV="1">
              <a:off x="182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29" name="Oval 101"/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 flipH="1" flipV="1">
              <a:off x="210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30" name="Oval 102"/>
            <p:cNvSpPr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 flipH="1" flipV="1">
              <a:off x="237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78631" name="Oval 103"/>
            <p:cNvSpPr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 flipH="1" flipV="1">
              <a:off x="265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78640" name="Rectangle 1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95825" y="1298823"/>
            <a:ext cx="962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State</a:t>
            </a:r>
            <a:endParaRPr lang="en-US" altLang="zh-TW" b="1" smtClean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67425" y="1632198"/>
            <a:ext cx="177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b="1" i="1" smtClean="0">
                <a:solidFill>
                  <a:srgbClr val="333399"/>
                </a:solidFill>
                <a:ea typeface="新細明體" charset="-120"/>
              </a:rPr>
              <a:t>Transition</a:t>
            </a:r>
            <a:endParaRPr lang="en-US" altLang="zh-TW" sz="1400" b="1" smtClean="0">
              <a:solidFill>
                <a:srgbClr val="FF0000"/>
              </a:solidFill>
              <a:ea typeface="新細明體" charset="-120"/>
            </a:endParaRPr>
          </a:p>
        </p:txBody>
      </p:sp>
      <p:cxnSp>
        <p:nvCxnSpPr>
          <p:cNvPr id="278642" name="AutoShape 114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5751513" y="2038598"/>
            <a:ext cx="2017712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sp>
        <p:nvSpPr>
          <p:cNvPr id="278643" name="Oval 1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 flipV="1">
            <a:off x="5095875" y="1822698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8644" name="Text Box 11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94226" y="2375148"/>
            <a:ext cx="2002110" cy="984250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wrap="none" tIns="18288" anchor="ctr"/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new++;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:} …</a:t>
            </a:r>
            <a:endParaRPr kumimoji="1" lang="en-US" altLang="zh-TW" sz="2400" i="1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grpSp>
        <p:nvGrpSpPr>
          <p:cNvPr id="3" name="Group 22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52425" y="2019300"/>
            <a:ext cx="3921125" cy="3552825"/>
            <a:chOff x="222" y="1260"/>
            <a:chExt cx="2470" cy="2238"/>
          </a:xfrm>
        </p:grpSpPr>
        <p:grpSp>
          <p:nvGrpSpPr>
            <p:cNvPr id="4" name="Group 220"/>
            <p:cNvGrpSpPr>
              <a:grpSpLocks/>
            </p:cNvGrpSpPr>
            <p:nvPr/>
          </p:nvGrpSpPr>
          <p:grpSpPr bwMode="auto">
            <a:xfrm>
              <a:off x="492" y="2268"/>
              <a:ext cx="1640" cy="1195"/>
              <a:chOff x="492" y="2268"/>
              <a:chExt cx="1640" cy="1195"/>
            </a:xfrm>
          </p:grpSpPr>
          <p:cxnSp>
            <p:nvCxnSpPr>
              <p:cNvPr id="278632" name="AutoShape 104"/>
              <p:cNvCxnSpPr>
                <a:cxnSpLocks noChangeShapeType="1"/>
              </p:cNvCxnSpPr>
              <p:nvPr>
                <p:custDataLst>
                  <p:tags r:id="rId112"/>
                </p:custDataLst>
              </p:nvPr>
            </p:nvCxnSpPr>
            <p:spPr bwMode="auto">
              <a:xfrm>
                <a:off x="492" y="2293"/>
                <a:ext cx="0" cy="206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3" name="AutoShape 105"/>
              <p:cNvCxnSpPr>
                <a:cxnSpLocks noChangeShapeType="1"/>
              </p:cNvCxnSpPr>
              <p:nvPr>
                <p:custDataLst>
                  <p:tags r:id="rId113"/>
                </p:custDataLst>
              </p:nvPr>
            </p:nvCxnSpPr>
            <p:spPr bwMode="auto">
              <a:xfrm flipV="1">
                <a:off x="1039" y="3276"/>
                <a:ext cx="0" cy="18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4" name="AutoShape 106"/>
              <p:cNvCxnSpPr>
                <a:cxnSpLocks noChangeShapeType="1"/>
              </p:cNvCxnSpPr>
              <p:nvPr>
                <p:custDataLst>
                  <p:tags r:id="rId114"/>
                </p:custDataLst>
              </p:nvPr>
            </p:nvCxnSpPr>
            <p:spPr bwMode="auto">
              <a:xfrm>
                <a:off x="532" y="2775"/>
                <a:ext cx="216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5" name="AutoShape 107"/>
              <p:cNvCxnSpPr>
                <a:cxnSpLocks noChangeShapeType="1"/>
              </p:cNvCxnSpPr>
              <p:nvPr>
                <p:custDataLst>
                  <p:tags r:id="rId115"/>
                </p:custDataLst>
              </p:nvPr>
            </p:nvCxnSpPr>
            <p:spPr bwMode="auto">
              <a:xfrm>
                <a:off x="1081" y="2268"/>
                <a:ext cx="223" cy="0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6" name="AutoShape 108"/>
              <p:cNvCxnSpPr>
                <a:cxnSpLocks noChangeShapeType="1"/>
              </p:cNvCxnSpPr>
              <p:nvPr>
                <p:custDataLst>
                  <p:tags r:id="rId116"/>
                </p:custDataLst>
              </p:nvPr>
            </p:nvCxnSpPr>
            <p:spPr bwMode="auto">
              <a:xfrm>
                <a:off x="1354" y="2271"/>
                <a:ext cx="216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7" name="AutoShape 109"/>
              <p:cNvCxnSpPr>
                <a:cxnSpLocks noChangeShapeType="1"/>
              </p:cNvCxnSpPr>
              <p:nvPr>
                <p:custDataLst>
                  <p:tags r:id="rId117"/>
                </p:custDataLst>
              </p:nvPr>
            </p:nvCxnSpPr>
            <p:spPr bwMode="auto">
              <a:xfrm>
                <a:off x="526" y="2511"/>
                <a:ext cx="216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8" name="AutoShape 110"/>
              <p:cNvCxnSpPr>
                <a:cxnSpLocks noChangeShapeType="1"/>
              </p:cNvCxnSpPr>
              <p:nvPr>
                <p:custDataLst>
                  <p:tags r:id="rId118"/>
                </p:custDataLst>
              </p:nvPr>
            </p:nvCxnSpPr>
            <p:spPr bwMode="auto">
              <a:xfrm>
                <a:off x="784" y="2511"/>
                <a:ext cx="252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39" name="AutoShape 111"/>
              <p:cNvCxnSpPr>
                <a:cxnSpLocks noChangeShapeType="1"/>
              </p:cNvCxnSpPr>
              <p:nvPr>
                <p:custDataLst>
                  <p:tags r:id="rId119"/>
                </p:custDataLst>
              </p:nvPr>
            </p:nvCxnSpPr>
            <p:spPr bwMode="auto">
              <a:xfrm flipV="1">
                <a:off x="2130" y="3036"/>
                <a:ext cx="2" cy="17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</p:grpSp>
        <p:grpSp>
          <p:nvGrpSpPr>
            <p:cNvPr id="5" name="Group 117"/>
            <p:cNvGrpSpPr>
              <a:grpSpLocks/>
            </p:cNvGrpSpPr>
            <p:nvPr/>
          </p:nvGrpSpPr>
          <p:grpSpPr bwMode="auto">
            <a:xfrm>
              <a:off x="222" y="1260"/>
              <a:ext cx="2470" cy="2238"/>
              <a:chOff x="216" y="1266"/>
              <a:chExt cx="2470" cy="2238"/>
            </a:xfrm>
          </p:grpSpPr>
          <p:cxnSp>
            <p:nvCxnSpPr>
              <p:cNvPr id="278646" name="AutoShape 118"/>
              <p:cNvCxnSpPr>
                <a:cxnSpLocks noChangeShapeType="1"/>
                <a:stCxn id="278532" idx="2"/>
                <a:endCxn id="278533" idx="6"/>
              </p:cNvCxnSpPr>
              <p:nvPr>
                <p:custDataLst>
                  <p:tags r:id="rId21"/>
                </p:custDataLst>
              </p:nvPr>
            </p:nvCxnSpPr>
            <p:spPr bwMode="auto">
              <a:xfrm>
                <a:off x="247" y="3504"/>
                <a:ext cx="223" cy="0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47" name="AutoShape 119"/>
              <p:cNvCxnSpPr>
                <a:cxnSpLocks noChangeShapeType="1"/>
              </p:cNvCxnSpPr>
              <p:nvPr>
                <p:custDataLst>
                  <p:tags r:id="rId22"/>
                </p:custDataLst>
              </p:nvPr>
            </p:nvCxnSpPr>
            <p:spPr bwMode="auto">
              <a:xfrm>
                <a:off x="1075" y="3498"/>
                <a:ext cx="223" cy="0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48" name="AutoShape 120"/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>
                <a:off x="778" y="3501"/>
                <a:ext cx="252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49" name="AutoShape 121"/>
              <p:cNvCxnSpPr>
                <a:cxnSpLocks noChangeShapeType="1"/>
              </p:cNvCxnSpPr>
              <p:nvPr>
                <p:custDataLst>
                  <p:tags r:id="rId24"/>
                </p:custDataLst>
              </p:nvPr>
            </p:nvCxnSpPr>
            <p:spPr bwMode="auto">
              <a:xfrm flipV="1">
                <a:off x="493" y="3282"/>
                <a:ext cx="0" cy="18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0" name="AutoShape 122"/>
              <p:cNvCxnSpPr>
                <a:cxnSpLocks noChangeShapeType="1"/>
              </p:cNvCxnSpPr>
              <p:nvPr>
                <p:custDataLst>
                  <p:tags r:id="rId25"/>
                </p:custDataLst>
              </p:nvPr>
            </p:nvCxnSpPr>
            <p:spPr bwMode="auto">
              <a:xfrm flipV="1">
                <a:off x="492" y="3048"/>
                <a:ext cx="2" cy="17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1" name="AutoShape 123"/>
              <p:cNvCxnSpPr>
                <a:cxnSpLocks noChangeShapeType="1"/>
              </p:cNvCxnSpPr>
              <p:nvPr>
                <p:custDataLst>
                  <p:tags r:id="rId26"/>
                </p:custDataLst>
              </p:nvPr>
            </p:nvCxnSpPr>
            <p:spPr bwMode="auto">
              <a:xfrm flipV="1">
                <a:off x="1309" y="3270"/>
                <a:ext cx="0" cy="18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2" name="AutoShape 124"/>
              <p:cNvCxnSpPr>
                <a:cxnSpLocks noChangeShapeType="1"/>
              </p:cNvCxnSpPr>
              <p:nvPr>
                <p:custDataLst>
                  <p:tags r:id="rId27"/>
                </p:custDataLst>
              </p:nvPr>
            </p:nvCxnSpPr>
            <p:spPr bwMode="auto">
              <a:xfrm flipV="1">
                <a:off x="1308" y="3036"/>
                <a:ext cx="2" cy="17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3" name="AutoShape 125"/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>
                <a:off x="520" y="3249"/>
                <a:ext cx="216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4" name="AutoShape 126"/>
              <p:cNvCxnSpPr>
                <a:cxnSpLocks noChangeShapeType="1"/>
              </p:cNvCxnSpPr>
              <p:nvPr>
                <p:custDataLst>
                  <p:tags r:id="rId29"/>
                </p:custDataLst>
              </p:nvPr>
            </p:nvCxnSpPr>
            <p:spPr bwMode="auto">
              <a:xfrm>
                <a:off x="1075" y="3246"/>
                <a:ext cx="223" cy="0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5" name="AutoShape 127"/>
              <p:cNvCxnSpPr>
                <a:cxnSpLocks noChangeShapeType="1"/>
              </p:cNvCxnSpPr>
              <p:nvPr>
                <p:custDataLst>
                  <p:tags r:id="rId30"/>
                </p:custDataLst>
              </p:nvPr>
            </p:nvCxnSpPr>
            <p:spPr bwMode="auto">
              <a:xfrm>
                <a:off x="778" y="3249"/>
                <a:ext cx="252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6" name="AutoShape 128"/>
              <p:cNvCxnSpPr>
                <a:cxnSpLocks noChangeShapeType="1"/>
              </p:cNvCxnSpPr>
              <p:nvPr>
                <p:custDataLst>
                  <p:tags r:id="rId31"/>
                </p:custDataLst>
              </p:nvPr>
            </p:nvCxnSpPr>
            <p:spPr bwMode="auto">
              <a:xfrm>
                <a:off x="1618" y="3249"/>
                <a:ext cx="222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7" name="AutoShape 129"/>
              <p:cNvCxnSpPr>
                <a:cxnSpLocks noChangeShapeType="1"/>
              </p:cNvCxnSpPr>
              <p:nvPr>
                <p:custDataLst>
                  <p:tags r:id="rId32"/>
                </p:custDataLst>
              </p:nvPr>
            </p:nvCxnSpPr>
            <p:spPr bwMode="auto">
              <a:xfrm>
                <a:off x="247" y="3030"/>
                <a:ext cx="223" cy="0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8" name="AutoShape 130"/>
              <p:cNvCxnSpPr>
                <a:cxnSpLocks noChangeShapeType="1"/>
              </p:cNvCxnSpPr>
              <p:nvPr>
                <p:custDataLst>
                  <p:tags r:id="rId33"/>
                </p:custDataLst>
              </p:nvPr>
            </p:nvCxnSpPr>
            <p:spPr bwMode="auto">
              <a:xfrm flipV="1">
                <a:off x="520" y="3046"/>
                <a:ext cx="222" cy="19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59" name="AutoShape 131"/>
              <p:cNvCxnSpPr>
                <a:cxnSpLocks noChangeShapeType="1"/>
              </p:cNvCxnSpPr>
              <p:nvPr>
                <p:custDataLst>
                  <p:tags r:id="rId34"/>
                </p:custDataLst>
              </p:nvPr>
            </p:nvCxnSpPr>
            <p:spPr bwMode="auto">
              <a:xfrm>
                <a:off x="1348" y="3027"/>
                <a:ext cx="216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0" name="AutoShape 132"/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 flipH="1">
                <a:off x="1867" y="3030"/>
                <a:ext cx="251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1" name="AutoShape 133"/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>
                <a:off x="1618" y="3027"/>
                <a:ext cx="222" cy="1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2" name="AutoShape 134"/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flipV="1">
                <a:off x="1597" y="3276"/>
                <a:ext cx="0" cy="18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3" name="AutoShape 135"/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 flipV="1">
                <a:off x="1336" y="3045"/>
                <a:ext cx="240" cy="432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4" name="AutoShape 136"/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flipH="1" flipV="1">
                <a:off x="1882" y="3279"/>
                <a:ext cx="222" cy="192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5" name="AutoShape 137"/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 flipH="1">
                <a:off x="1624" y="3273"/>
                <a:ext cx="216" cy="216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cxnSp>
            <p:nvCxnSpPr>
              <p:cNvPr id="278666" name="AutoShape 138"/>
              <p:cNvCxnSpPr>
                <a:cxnSpLocks noChangeShapeType="1"/>
              </p:cNvCxnSpPr>
              <p:nvPr>
                <p:custDataLst>
                  <p:tags r:id="rId41"/>
                </p:custDataLst>
              </p:nvPr>
            </p:nvCxnSpPr>
            <p:spPr bwMode="auto">
              <a:xfrm flipV="1">
                <a:off x="216" y="3282"/>
                <a:ext cx="2" cy="177"/>
              </a:xfrm>
              <a:prstGeom prst="straightConnector1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 type="triangle" w="sm" len="sm"/>
              </a:ln>
              <a:effectLst/>
            </p:spPr>
          </p:cxnSp>
          <p:grpSp>
            <p:nvGrpSpPr>
              <p:cNvPr id="6" name="Group 139"/>
              <p:cNvGrpSpPr>
                <a:grpSpLocks/>
              </p:cNvGrpSpPr>
              <p:nvPr/>
            </p:nvGrpSpPr>
            <p:grpSpPr bwMode="auto">
              <a:xfrm>
                <a:off x="220" y="1266"/>
                <a:ext cx="2466" cy="2235"/>
                <a:chOff x="220" y="1266"/>
                <a:chExt cx="2466" cy="2235"/>
              </a:xfrm>
            </p:grpSpPr>
            <p:cxnSp>
              <p:nvCxnSpPr>
                <p:cNvPr id="278668" name="AutoShape 140"/>
                <p:cNvCxnSpPr>
                  <a:cxnSpLocks noChangeShapeType="1"/>
                </p:cNvCxnSpPr>
                <p:nvPr>
                  <p:custDataLst>
                    <p:tags r:id="rId42"/>
                  </p:custDataLst>
                </p:nvPr>
              </p:nvCxnSpPr>
              <p:spPr bwMode="auto">
                <a:xfrm flipH="1">
                  <a:off x="226" y="1533"/>
                  <a:ext cx="252" cy="45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69" name="AutoShape 141"/>
                <p:cNvCxnSpPr>
                  <a:cxnSpLocks noChangeShapeType="1"/>
                </p:cNvCxnSpPr>
                <p:nvPr>
                  <p:custDataLst>
                    <p:tags r:id="rId43"/>
                  </p:custDataLst>
                </p:nvPr>
              </p:nvCxnSpPr>
              <p:spPr bwMode="auto">
                <a:xfrm flipV="1">
                  <a:off x="493" y="280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0" name="AutoShape 142"/>
                <p:cNvCxnSpPr>
                  <a:cxnSpLocks noChangeShapeType="1"/>
                </p:cNvCxnSpPr>
                <p:nvPr>
                  <p:custDataLst>
                    <p:tags r:id="rId44"/>
                  </p:custDataLst>
                </p:nvPr>
              </p:nvCxnSpPr>
              <p:spPr bwMode="auto">
                <a:xfrm flipV="1">
                  <a:off x="751" y="280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1" name="AutoShape 143"/>
                <p:cNvCxnSpPr>
                  <a:cxnSpLocks noChangeShapeType="1"/>
                </p:cNvCxnSpPr>
                <p:nvPr>
                  <p:custDataLst>
                    <p:tags r:id="rId45"/>
                  </p:custDataLst>
                </p:nvPr>
              </p:nvCxnSpPr>
              <p:spPr bwMode="auto">
                <a:xfrm flipV="1">
                  <a:off x="763" y="253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2" name="AutoShape 144"/>
                <p:cNvCxnSpPr>
                  <a:cxnSpLocks noChangeShapeType="1"/>
                </p:cNvCxnSpPr>
                <p:nvPr>
                  <p:custDataLst>
                    <p:tags r:id="rId46"/>
                  </p:custDataLst>
                </p:nvPr>
              </p:nvCxnSpPr>
              <p:spPr bwMode="auto">
                <a:xfrm flipV="1">
                  <a:off x="756" y="2052"/>
                  <a:ext cx="2" cy="17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3" name="AutoShape 145"/>
                <p:cNvCxnSpPr>
                  <a:cxnSpLocks noChangeShapeType="1"/>
                </p:cNvCxnSpPr>
                <p:nvPr>
                  <p:custDataLst>
                    <p:tags r:id="rId47"/>
                  </p:custDataLst>
                </p:nvPr>
              </p:nvCxnSpPr>
              <p:spPr bwMode="auto">
                <a:xfrm flipV="1">
                  <a:off x="1033" y="2286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4" name="AutoShape 146"/>
                <p:cNvCxnSpPr>
                  <a:cxnSpLocks noChangeShapeType="1"/>
                </p:cNvCxnSpPr>
                <p:nvPr>
                  <p:custDataLst>
                    <p:tags r:id="rId48"/>
                  </p:custDataLst>
                </p:nvPr>
              </p:nvCxnSpPr>
              <p:spPr bwMode="auto">
                <a:xfrm flipV="1">
                  <a:off x="1309" y="2790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5" name="AutoShape 147"/>
                <p:cNvCxnSpPr>
                  <a:cxnSpLocks noChangeShapeType="1"/>
                </p:cNvCxnSpPr>
                <p:nvPr>
                  <p:custDataLst>
                    <p:tags r:id="rId49"/>
                  </p:custDataLst>
                </p:nvPr>
              </p:nvCxnSpPr>
              <p:spPr bwMode="auto">
                <a:xfrm flipV="1">
                  <a:off x="1309" y="253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6" name="AutoShape 148"/>
                <p:cNvCxnSpPr>
                  <a:cxnSpLocks noChangeShapeType="1"/>
                </p:cNvCxnSpPr>
                <p:nvPr>
                  <p:custDataLst>
                    <p:tags r:id="rId50"/>
                  </p:custDataLst>
                </p:nvPr>
              </p:nvCxnSpPr>
              <p:spPr bwMode="auto">
                <a:xfrm flipV="1">
                  <a:off x="1302" y="2046"/>
                  <a:ext cx="2" cy="17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7" name="AutoShape 149"/>
                <p:cNvCxnSpPr>
                  <a:cxnSpLocks noChangeShapeType="1"/>
                </p:cNvCxnSpPr>
                <p:nvPr>
                  <p:custDataLst>
                    <p:tags r:id="rId51"/>
                  </p:custDataLst>
                </p:nvPr>
              </p:nvCxnSpPr>
              <p:spPr bwMode="auto">
                <a:xfrm>
                  <a:off x="2173" y="3501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8" name="AutoShape 150"/>
                <p:cNvCxnSpPr>
                  <a:cxnSpLocks noChangeShapeType="1"/>
                </p:cNvCxnSpPr>
                <p:nvPr>
                  <p:custDataLst>
                    <p:tags r:id="rId52"/>
                  </p:custDataLst>
                </p:nvPr>
              </p:nvCxnSpPr>
              <p:spPr bwMode="auto">
                <a:xfrm>
                  <a:off x="1069" y="2778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79" name="AutoShape 151"/>
                <p:cNvCxnSpPr>
                  <a:cxnSpLocks noChangeShapeType="1"/>
                </p:cNvCxnSpPr>
                <p:nvPr>
                  <p:custDataLst>
                    <p:tags r:id="rId53"/>
                  </p:custDataLst>
                </p:nvPr>
              </p:nvCxnSpPr>
              <p:spPr bwMode="auto">
                <a:xfrm>
                  <a:off x="1897" y="2775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0" name="AutoShape 152"/>
                <p:cNvCxnSpPr>
                  <a:cxnSpLocks noChangeShapeType="1"/>
                </p:cNvCxnSpPr>
                <p:nvPr>
                  <p:custDataLst>
                    <p:tags r:id="rId54"/>
                  </p:custDataLst>
                </p:nvPr>
              </p:nvCxnSpPr>
              <p:spPr bwMode="auto">
                <a:xfrm>
                  <a:off x="1093" y="2022"/>
                  <a:ext cx="199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1" name="AutoShape 153"/>
                <p:cNvCxnSpPr>
                  <a:cxnSpLocks noChangeShapeType="1"/>
                </p:cNvCxnSpPr>
                <p:nvPr>
                  <p:custDataLst>
                    <p:tags r:id="rId55"/>
                  </p:custDataLst>
                </p:nvPr>
              </p:nvCxnSpPr>
              <p:spPr bwMode="auto">
                <a:xfrm>
                  <a:off x="796" y="2025"/>
                  <a:ext cx="216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2" name="AutoShape 154"/>
                <p:cNvCxnSpPr>
                  <a:cxnSpLocks noChangeShapeType="1"/>
                </p:cNvCxnSpPr>
                <p:nvPr>
                  <p:custDataLst>
                    <p:tags r:id="rId56"/>
                  </p:custDataLst>
                </p:nvPr>
              </p:nvCxnSpPr>
              <p:spPr bwMode="auto">
                <a:xfrm>
                  <a:off x="1903" y="2025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3" name="AutoShape 155"/>
                <p:cNvCxnSpPr>
                  <a:cxnSpLocks noChangeShapeType="1"/>
                </p:cNvCxnSpPr>
                <p:nvPr>
                  <p:custDataLst>
                    <p:tags r:id="rId57"/>
                  </p:custDataLst>
                </p:nvPr>
              </p:nvCxnSpPr>
              <p:spPr bwMode="auto">
                <a:xfrm>
                  <a:off x="1618" y="2025"/>
                  <a:ext cx="222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4" name="AutoShape 156"/>
                <p:cNvCxnSpPr>
                  <a:cxnSpLocks noChangeShapeType="1"/>
                </p:cNvCxnSpPr>
                <p:nvPr>
                  <p:custDataLst>
                    <p:tags r:id="rId58"/>
                  </p:custDataLst>
                </p:nvPr>
              </p:nvCxnSpPr>
              <p:spPr bwMode="auto">
                <a:xfrm>
                  <a:off x="253" y="2274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5" name="AutoShape 157"/>
                <p:cNvCxnSpPr>
                  <a:cxnSpLocks noChangeShapeType="1"/>
                  <a:stCxn id="278557" idx="3"/>
                </p:cNvCxnSpPr>
                <p:nvPr>
                  <p:custDataLst>
                    <p:tags r:id="rId59"/>
                  </p:custDataLst>
                </p:nvPr>
              </p:nvCxnSpPr>
              <p:spPr bwMode="auto">
                <a:xfrm flipV="1">
                  <a:off x="514" y="2272"/>
                  <a:ext cx="228" cy="22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6" name="AutoShape 158"/>
                <p:cNvCxnSpPr>
                  <a:cxnSpLocks noChangeShapeType="1"/>
                </p:cNvCxnSpPr>
                <p:nvPr>
                  <p:custDataLst>
                    <p:tags r:id="rId60"/>
                  </p:custDataLst>
                </p:nvPr>
              </p:nvCxnSpPr>
              <p:spPr bwMode="auto">
                <a:xfrm flipV="1">
                  <a:off x="1354" y="2290"/>
                  <a:ext cx="216" cy="22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7" name="AutoShape 159"/>
                <p:cNvCxnSpPr>
                  <a:cxnSpLocks noChangeShapeType="1"/>
                </p:cNvCxnSpPr>
                <p:nvPr>
                  <p:custDataLst>
                    <p:tags r:id="rId61"/>
                  </p:custDataLst>
                </p:nvPr>
              </p:nvCxnSpPr>
              <p:spPr bwMode="auto">
                <a:xfrm flipV="1">
                  <a:off x="1597" y="2796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8" name="AutoShape 160"/>
                <p:cNvCxnSpPr>
                  <a:cxnSpLocks noChangeShapeType="1"/>
                </p:cNvCxnSpPr>
                <p:nvPr>
                  <p:custDataLst>
                    <p:tags r:id="rId62"/>
                  </p:custDataLst>
                </p:nvPr>
              </p:nvCxnSpPr>
              <p:spPr bwMode="auto">
                <a:xfrm flipV="1">
                  <a:off x="1597" y="253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89" name="AutoShape 161"/>
                <p:cNvCxnSpPr>
                  <a:cxnSpLocks noChangeShapeType="1"/>
                </p:cNvCxnSpPr>
                <p:nvPr>
                  <p:custDataLst>
                    <p:tags r:id="rId63"/>
                  </p:custDataLst>
                </p:nvPr>
              </p:nvCxnSpPr>
              <p:spPr bwMode="auto">
                <a:xfrm flipV="1">
                  <a:off x="1591" y="2286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0" name="AutoShape 162"/>
                <p:cNvCxnSpPr>
                  <a:cxnSpLocks noChangeShapeType="1"/>
                </p:cNvCxnSpPr>
                <p:nvPr>
                  <p:custDataLst>
                    <p:tags r:id="rId64"/>
                  </p:custDataLst>
                </p:nvPr>
              </p:nvCxnSpPr>
              <p:spPr bwMode="auto">
                <a:xfrm flipV="1">
                  <a:off x="1590" y="2052"/>
                  <a:ext cx="2" cy="17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1" name="AutoShape 163"/>
                <p:cNvCxnSpPr>
                  <a:cxnSpLocks noChangeShapeType="1"/>
                </p:cNvCxnSpPr>
                <p:nvPr>
                  <p:custDataLst>
                    <p:tags r:id="rId65"/>
                  </p:custDataLst>
                </p:nvPr>
              </p:nvCxnSpPr>
              <p:spPr bwMode="auto">
                <a:xfrm flipV="1">
                  <a:off x="1849" y="2550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2" name="AutoShape 164"/>
                <p:cNvCxnSpPr>
                  <a:cxnSpLocks noChangeShapeType="1"/>
                </p:cNvCxnSpPr>
                <p:nvPr>
                  <p:custDataLst>
                    <p:tags r:id="rId66"/>
                  </p:custDataLst>
                </p:nvPr>
              </p:nvCxnSpPr>
              <p:spPr bwMode="auto">
                <a:xfrm flipV="1">
                  <a:off x="1843" y="229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3" name="AutoShape 165"/>
                <p:cNvCxnSpPr>
                  <a:cxnSpLocks noChangeShapeType="1"/>
                </p:cNvCxnSpPr>
                <p:nvPr>
                  <p:custDataLst>
                    <p:tags r:id="rId67"/>
                  </p:custDataLst>
                </p:nvPr>
              </p:nvCxnSpPr>
              <p:spPr bwMode="auto">
                <a:xfrm flipV="1">
                  <a:off x="2131" y="2550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4" name="AutoShape 166"/>
                <p:cNvCxnSpPr>
                  <a:cxnSpLocks noChangeShapeType="1"/>
                </p:cNvCxnSpPr>
                <p:nvPr>
                  <p:custDataLst>
                    <p:tags r:id="rId68"/>
                  </p:custDataLst>
                </p:nvPr>
              </p:nvCxnSpPr>
              <p:spPr bwMode="auto">
                <a:xfrm flipV="1">
                  <a:off x="784" y="2541"/>
                  <a:ext cx="516" cy="21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5" name="AutoShape 167"/>
                <p:cNvCxnSpPr>
                  <a:cxnSpLocks noChangeShapeType="1"/>
                </p:cNvCxnSpPr>
                <p:nvPr>
                  <p:custDataLst>
                    <p:tags r:id="rId69"/>
                  </p:custDataLst>
                </p:nvPr>
              </p:nvCxnSpPr>
              <p:spPr bwMode="auto">
                <a:xfrm flipH="1">
                  <a:off x="1060" y="2799"/>
                  <a:ext cx="240" cy="438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6" name="AutoShape 168"/>
                <p:cNvCxnSpPr>
                  <a:cxnSpLocks noChangeShapeType="1"/>
                </p:cNvCxnSpPr>
                <p:nvPr>
                  <p:custDataLst>
                    <p:tags r:id="rId70"/>
                  </p:custDataLst>
                </p:nvPr>
              </p:nvCxnSpPr>
              <p:spPr bwMode="auto">
                <a:xfrm flipH="1">
                  <a:off x="778" y="2811"/>
                  <a:ext cx="240" cy="42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7" name="AutoShape 169"/>
                <p:cNvCxnSpPr>
                  <a:cxnSpLocks noChangeShapeType="1"/>
                </p:cNvCxnSpPr>
                <p:nvPr>
                  <p:custDataLst>
                    <p:tags r:id="rId71"/>
                  </p:custDataLst>
                </p:nvPr>
              </p:nvCxnSpPr>
              <p:spPr bwMode="auto">
                <a:xfrm flipH="1" flipV="1">
                  <a:off x="1618" y="2535"/>
                  <a:ext cx="222" cy="474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8" name="AutoShape 170"/>
                <p:cNvCxnSpPr>
                  <a:cxnSpLocks noChangeShapeType="1"/>
                </p:cNvCxnSpPr>
                <p:nvPr>
                  <p:custDataLst>
                    <p:tags r:id="rId72"/>
                  </p:custDataLst>
                </p:nvPr>
              </p:nvCxnSpPr>
              <p:spPr bwMode="auto">
                <a:xfrm>
                  <a:off x="1345" y="1776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699" name="AutoShape 171"/>
                <p:cNvCxnSpPr>
                  <a:cxnSpLocks noChangeShapeType="1"/>
                </p:cNvCxnSpPr>
                <p:nvPr>
                  <p:custDataLst>
                    <p:tags r:id="rId73"/>
                  </p:custDataLst>
                </p:nvPr>
              </p:nvCxnSpPr>
              <p:spPr bwMode="auto">
                <a:xfrm>
                  <a:off x="1060" y="1779"/>
                  <a:ext cx="234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0" name="AutoShape 172"/>
                <p:cNvCxnSpPr>
                  <a:cxnSpLocks noChangeShapeType="1"/>
                </p:cNvCxnSpPr>
                <p:nvPr>
                  <p:custDataLst>
                    <p:tags r:id="rId74"/>
                  </p:custDataLst>
                </p:nvPr>
              </p:nvCxnSpPr>
              <p:spPr bwMode="auto">
                <a:xfrm flipV="1">
                  <a:off x="499" y="181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1" name="AutoShape 173"/>
                <p:cNvCxnSpPr>
                  <a:cxnSpLocks noChangeShapeType="1"/>
                </p:cNvCxnSpPr>
                <p:nvPr>
                  <p:custDataLst>
                    <p:tags r:id="rId75"/>
                  </p:custDataLst>
                </p:nvPr>
              </p:nvCxnSpPr>
              <p:spPr bwMode="auto">
                <a:xfrm flipV="1">
                  <a:off x="499" y="1554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2" name="AutoShape 174"/>
                <p:cNvCxnSpPr>
                  <a:cxnSpLocks noChangeShapeType="1"/>
                </p:cNvCxnSpPr>
                <p:nvPr>
                  <p:custDataLst>
                    <p:tags r:id="rId76"/>
                  </p:custDataLst>
                </p:nvPr>
              </p:nvCxnSpPr>
              <p:spPr bwMode="auto">
                <a:xfrm>
                  <a:off x="498" y="1285"/>
                  <a:ext cx="0" cy="20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3" name="AutoShape 175"/>
                <p:cNvCxnSpPr>
                  <a:cxnSpLocks noChangeShapeType="1"/>
                </p:cNvCxnSpPr>
                <p:nvPr>
                  <p:custDataLst>
                    <p:tags r:id="rId77"/>
                  </p:custDataLst>
                </p:nvPr>
              </p:nvCxnSpPr>
              <p:spPr bwMode="auto">
                <a:xfrm flipV="1">
                  <a:off x="2683" y="1800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4" name="AutoShape 176"/>
                <p:cNvCxnSpPr>
                  <a:cxnSpLocks noChangeShapeType="1"/>
                </p:cNvCxnSpPr>
                <p:nvPr>
                  <p:custDataLst>
                    <p:tags r:id="rId78"/>
                  </p:custDataLst>
                </p:nvPr>
              </p:nvCxnSpPr>
              <p:spPr bwMode="auto">
                <a:xfrm flipV="1">
                  <a:off x="2683" y="154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5" name="AutoShape 177"/>
                <p:cNvCxnSpPr>
                  <a:cxnSpLocks noChangeShapeType="1"/>
                </p:cNvCxnSpPr>
                <p:nvPr>
                  <p:custDataLst>
                    <p:tags r:id="rId79"/>
                  </p:custDataLst>
                </p:nvPr>
              </p:nvCxnSpPr>
              <p:spPr bwMode="auto">
                <a:xfrm>
                  <a:off x="2682" y="1291"/>
                  <a:ext cx="0" cy="20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6" name="AutoShape 178"/>
                <p:cNvCxnSpPr>
                  <a:cxnSpLocks noChangeShapeType="1"/>
                </p:cNvCxnSpPr>
                <p:nvPr>
                  <p:custDataLst>
                    <p:tags r:id="rId80"/>
                  </p:custDataLst>
                </p:nvPr>
              </p:nvCxnSpPr>
              <p:spPr bwMode="auto">
                <a:xfrm flipV="1">
                  <a:off x="2407" y="1542"/>
                  <a:ext cx="1" cy="199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7" name="AutoShape 179"/>
                <p:cNvCxnSpPr>
                  <a:cxnSpLocks noChangeShapeType="1"/>
                </p:cNvCxnSpPr>
                <p:nvPr>
                  <p:custDataLst>
                    <p:tags r:id="rId81"/>
                  </p:custDataLst>
                </p:nvPr>
              </p:nvCxnSpPr>
              <p:spPr bwMode="auto">
                <a:xfrm flipV="1">
                  <a:off x="2131" y="154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8" name="AutoShape 180"/>
                <p:cNvCxnSpPr>
                  <a:cxnSpLocks noChangeShapeType="1"/>
                </p:cNvCxnSpPr>
                <p:nvPr>
                  <p:custDataLst>
                    <p:tags r:id="rId82"/>
                  </p:custDataLst>
                </p:nvPr>
              </p:nvCxnSpPr>
              <p:spPr bwMode="auto">
                <a:xfrm>
                  <a:off x="2170" y="1515"/>
                  <a:ext cx="222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09" name="AutoShape 181"/>
                <p:cNvCxnSpPr>
                  <a:cxnSpLocks noChangeShapeType="1"/>
                </p:cNvCxnSpPr>
                <p:nvPr>
                  <p:custDataLst>
                    <p:tags r:id="rId83"/>
                  </p:custDataLst>
                </p:nvPr>
              </p:nvCxnSpPr>
              <p:spPr bwMode="auto">
                <a:xfrm flipV="1">
                  <a:off x="1597" y="1554"/>
                  <a:ext cx="1" cy="199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0" name="AutoShape 182"/>
                <p:cNvCxnSpPr>
                  <a:cxnSpLocks noChangeShapeType="1"/>
                </p:cNvCxnSpPr>
                <p:nvPr>
                  <p:custDataLst>
                    <p:tags r:id="rId84"/>
                  </p:custDataLst>
                </p:nvPr>
              </p:nvCxnSpPr>
              <p:spPr bwMode="auto">
                <a:xfrm flipV="1">
                  <a:off x="1315" y="154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1" name="AutoShape 183"/>
                <p:cNvCxnSpPr>
                  <a:cxnSpLocks noChangeShapeType="1"/>
                </p:cNvCxnSpPr>
                <p:nvPr>
                  <p:custDataLst>
                    <p:tags r:id="rId85"/>
                  </p:custDataLst>
                </p:nvPr>
              </p:nvCxnSpPr>
              <p:spPr bwMode="auto">
                <a:xfrm>
                  <a:off x="1348" y="1515"/>
                  <a:ext cx="222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2" name="AutoShape 184"/>
                <p:cNvCxnSpPr>
                  <a:cxnSpLocks noChangeShapeType="1"/>
                </p:cNvCxnSpPr>
                <p:nvPr>
                  <p:custDataLst>
                    <p:tags r:id="rId86"/>
                  </p:custDataLst>
                </p:nvPr>
              </p:nvCxnSpPr>
              <p:spPr bwMode="auto">
                <a:xfrm>
                  <a:off x="1630" y="1521"/>
                  <a:ext cx="222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3" name="AutoShape 185"/>
                <p:cNvCxnSpPr>
                  <a:cxnSpLocks noChangeShapeType="1"/>
                </p:cNvCxnSpPr>
                <p:nvPr>
                  <p:custDataLst>
                    <p:tags r:id="rId87"/>
                  </p:custDataLst>
                </p:nvPr>
              </p:nvCxnSpPr>
              <p:spPr bwMode="auto">
                <a:xfrm>
                  <a:off x="2434" y="1539"/>
                  <a:ext cx="234" cy="21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4" name="AutoShape 186"/>
                <p:cNvCxnSpPr>
                  <a:cxnSpLocks noChangeShapeType="1"/>
                </p:cNvCxnSpPr>
                <p:nvPr>
                  <p:custDataLst>
                    <p:tags r:id="rId88"/>
                  </p:custDataLst>
                </p:nvPr>
              </p:nvCxnSpPr>
              <p:spPr bwMode="auto">
                <a:xfrm flipV="1">
                  <a:off x="2158" y="1287"/>
                  <a:ext cx="516" cy="21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5" name="AutoShape 187"/>
                <p:cNvCxnSpPr>
                  <a:cxnSpLocks noChangeShapeType="1"/>
                </p:cNvCxnSpPr>
                <p:nvPr>
                  <p:custDataLst>
                    <p:tags r:id="rId89"/>
                  </p:custDataLst>
                </p:nvPr>
              </p:nvCxnSpPr>
              <p:spPr bwMode="auto">
                <a:xfrm flipH="1">
                  <a:off x="2425" y="1512"/>
                  <a:ext cx="251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6" name="AutoShape 188"/>
                <p:cNvCxnSpPr>
                  <a:cxnSpLocks noChangeShapeType="1"/>
                </p:cNvCxnSpPr>
                <p:nvPr>
                  <p:custDataLst>
                    <p:tags r:id="rId90"/>
                  </p:custDataLst>
                </p:nvPr>
              </p:nvCxnSpPr>
              <p:spPr bwMode="auto">
                <a:xfrm flipH="1">
                  <a:off x="220" y="2313"/>
                  <a:ext cx="246" cy="438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7" name="AutoShape 189"/>
                <p:cNvCxnSpPr>
                  <a:cxnSpLocks noChangeShapeType="1"/>
                </p:cNvCxnSpPr>
                <p:nvPr>
                  <p:custDataLst>
                    <p:tags r:id="rId91"/>
                  </p:custDataLst>
                </p:nvPr>
              </p:nvCxnSpPr>
              <p:spPr bwMode="auto">
                <a:xfrm>
                  <a:off x="799" y="1509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8" name="AutoShape 190"/>
                <p:cNvCxnSpPr>
                  <a:cxnSpLocks noChangeShapeType="1"/>
                </p:cNvCxnSpPr>
                <p:nvPr>
                  <p:custDataLst>
                    <p:tags r:id="rId92"/>
                  </p:custDataLst>
                </p:nvPr>
              </p:nvCxnSpPr>
              <p:spPr bwMode="auto">
                <a:xfrm>
                  <a:off x="532" y="1509"/>
                  <a:ext cx="204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19" name="AutoShape 191"/>
                <p:cNvCxnSpPr>
                  <a:cxnSpLocks noChangeShapeType="1"/>
                </p:cNvCxnSpPr>
                <p:nvPr>
                  <p:custDataLst>
                    <p:tags r:id="rId93"/>
                  </p:custDataLst>
                </p:nvPr>
              </p:nvCxnSpPr>
              <p:spPr bwMode="auto">
                <a:xfrm flipV="1">
                  <a:off x="762" y="1536"/>
                  <a:ext cx="2" cy="20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0" name="AutoShape 192"/>
                <p:cNvCxnSpPr>
                  <a:cxnSpLocks noChangeShapeType="1"/>
                </p:cNvCxnSpPr>
                <p:nvPr>
                  <p:custDataLst>
                    <p:tags r:id="rId94"/>
                  </p:custDataLst>
                </p:nvPr>
              </p:nvCxnSpPr>
              <p:spPr bwMode="auto">
                <a:xfrm>
                  <a:off x="2130" y="2047"/>
                  <a:ext cx="0" cy="20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1" name="AutoShape 193"/>
                <p:cNvCxnSpPr>
                  <a:cxnSpLocks noChangeShapeType="1"/>
                </p:cNvCxnSpPr>
                <p:nvPr>
                  <p:custDataLst>
                    <p:tags r:id="rId95"/>
                  </p:custDataLst>
                </p:nvPr>
              </p:nvCxnSpPr>
              <p:spPr bwMode="auto">
                <a:xfrm flipV="1">
                  <a:off x="1050" y="1266"/>
                  <a:ext cx="2" cy="20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2" name="AutoShape 194"/>
                <p:cNvCxnSpPr>
                  <a:cxnSpLocks noChangeShapeType="1"/>
                </p:cNvCxnSpPr>
                <p:nvPr>
                  <p:custDataLst>
                    <p:tags r:id="rId96"/>
                  </p:custDataLst>
                </p:nvPr>
              </p:nvCxnSpPr>
              <p:spPr bwMode="auto">
                <a:xfrm flipV="1">
                  <a:off x="532" y="1287"/>
                  <a:ext cx="480" cy="198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3" name="AutoShape 195"/>
                <p:cNvCxnSpPr>
                  <a:cxnSpLocks noChangeShapeType="1"/>
                </p:cNvCxnSpPr>
                <p:nvPr>
                  <p:custDataLst>
                    <p:tags r:id="rId97"/>
                  </p:custDataLst>
                </p:nvPr>
              </p:nvCxnSpPr>
              <p:spPr bwMode="auto">
                <a:xfrm flipV="1">
                  <a:off x="2407" y="328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4" name="AutoShape 196"/>
                <p:cNvCxnSpPr>
                  <a:cxnSpLocks noChangeShapeType="1"/>
                </p:cNvCxnSpPr>
                <p:nvPr>
                  <p:custDataLst>
                    <p:tags r:id="rId98"/>
                  </p:custDataLst>
                </p:nvPr>
              </p:nvCxnSpPr>
              <p:spPr bwMode="auto">
                <a:xfrm>
                  <a:off x="2176" y="3258"/>
                  <a:ext cx="216" cy="1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5" name="AutoShape 197"/>
                <p:cNvCxnSpPr>
                  <a:cxnSpLocks noChangeShapeType="1"/>
                </p:cNvCxnSpPr>
                <p:nvPr>
                  <p:custDataLst>
                    <p:tags r:id="rId99"/>
                  </p:custDataLst>
                </p:nvPr>
              </p:nvCxnSpPr>
              <p:spPr bwMode="auto">
                <a:xfrm>
                  <a:off x="2437" y="2523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6" name="AutoShape 198"/>
                <p:cNvCxnSpPr>
                  <a:cxnSpLocks noChangeShapeType="1"/>
                </p:cNvCxnSpPr>
                <p:nvPr>
                  <p:custDataLst>
                    <p:tags r:id="rId100"/>
                  </p:custDataLst>
                </p:nvPr>
              </p:nvCxnSpPr>
              <p:spPr bwMode="auto">
                <a:xfrm>
                  <a:off x="2431" y="2271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7" name="AutoShape 199"/>
                <p:cNvCxnSpPr>
                  <a:cxnSpLocks noChangeShapeType="1"/>
                </p:cNvCxnSpPr>
                <p:nvPr>
                  <p:custDataLst>
                    <p:tags r:id="rId101"/>
                  </p:custDataLst>
                </p:nvPr>
              </p:nvCxnSpPr>
              <p:spPr bwMode="auto">
                <a:xfrm flipV="1">
                  <a:off x="2137" y="229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8" name="AutoShape 200"/>
                <p:cNvCxnSpPr>
                  <a:cxnSpLocks noChangeShapeType="1"/>
                </p:cNvCxnSpPr>
                <p:nvPr>
                  <p:custDataLst>
                    <p:tags r:id="rId102"/>
                  </p:custDataLst>
                </p:nvPr>
              </p:nvCxnSpPr>
              <p:spPr bwMode="auto">
                <a:xfrm flipV="1">
                  <a:off x="2401" y="256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29" name="AutoShape 201"/>
                <p:cNvCxnSpPr>
                  <a:cxnSpLocks noChangeShapeType="1"/>
                </p:cNvCxnSpPr>
                <p:nvPr>
                  <p:custDataLst>
                    <p:tags r:id="rId103"/>
                  </p:custDataLst>
                </p:nvPr>
              </p:nvCxnSpPr>
              <p:spPr bwMode="auto">
                <a:xfrm flipV="1">
                  <a:off x="2395" y="2298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0" name="AutoShape 202"/>
                <p:cNvCxnSpPr>
                  <a:cxnSpLocks noChangeShapeType="1"/>
                </p:cNvCxnSpPr>
                <p:nvPr>
                  <p:custDataLst>
                    <p:tags r:id="rId104"/>
                  </p:custDataLst>
                </p:nvPr>
              </p:nvCxnSpPr>
              <p:spPr bwMode="auto">
                <a:xfrm flipH="1" flipV="1">
                  <a:off x="2158" y="2289"/>
                  <a:ext cx="222" cy="474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1" name="AutoShape 203"/>
                <p:cNvCxnSpPr>
                  <a:cxnSpLocks noChangeShapeType="1"/>
                </p:cNvCxnSpPr>
                <p:nvPr>
                  <p:custDataLst>
                    <p:tags r:id="rId105"/>
                  </p:custDataLst>
                </p:nvPr>
              </p:nvCxnSpPr>
              <p:spPr bwMode="auto">
                <a:xfrm flipV="1">
                  <a:off x="2146" y="2805"/>
                  <a:ext cx="246" cy="456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2" name="AutoShape 204"/>
                <p:cNvCxnSpPr>
                  <a:cxnSpLocks noChangeShapeType="1"/>
                </p:cNvCxnSpPr>
                <p:nvPr>
                  <p:custDataLst>
                    <p:tags r:id="rId106"/>
                  </p:custDataLst>
                </p:nvPr>
              </p:nvCxnSpPr>
              <p:spPr bwMode="auto">
                <a:xfrm flipH="1">
                  <a:off x="2422" y="2775"/>
                  <a:ext cx="264" cy="462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3" name="AutoShape 205"/>
                <p:cNvCxnSpPr>
                  <a:cxnSpLocks noChangeShapeType="1"/>
                </p:cNvCxnSpPr>
                <p:nvPr>
                  <p:custDataLst>
                    <p:tags r:id="rId107"/>
                  </p:custDataLst>
                </p:nvPr>
              </p:nvCxnSpPr>
              <p:spPr bwMode="auto">
                <a:xfrm flipV="1">
                  <a:off x="2683" y="328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4" name="AutoShape 206"/>
                <p:cNvCxnSpPr>
                  <a:cxnSpLocks noChangeShapeType="1"/>
                </p:cNvCxnSpPr>
                <p:nvPr>
                  <p:custDataLst>
                    <p:tags r:id="rId108"/>
                  </p:custDataLst>
                </p:nvPr>
              </p:nvCxnSpPr>
              <p:spPr bwMode="auto">
                <a:xfrm flipV="1">
                  <a:off x="2683" y="3042"/>
                  <a:ext cx="0" cy="187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5" name="AutoShape 207"/>
                <p:cNvCxnSpPr>
                  <a:cxnSpLocks noChangeShapeType="1"/>
                </p:cNvCxnSpPr>
                <p:nvPr>
                  <p:custDataLst>
                    <p:tags r:id="rId109"/>
                  </p:custDataLst>
                </p:nvPr>
              </p:nvCxnSpPr>
              <p:spPr bwMode="auto">
                <a:xfrm flipH="1">
                  <a:off x="1066" y="1275"/>
                  <a:ext cx="528" cy="222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6" name="AutoShape 208"/>
                <p:cNvCxnSpPr>
                  <a:cxnSpLocks noChangeShapeType="1"/>
                </p:cNvCxnSpPr>
                <p:nvPr>
                  <p:custDataLst>
                    <p:tags r:id="rId110"/>
                  </p:custDataLst>
                </p:nvPr>
              </p:nvCxnSpPr>
              <p:spPr bwMode="auto">
                <a:xfrm flipH="1" flipV="1">
                  <a:off x="1880" y="1284"/>
                  <a:ext cx="233" cy="205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  <p:cxnSp>
              <p:nvCxnSpPr>
                <p:cNvPr id="278737" name="AutoShape 209"/>
                <p:cNvCxnSpPr>
                  <a:cxnSpLocks noChangeShapeType="1"/>
                </p:cNvCxnSpPr>
                <p:nvPr>
                  <p:custDataLst>
                    <p:tags r:id="rId111"/>
                  </p:custDataLst>
                </p:nvPr>
              </p:nvCxnSpPr>
              <p:spPr bwMode="auto">
                <a:xfrm>
                  <a:off x="2443" y="3501"/>
                  <a:ext cx="22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 type="triangle" w="sm" len="sm"/>
                </a:ln>
                <a:effectLst/>
              </p:spPr>
            </p:cxnSp>
          </p:grpSp>
        </p:grpSp>
      </p:grpSp>
      <p:grpSp>
        <p:nvGrpSpPr>
          <p:cNvPr id="7" name="Group 210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524375" y="2394198"/>
            <a:ext cx="1638300" cy="1466850"/>
            <a:chOff x="3702" y="1440"/>
            <a:chExt cx="1032" cy="924"/>
          </a:xfrm>
        </p:grpSpPr>
        <p:sp>
          <p:nvSpPr>
            <p:cNvPr id="278739" name="Rectangle 2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02" y="144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78740" name="Rectangle 2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972" y="144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3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78741" name="Oval 2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4164" y="1662"/>
              <a:ext cx="89" cy="95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78742" name="Oval 2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8058150" y="1803648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21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24775" y="2394198"/>
            <a:ext cx="1638300" cy="1466850"/>
            <a:chOff x="4866" y="1890"/>
            <a:chExt cx="1032" cy="924"/>
          </a:xfrm>
        </p:grpSpPr>
        <p:sp>
          <p:nvSpPr>
            <p:cNvPr id="278744" name="Rectangle 2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866" y="189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78745" name="Rectangle 2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36" y="189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4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6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78746" name="Oval 2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5328" y="2112"/>
              <a:ext cx="89" cy="9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78752" name="Text Box 2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48064" y="3934446"/>
            <a:ext cx="3068637" cy="2806922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Example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( ) 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1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do{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assert(!lock)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</a:t>
            </a: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lock=true;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</a:t>
            </a: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old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= </a:t>
            </a: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new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</a:t>
            </a: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q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= q-&gt;next;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2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  if (q != NULL){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     q-&gt;data = new;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 assert(lock)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 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  new 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}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} while(new != old);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5</a:t>
            </a: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assert(lock);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return;}</a:t>
            </a:r>
            <a:endParaRPr kumimoji="1" lang="en-US" altLang="zh-TW" sz="1200" i="1" dirty="0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223" name="投影片編號版面配置區 2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40" grpId="0"/>
      <p:bldP spid="278641" grpId="0"/>
      <p:bldP spid="278643" grpId="0" animBg="1"/>
      <p:bldP spid="278644" grpId="0" animBg="1"/>
      <p:bldP spid="2787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5" name="Rectangle 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52538" y="6257925"/>
            <a:ext cx="6002337" cy="509588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271" name="AutoShape 2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73688" y="1417638"/>
            <a:ext cx="1114425" cy="1047750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270" name="AutoShape 2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3788" y="4198938"/>
            <a:ext cx="1095375" cy="1000125"/>
          </a:xfrm>
          <a:prstGeom prst="roundRect">
            <a:avLst>
              <a:gd name="adj" fmla="val 16667"/>
            </a:avLst>
          </a:prstGeom>
          <a:solidFill>
            <a:srgbClr val="AFAFDD"/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Safety Verification Problem</a:t>
            </a:r>
          </a:p>
        </p:txBody>
      </p:sp>
      <p:sp>
        <p:nvSpPr>
          <p:cNvPr id="45059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25688" y="1389063"/>
            <a:ext cx="4219575" cy="38481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 flipV="1">
            <a:off x="2860675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 flipV="1">
            <a:off x="2413000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3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 flipV="1">
            <a:off x="2860675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 flipV="1">
            <a:off x="3279775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 flipV="1">
            <a:off x="3727450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4156075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7" name="Oval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 flipV="1">
            <a:off x="4603750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8" name="Oval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 flipV="1">
            <a:off x="3279775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9" name="Oval 1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 flipV="1">
            <a:off x="3727450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 flipV="1">
            <a:off x="4156075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1" name="Oval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 flipV="1">
            <a:off x="4603750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 flipV="1">
            <a:off x="5013325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3" name="Oval 1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 flipV="1">
            <a:off x="5461000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4" name="Oval 1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 flipV="1">
            <a:off x="5889625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5" name="Oval 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 flipV="1">
            <a:off x="6337300" y="5046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6" name="Oval 2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 flipV="1">
            <a:off x="5013325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 flipV="1">
            <a:off x="5461000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8" name="Oval 2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 flipV="1">
            <a:off x="5889625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79" name="Oval 2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 flipV="1">
            <a:off x="6337300" y="46561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0" name="Oval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 flipH="1" flipV="1">
            <a:off x="2403475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1" name="Oval 2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 flipH="1" flipV="1">
            <a:off x="2851150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2" name="Oval 26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 flipH="1" flipV="1">
            <a:off x="2403475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3" name="Oval 2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flipH="1" flipV="1">
            <a:off x="2851150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4" name="Oval 2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 flipH="1" flipV="1">
            <a:off x="2403475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5" name="Oval 2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 flipH="1" flipV="1">
            <a:off x="2851150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6" name="Oval 3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 flipH="1" flipV="1">
            <a:off x="2403475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7" name="Oval 3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 flipH="1" flipV="1">
            <a:off x="2851150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8" name="Oval 3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 flipH="1" flipV="1">
            <a:off x="3270250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89" name="Oval 3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 flipH="1" flipV="1">
            <a:off x="3717925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0" name="Oval 3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 flipH="1" flipV="1">
            <a:off x="4146550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1" name="Oval 35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flipH="1" flipV="1">
            <a:off x="4594225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2" name="Oval 3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 flipH="1" flipV="1">
            <a:off x="3270250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3" name="Oval 37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 flipH="1" flipV="1">
            <a:off x="3717925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4" name="Oval 38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 flipH="1" flipV="1">
            <a:off x="4146550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5" name="Oval 39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 flipH="1" flipV="1">
            <a:off x="4594225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6" name="Oval 40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 flipH="1" flipV="1">
            <a:off x="3270250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7" name="Oval 41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 flipH="1" flipV="1">
            <a:off x="3717925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8" name="Oval 42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flipH="1" flipV="1">
            <a:off x="4146550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99" name="Oval 43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 flipH="1" flipV="1">
            <a:off x="4594225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0" name="Oval 44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 flipH="1" flipV="1">
            <a:off x="3270250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1" name="Oval 45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 flipH="1" flipV="1">
            <a:off x="3717925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2" name="Oval 46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 flipH="1" flipV="1">
            <a:off x="4146550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3" name="Oval 47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 flipH="1" flipV="1">
            <a:off x="4594225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4" name="Oval 48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 flipH="1" flipV="1">
            <a:off x="5003800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5" name="Oval 49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 flipH="1" flipV="1">
            <a:off x="5451475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6" name="Oval 50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 flipH="1" flipV="1">
            <a:off x="5880100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7" name="Oval 51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 flipH="1" flipV="1">
            <a:off x="6327775" y="42941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8" name="Oval 52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 flipH="1" flipV="1">
            <a:off x="5003800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09" name="Oval 53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 flipH="1" flipV="1">
            <a:off x="5451475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0" name="Oval 54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 flipH="1" flipV="1">
            <a:off x="5880100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1" name="Oval 55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 flipH="1" flipV="1">
            <a:off x="6327775" y="39036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2" name="Oval 56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 flipH="1" flipV="1">
            <a:off x="5003800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3" name="Oval 57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 flipH="1" flipV="1">
            <a:off x="5451475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4" name="Oval 58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 flipH="1" flipV="1">
            <a:off x="5880100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5" name="Oval 59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 flipH="1" flipV="1">
            <a:off x="6327775" y="3484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6" name="Oval 60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 flipH="1" flipV="1">
            <a:off x="5003800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7" name="Oval 61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 flipH="1" flipV="1">
            <a:off x="5451475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8" name="Oval 62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 flipH="1" flipV="1">
            <a:off x="5880100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19" name="Oval 63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 flipH="1" flipV="1">
            <a:off x="6327775" y="30940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0" name="Oval 64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 flipH="1" flipV="1">
            <a:off x="2413000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1" name="Oval 65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 flipH="1" flipV="1">
            <a:off x="2860675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2" name="Oval 66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 flipH="1" flipV="1">
            <a:off x="2413000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3" name="Oval 67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 flipH="1" flipV="1">
            <a:off x="2860675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4" name="Oval 68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 flipH="1" flipV="1">
            <a:off x="2413000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5" name="Oval 69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 flipH="1" flipV="1">
            <a:off x="2860675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6" name="Oval 70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H="1" flipV="1">
            <a:off x="2413000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7" name="Oval 71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 flipH="1" flipV="1">
            <a:off x="2860675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8" name="Oval 72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 flipH="1" flipV="1">
            <a:off x="3279775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29" name="Oval 73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 flipH="1" flipV="1">
            <a:off x="3727450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0" name="Oval 74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 flipH="1" flipV="1">
            <a:off x="4156075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1" name="Oval 75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 flipH="1" flipV="1">
            <a:off x="4603750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2" name="Oval 76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 flipH="1" flipV="1">
            <a:off x="3279775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3" name="Oval 77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 flipH="1" flipV="1">
            <a:off x="3727450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4" name="Oval 78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 flipH="1" flipV="1">
            <a:off x="4156075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5" name="Oval 79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 flipH="1" flipV="1">
            <a:off x="4603750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6" name="Oval 80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 flipH="1" flipV="1">
            <a:off x="3279775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7" name="Oval 81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 flipH="1" flipV="1">
            <a:off x="3727450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8" name="Oval 82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 flipH="1" flipV="1">
            <a:off x="4156075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39" name="Oval 83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 flipH="1" flipV="1">
            <a:off x="4603750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0" name="Oval 84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 flipH="1" flipV="1">
            <a:off x="3279775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1" name="Oval 85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 flipH="1" flipV="1">
            <a:off x="3727450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2" name="Oval 86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 flipH="1" flipV="1">
            <a:off x="4156075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3" name="Oval 87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 flipH="1" flipV="1">
            <a:off x="4603750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4" name="Oval 88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 flipH="1" flipV="1">
            <a:off x="5013325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5" name="Oval 89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 flipH="1" flipV="1">
            <a:off x="5461000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6" name="Oval 90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 flipH="1" flipV="1">
            <a:off x="5889625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7" name="Oval 91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 flipH="1" flipV="1">
            <a:off x="6337300" y="26939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8" name="Oval 92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 flipH="1" flipV="1">
            <a:off x="5013325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49" name="Oval 93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 flipH="1" flipV="1">
            <a:off x="5461000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0" name="Oval 94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 flipH="1" flipV="1">
            <a:off x="5889625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1" name="Oval 95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 flipH="1" flipV="1">
            <a:off x="6337300" y="23034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2" name="Oval 96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 flipH="1" flipV="1">
            <a:off x="5013325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3" name="Oval 97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 flipH="1" flipV="1">
            <a:off x="5461000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4" name="Oval 98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 flipH="1" flipV="1">
            <a:off x="5889625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5" name="Oval 99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 flipH="1" flipV="1">
            <a:off x="6337300" y="18843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6" name="Oval 100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 flipH="1" flipV="1">
            <a:off x="5013325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7" name="Oval 101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 flipH="1" flipV="1">
            <a:off x="5461000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8" name="Oval 102"/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 flipH="1" flipV="1">
            <a:off x="5889625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159" name="Oval 103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 flipH="1" flipV="1">
            <a:off x="6337300" y="14938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45161" name="AutoShape 105"/>
          <p:cNvCxnSpPr>
            <a:cxnSpLocks noChangeShapeType="1"/>
          </p:cNvCxnSpPr>
          <p:nvPr>
            <p:custDataLst>
              <p:tags r:id="rId106"/>
            </p:custDataLst>
          </p:nvPr>
        </p:nvCxnSpPr>
        <p:spPr bwMode="auto">
          <a:xfrm flipH="1">
            <a:off x="2474913" y="1965325"/>
            <a:ext cx="400050" cy="723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2" name="AutoShape 106"/>
          <p:cNvCxnSpPr>
            <a:cxnSpLocks noChangeShapeType="1"/>
          </p:cNvCxnSpPr>
          <p:nvPr>
            <p:custDataLst>
              <p:tags r:id="rId107"/>
            </p:custDataLst>
          </p:nvPr>
        </p:nvCxnSpPr>
        <p:spPr bwMode="auto">
          <a:xfrm>
            <a:off x="3822700" y="5084763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3" name="AutoShape 107"/>
          <p:cNvCxnSpPr>
            <a:cxnSpLocks noChangeShapeType="1"/>
          </p:cNvCxnSpPr>
          <p:nvPr>
            <p:custDataLst>
              <p:tags r:id="rId108"/>
            </p:custDataLst>
          </p:nvPr>
        </p:nvCxnSpPr>
        <p:spPr bwMode="auto">
          <a:xfrm>
            <a:off x="3351213" y="5089525"/>
            <a:ext cx="40005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4" name="AutoShape 108"/>
          <p:cNvCxnSpPr>
            <a:cxnSpLocks noChangeShapeType="1"/>
          </p:cNvCxnSpPr>
          <p:nvPr>
            <p:custDataLst>
              <p:tags r:id="rId109"/>
            </p:custDataLst>
          </p:nvPr>
        </p:nvCxnSpPr>
        <p:spPr bwMode="auto">
          <a:xfrm flipV="1">
            <a:off x="2898775" y="4741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5" name="AutoShape 109"/>
          <p:cNvCxnSpPr>
            <a:cxnSpLocks noChangeShapeType="1"/>
          </p:cNvCxnSpPr>
          <p:nvPr>
            <p:custDataLst>
              <p:tags r:id="rId110"/>
            </p:custDataLst>
          </p:nvPr>
        </p:nvCxnSpPr>
        <p:spPr bwMode="auto">
          <a:xfrm flipV="1">
            <a:off x="2897188" y="4370388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6" name="AutoShape 110"/>
          <p:cNvCxnSpPr>
            <a:cxnSpLocks noChangeShapeType="1"/>
          </p:cNvCxnSpPr>
          <p:nvPr>
            <p:custDataLst>
              <p:tags r:id="rId111"/>
            </p:custDataLst>
          </p:nvPr>
        </p:nvCxnSpPr>
        <p:spPr bwMode="auto">
          <a:xfrm flipV="1">
            <a:off x="2898775" y="3979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7" name="AutoShape 111"/>
          <p:cNvCxnSpPr>
            <a:cxnSpLocks noChangeShapeType="1"/>
          </p:cNvCxnSpPr>
          <p:nvPr>
            <p:custDataLst>
              <p:tags r:id="rId112"/>
            </p:custDataLst>
          </p:nvPr>
        </p:nvCxnSpPr>
        <p:spPr bwMode="auto">
          <a:xfrm flipV="1">
            <a:off x="3308350" y="398938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8" name="AutoShape 112"/>
          <p:cNvCxnSpPr>
            <a:cxnSpLocks noChangeShapeType="1"/>
          </p:cNvCxnSpPr>
          <p:nvPr>
            <p:custDataLst>
              <p:tags r:id="rId113"/>
            </p:custDataLst>
          </p:nvPr>
        </p:nvCxnSpPr>
        <p:spPr bwMode="auto">
          <a:xfrm flipV="1">
            <a:off x="3327400" y="35607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69" name="AutoShape 113"/>
          <p:cNvCxnSpPr>
            <a:cxnSpLocks noChangeShapeType="1"/>
          </p:cNvCxnSpPr>
          <p:nvPr>
            <p:custDataLst>
              <p:tags r:id="rId114"/>
            </p:custDataLst>
          </p:nvPr>
        </p:nvCxnSpPr>
        <p:spPr bwMode="auto">
          <a:xfrm>
            <a:off x="2897188" y="3171825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0" name="AutoShape 114"/>
          <p:cNvCxnSpPr>
            <a:cxnSpLocks noChangeShapeType="1"/>
          </p:cNvCxnSpPr>
          <p:nvPr>
            <p:custDataLst>
              <p:tags r:id="rId115"/>
            </p:custDataLst>
          </p:nvPr>
        </p:nvCxnSpPr>
        <p:spPr bwMode="auto">
          <a:xfrm flipV="1">
            <a:off x="3316288" y="2789238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1" name="AutoShape 115"/>
          <p:cNvCxnSpPr>
            <a:cxnSpLocks noChangeShapeType="1"/>
          </p:cNvCxnSpPr>
          <p:nvPr>
            <p:custDataLst>
              <p:tags r:id="rId116"/>
            </p:custDataLst>
          </p:nvPr>
        </p:nvCxnSpPr>
        <p:spPr bwMode="auto">
          <a:xfrm flipV="1">
            <a:off x="3765550" y="47323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2" name="AutoShape 116"/>
          <p:cNvCxnSpPr>
            <a:cxnSpLocks noChangeShapeType="1"/>
          </p:cNvCxnSpPr>
          <p:nvPr>
            <p:custDataLst>
              <p:tags r:id="rId117"/>
            </p:custDataLst>
          </p:nvPr>
        </p:nvCxnSpPr>
        <p:spPr bwMode="auto">
          <a:xfrm flipV="1">
            <a:off x="3756025" y="31607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3" name="AutoShape 117"/>
          <p:cNvCxnSpPr>
            <a:cxnSpLocks noChangeShapeType="1"/>
          </p:cNvCxnSpPr>
          <p:nvPr>
            <p:custDataLst>
              <p:tags r:id="rId118"/>
            </p:custDataLst>
          </p:nvPr>
        </p:nvCxnSpPr>
        <p:spPr bwMode="auto">
          <a:xfrm flipV="1">
            <a:off x="4194175" y="47228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4" name="AutoShape 118"/>
          <p:cNvCxnSpPr>
            <a:cxnSpLocks noChangeShapeType="1"/>
          </p:cNvCxnSpPr>
          <p:nvPr>
            <p:custDataLst>
              <p:tags r:id="rId119"/>
            </p:custDataLst>
          </p:nvPr>
        </p:nvCxnSpPr>
        <p:spPr bwMode="auto">
          <a:xfrm flipV="1">
            <a:off x="4192588" y="4351338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5" name="AutoShape 119"/>
          <p:cNvCxnSpPr>
            <a:cxnSpLocks noChangeShapeType="1"/>
          </p:cNvCxnSpPr>
          <p:nvPr>
            <p:custDataLst>
              <p:tags r:id="rId120"/>
            </p:custDataLst>
          </p:nvPr>
        </p:nvCxnSpPr>
        <p:spPr bwMode="auto">
          <a:xfrm flipV="1">
            <a:off x="4194175" y="39608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6" name="AutoShape 120"/>
          <p:cNvCxnSpPr>
            <a:cxnSpLocks noChangeShapeType="1"/>
          </p:cNvCxnSpPr>
          <p:nvPr>
            <p:custDataLst>
              <p:tags r:id="rId121"/>
            </p:custDataLst>
          </p:nvPr>
        </p:nvCxnSpPr>
        <p:spPr bwMode="auto">
          <a:xfrm flipV="1">
            <a:off x="4194175" y="35512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7" name="AutoShape 121"/>
          <p:cNvCxnSpPr>
            <a:cxnSpLocks noChangeShapeType="1"/>
          </p:cNvCxnSpPr>
          <p:nvPr>
            <p:custDataLst>
              <p:tags r:id="rId122"/>
            </p:custDataLst>
          </p:nvPr>
        </p:nvCxnSpPr>
        <p:spPr bwMode="auto">
          <a:xfrm flipV="1">
            <a:off x="4183063" y="2779713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8" name="AutoShape 122"/>
          <p:cNvCxnSpPr>
            <a:cxnSpLocks noChangeShapeType="1"/>
          </p:cNvCxnSpPr>
          <p:nvPr>
            <p:custDataLst>
              <p:tags r:id="rId123"/>
            </p:custDataLst>
          </p:nvPr>
        </p:nvCxnSpPr>
        <p:spPr bwMode="auto">
          <a:xfrm>
            <a:off x="2941638" y="4689475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79" name="AutoShape 123"/>
          <p:cNvCxnSpPr>
            <a:cxnSpLocks noChangeShapeType="1"/>
          </p:cNvCxnSpPr>
          <p:nvPr>
            <p:custDataLst>
              <p:tags r:id="rId124"/>
            </p:custDataLst>
          </p:nvPr>
        </p:nvCxnSpPr>
        <p:spPr bwMode="auto">
          <a:xfrm>
            <a:off x="3822700" y="4684713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0" name="AutoShape 124"/>
          <p:cNvCxnSpPr>
            <a:cxnSpLocks noChangeShapeType="1"/>
          </p:cNvCxnSpPr>
          <p:nvPr>
            <p:custDataLst>
              <p:tags r:id="rId125"/>
            </p:custDataLst>
          </p:nvPr>
        </p:nvCxnSpPr>
        <p:spPr bwMode="auto">
          <a:xfrm>
            <a:off x="3351213" y="4689475"/>
            <a:ext cx="40005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1" name="AutoShape 125"/>
          <p:cNvCxnSpPr>
            <a:cxnSpLocks noChangeShapeType="1"/>
          </p:cNvCxnSpPr>
          <p:nvPr>
            <p:custDataLst>
              <p:tags r:id="rId126"/>
            </p:custDataLst>
          </p:nvPr>
        </p:nvCxnSpPr>
        <p:spPr bwMode="auto">
          <a:xfrm>
            <a:off x="5565775" y="5089525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2" name="AutoShape 126"/>
          <p:cNvCxnSpPr>
            <a:cxnSpLocks noChangeShapeType="1"/>
          </p:cNvCxnSpPr>
          <p:nvPr>
            <p:custDataLst>
              <p:tags r:id="rId127"/>
            </p:custDataLst>
          </p:nvPr>
        </p:nvCxnSpPr>
        <p:spPr bwMode="auto">
          <a:xfrm>
            <a:off x="4684713" y="4689475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3" name="AutoShape 127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>
            <a:off x="2508250" y="4341813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4" name="AutoShape 128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V="1">
            <a:off x="2941638" y="4367213"/>
            <a:ext cx="352425" cy="31273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5" name="AutoShape 129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256088" y="4337050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6" name="AutoShape 130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5080000" y="4341813"/>
            <a:ext cx="398463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7" name="AutoShape 131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4684713" y="4337050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8" name="AutoShape 132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>
            <a:off x="2960688" y="3937000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89" name="AutoShape 133"/>
          <p:cNvCxnSpPr>
            <a:cxnSpLocks noChangeShapeType="1"/>
          </p:cNvCxnSpPr>
          <p:nvPr>
            <p:custDataLst>
              <p:tags r:id="rId134"/>
            </p:custDataLst>
          </p:nvPr>
        </p:nvCxnSpPr>
        <p:spPr bwMode="auto">
          <a:xfrm>
            <a:off x="3813175" y="3941763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0" name="AutoShape 134"/>
          <p:cNvCxnSpPr>
            <a:cxnSpLocks noChangeShapeType="1"/>
          </p:cNvCxnSpPr>
          <p:nvPr>
            <p:custDataLst>
              <p:tags r:id="rId135"/>
            </p:custDataLst>
          </p:nvPr>
        </p:nvCxnSpPr>
        <p:spPr bwMode="auto">
          <a:xfrm>
            <a:off x="5127625" y="3937000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1" name="AutoShape 135"/>
          <p:cNvCxnSpPr>
            <a:cxnSpLocks noChangeShapeType="1"/>
          </p:cNvCxnSpPr>
          <p:nvPr>
            <p:custDataLst>
              <p:tags r:id="rId136"/>
            </p:custDataLst>
          </p:nvPr>
        </p:nvCxnSpPr>
        <p:spPr bwMode="auto">
          <a:xfrm>
            <a:off x="3851275" y="2741613"/>
            <a:ext cx="315913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2" name="AutoShape 136"/>
          <p:cNvCxnSpPr>
            <a:cxnSpLocks noChangeShapeType="1"/>
          </p:cNvCxnSpPr>
          <p:nvPr>
            <p:custDataLst>
              <p:tags r:id="rId137"/>
            </p:custDataLst>
          </p:nvPr>
        </p:nvCxnSpPr>
        <p:spPr bwMode="auto">
          <a:xfrm>
            <a:off x="3379788" y="2746375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3" name="AutoShape 137"/>
          <p:cNvCxnSpPr>
            <a:cxnSpLocks noChangeShapeType="1"/>
          </p:cNvCxnSpPr>
          <p:nvPr>
            <p:custDataLst>
              <p:tags r:id="rId138"/>
            </p:custDataLst>
          </p:nvPr>
        </p:nvCxnSpPr>
        <p:spPr bwMode="auto">
          <a:xfrm>
            <a:off x="5137150" y="2746375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4" name="AutoShape 138"/>
          <p:cNvCxnSpPr>
            <a:cxnSpLocks noChangeShapeType="1"/>
          </p:cNvCxnSpPr>
          <p:nvPr>
            <p:custDataLst>
              <p:tags r:id="rId139"/>
            </p:custDataLst>
          </p:nvPr>
        </p:nvCxnSpPr>
        <p:spPr bwMode="auto">
          <a:xfrm>
            <a:off x="4684713" y="2746375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5" name="AutoShape 139"/>
          <p:cNvCxnSpPr>
            <a:cxnSpLocks noChangeShapeType="1"/>
          </p:cNvCxnSpPr>
          <p:nvPr>
            <p:custDataLst>
              <p:tags r:id="rId140"/>
            </p:custDataLst>
          </p:nvPr>
        </p:nvCxnSpPr>
        <p:spPr bwMode="auto">
          <a:xfrm>
            <a:off x="2517775" y="3141663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6" name="AutoShape 140"/>
          <p:cNvCxnSpPr>
            <a:cxnSpLocks noChangeShapeType="1"/>
            <a:stCxn id="45085" idx="3"/>
          </p:cNvCxnSpPr>
          <p:nvPr>
            <p:custDataLst>
              <p:tags r:id="rId141"/>
            </p:custDataLst>
          </p:nvPr>
        </p:nvCxnSpPr>
        <p:spPr bwMode="auto">
          <a:xfrm flipV="1">
            <a:off x="2932113" y="3138488"/>
            <a:ext cx="361950" cy="3603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7" name="AutoShape 141"/>
          <p:cNvCxnSpPr>
            <a:cxnSpLocks noChangeShapeType="1"/>
          </p:cNvCxnSpPr>
          <p:nvPr>
            <p:custDataLst>
              <p:tags r:id="rId142"/>
            </p:custDataLst>
          </p:nvPr>
        </p:nvCxnSpPr>
        <p:spPr bwMode="auto">
          <a:xfrm>
            <a:off x="3832225" y="3132138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8" name="AutoShape 142"/>
          <p:cNvCxnSpPr>
            <a:cxnSpLocks noChangeShapeType="1"/>
          </p:cNvCxnSpPr>
          <p:nvPr>
            <p:custDataLst>
              <p:tags r:id="rId143"/>
            </p:custDataLst>
          </p:nvPr>
        </p:nvCxnSpPr>
        <p:spPr bwMode="auto">
          <a:xfrm>
            <a:off x="4265613" y="3136900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199" name="AutoShape 143"/>
          <p:cNvCxnSpPr>
            <a:cxnSpLocks noChangeShapeType="1"/>
          </p:cNvCxnSpPr>
          <p:nvPr>
            <p:custDataLst>
              <p:tags r:id="rId144"/>
            </p:custDataLst>
          </p:nvPr>
        </p:nvCxnSpPr>
        <p:spPr bwMode="auto">
          <a:xfrm>
            <a:off x="2951163" y="3517900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0" name="AutoShape 144"/>
          <p:cNvCxnSpPr>
            <a:cxnSpLocks noChangeShapeType="1"/>
          </p:cNvCxnSpPr>
          <p:nvPr>
            <p:custDataLst>
              <p:tags r:id="rId145"/>
            </p:custDataLst>
          </p:nvPr>
        </p:nvCxnSpPr>
        <p:spPr bwMode="auto">
          <a:xfrm>
            <a:off x="3360738" y="3517900"/>
            <a:ext cx="40005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1" name="AutoShape 145"/>
          <p:cNvCxnSpPr>
            <a:cxnSpLocks noChangeShapeType="1"/>
          </p:cNvCxnSpPr>
          <p:nvPr>
            <p:custDataLst>
              <p:tags r:id="rId146"/>
            </p:custDataLst>
          </p:nvPr>
        </p:nvCxnSpPr>
        <p:spPr bwMode="auto">
          <a:xfrm flipV="1">
            <a:off x="4265613" y="3167063"/>
            <a:ext cx="342900" cy="35083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2" name="AutoShape 146"/>
          <p:cNvCxnSpPr>
            <a:cxnSpLocks noChangeShapeType="1"/>
          </p:cNvCxnSpPr>
          <p:nvPr>
            <p:custDataLst>
              <p:tags r:id="rId147"/>
            </p:custDataLst>
          </p:nvPr>
        </p:nvCxnSpPr>
        <p:spPr bwMode="auto">
          <a:xfrm flipV="1">
            <a:off x="4651375" y="47323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3" name="AutoShape 147"/>
          <p:cNvCxnSpPr>
            <a:cxnSpLocks noChangeShapeType="1"/>
          </p:cNvCxnSpPr>
          <p:nvPr>
            <p:custDataLst>
              <p:tags r:id="rId148"/>
            </p:custDataLst>
          </p:nvPr>
        </p:nvCxnSpPr>
        <p:spPr bwMode="auto">
          <a:xfrm flipV="1">
            <a:off x="4651375" y="39703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4" name="AutoShape 148"/>
          <p:cNvCxnSpPr>
            <a:cxnSpLocks noChangeShapeType="1"/>
          </p:cNvCxnSpPr>
          <p:nvPr>
            <p:custDataLst>
              <p:tags r:id="rId149"/>
            </p:custDataLst>
          </p:nvPr>
        </p:nvCxnSpPr>
        <p:spPr bwMode="auto">
          <a:xfrm flipV="1">
            <a:off x="4651375" y="35607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5" name="AutoShape 149"/>
          <p:cNvCxnSpPr>
            <a:cxnSpLocks noChangeShapeType="1"/>
          </p:cNvCxnSpPr>
          <p:nvPr>
            <p:custDataLst>
              <p:tags r:id="rId150"/>
            </p:custDataLst>
          </p:nvPr>
        </p:nvCxnSpPr>
        <p:spPr bwMode="auto">
          <a:xfrm flipV="1">
            <a:off x="4641850" y="31607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6" name="AutoShape 150"/>
          <p:cNvCxnSpPr>
            <a:cxnSpLocks noChangeShapeType="1"/>
          </p:cNvCxnSpPr>
          <p:nvPr>
            <p:custDataLst>
              <p:tags r:id="rId151"/>
            </p:custDataLst>
          </p:nvPr>
        </p:nvCxnSpPr>
        <p:spPr bwMode="auto">
          <a:xfrm flipV="1">
            <a:off x="4640263" y="2789238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7" name="AutoShape 151"/>
          <p:cNvCxnSpPr>
            <a:cxnSpLocks noChangeShapeType="1"/>
          </p:cNvCxnSpPr>
          <p:nvPr>
            <p:custDataLst>
              <p:tags r:id="rId152"/>
            </p:custDataLst>
          </p:nvPr>
        </p:nvCxnSpPr>
        <p:spPr bwMode="auto">
          <a:xfrm flipV="1">
            <a:off x="5051425" y="35798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8" name="AutoShape 152"/>
          <p:cNvCxnSpPr>
            <a:cxnSpLocks noChangeShapeType="1"/>
          </p:cNvCxnSpPr>
          <p:nvPr>
            <p:custDataLst>
              <p:tags r:id="rId153"/>
            </p:custDataLst>
          </p:nvPr>
        </p:nvCxnSpPr>
        <p:spPr bwMode="auto">
          <a:xfrm flipV="1">
            <a:off x="5041900" y="31797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09" name="AutoShape 153"/>
          <p:cNvCxnSpPr>
            <a:cxnSpLocks noChangeShapeType="1"/>
          </p:cNvCxnSpPr>
          <p:nvPr>
            <p:custDataLst>
              <p:tags r:id="rId154"/>
            </p:custDataLst>
          </p:nvPr>
        </p:nvCxnSpPr>
        <p:spPr bwMode="auto">
          <a:xfrm flipV="1">
            <a:off x="5497513" y="4351338"/>
            <a:ext cx="3175" cy="2809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0" name="AutoShape 154"/>
          <p:cNvCxnSpPr>
            <a:cxnSpLocks noChangeShapeType="1"/>
          </p:cNvCxnSpPr>
          <p:nvPr>
            <p:custDataLst>
              <p:tags r:id="rId155"/>
            </p:custDataLst>
          </p:nvPr>
        </p:nvCxnSpPr>
        <p:spPr bwMode="auto">
          <a:xfrm flipV="1">
            <a:off x="5499100" y="35798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1" name="AutoShape 155"/>
          <p:cNvCxnSpPr>
            <a:cxnSpLocks noChangeShapeType="1"/>
          </p:cNvCxnSpPr>
          <p:nvPr>
            <p:custDataLst>
              <p:tags r:id="rId156"/>
            </p:custDataLst>
          </p:nvPr>
        </p:nvCxnSpPr>
        <p:spPr bwMode="auto">
          <a:xfrm flipV="1">
            <a:off x="3360738" y="3565525"/>
            <a:ext cx="819150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2" name="AutoShape 156"/>
          <p:cNvCxnSpPr>
            <a:cxnSpLocks noChangeShapeType="1"/>
          </p:cNvCxnSpPr>
          <p:nvPr>
            <p:custDataLst>
              <p:tags r:id="rId157"/>
            </p:custDataLst>
          </p:nvPr>
        </p:nvCxnSpPr>
        <p:spPr bwMode="auto">
          <a:xfrm flipH="1">
            <a:off x="3798888" y="3975100"/>
            <a:ext cx="381000" cy="695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3" name="AutoShape 157"/>
          <p:cNvCxnSpPr>
            <a:cxnSpLocks noChangeShapeType="1"/>
          </p:cNvCxnSpPr>
          <p:nvPr>
            <p:custDataLst>
              <p:tags r:id="rId158"/>
            </p:custDataLst>
          </p:nvPr>
        </p:nvCxnSpPr>
        <p:spPr bwMode="auto">
          <a:xfrm flipV="1">
            <a:off x="4237038" y="4365625"/>
            <a:ext cx="381000" cy="6858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4" name="AutoShape 158"/>
          <p:cNvCxnSpPr>
            <a:cxnSpLocks noChangeShapeType="1"/>
          </p:cNvCxnSpPr>
          <p:nvPr>
            <p:custDataLst>
              <p:tags r:id="rId159"/>
            </p:custDataLst>
          </p:nvPr>
        </p:nvCxnSpPr>
        <p:spPr bwMode="auto">
          <a:xfrm flipH="1">
            <a:off x="3351213" y="3994150"/>
            <a:ext cx="381000" cy="6762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5" name="AutoShape 159"/>
          <p:cNvCxnSpPr>
            <a:cxnSpLocks noChangeShapeType="1"/>
          </p:cNvCxnSpPr>
          <p:nvPr>
            <p:custDataLst>
              <p:tags r:id="rId160"/>
            </p:custDataLst>
          </p:nvPr>
        </p:nvCxnSpPr>
        <p:spPr bwMode="auto">
          <a:xfrm flipH="1" flipV="1">
            <a:off x="4684713" y="3556000"/>
            <a:ext cx="352425" cy="7524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6" name="AutoShape 160"/>
          <p:cNvCxnSpPr>
            <a:cxnSpLocks noChangeShapeType="1"/>
          </p:cNvCxnSpPr>
          <p:nvPr>
            <p:custDataLst>
              <p:tags r:id="rId161"/>
            </p:custDataLst>
          </p:nvPr>
        </p:nvCxnSpPr>
        <p:spPr bwMode="auto">
          <a:xfrm>
            <a:off x="4251325" y="2351088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7" name="AutoShape 161"/>
          <p:cNvCxnSpPr>
            <a:cxnSpLocks noChangeShapeType="1"/>
          </p:cNvCxnSpPr>
          <p:nvPr>
            <p:custDataLst>
              <p:tags r:id="rId162"/>
            </p:custDataLst>
          </p:nvPr>
        </p:nvCxnSpPr>
        <p:spPr bwMode="auto">
          <a:xfrm>
            <a:off x="3798888" y="2355850"/>
            <a:ext cx="37147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8" name="AutoShape 162"/>
          <p:cNvCxnSpPr>
            <a:cxnSpLocks noChangeShapeType="1"/>
          </p:cNvCxnSpPr>
          <p:nvPr>
            <p:custDataLst>
              <p:tags r:id="rId163"/>
            </p:custDataLst>
          </p:nvPr>
        </p:nvCxnSpPr>
        <p:spPr bwMode="auto">
          <a:xfrm flipV="1">
            <a:off x="2908300" y="24082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19" name="AutoShape 163"/>
          <p:cNvCxnSpPr>
            <a:cxnSpLocks noChangeShapeType="1"/>
          </p:cNvCxnSpPr>
          <p:nvPr>
            <p:custDataLst>
              <p:tags r:id="rId164"/>
            </p:custDataLst>
          </p:nvPr>
        </p:nvCxnSpPr>
        <p:spPr bwMode="auto">
          <a:xfrm flipV="1">
            <a:off x="2908300" y="19986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0" name="AutoShape 164"/>
          <p:cNvCxnSpPr>
            <a:cxnSpLocks noChangeShapeType="1"/>
          </p:cNvCxnSpPr>
          <p:nvPr>
            <p:custDataLst>
              <p:tags r:id="rId165"/>
            </p:custDataLst>
          </p:nvPr>
        </p:nvCxnSpPr>
        <p:spPr bwMode="auto">
          <a:xfrm>
            <a:off x="2906713" y="1571625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1" name="AutoShape 165"/>
          <p:cNvCxnSpPr>
            <a:cxnSpLocks noChangeShapeType="1"/>
          </p:cNvCxnSpPr>
          <p:nvPr>
            <p:custDataLst>
              <p:tags r:id="rId166"/>
            </p:custDataLst>
          </p:nvPr>
        </p:nvCxnSpPr>
        <p:spPr bwMode="auto">
          <a:xfrm flipV="1">
            <a:off x="6375400" y="238918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2" name="AutoShape 166"/>
          <p:cNvCxnSpPr>
            <a:cxnSpLocks noChangeShapeType="1"/>
          </p:cNvCxnSpPr>
          <p:nvPr>
            <p:custDataLst>
              <p:tags r:id="rId167"/>
            </p:custDataLst>
          </p:nvPr>
        </p:nvCxnSpPr>
        <p:spPr bwMode="auto">
          <a:xfrm flipV="1">
            <a:off x="6375400" y="197961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3" name="AutoShape 167"/>
          <p:cNvCxnSpPr>
            <a:cxnSpLocks noChangeShapeType="1"/>
          </p:cNvCxnSpPr>
          <p:nvPr>
            <p:custDataLst>
              <p:tags r:id="rId168"/>
            </p:custDataLst>
          </p:nvPr>
        </p:nvCxnSpPr>
        <p:spPr bwMode="auto">
          <a:xfrm>
            <a:off x="6373813" y="1581150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4" name="AutoShape 168"/>
          <p:cNvCxnSpPr>
            <a:cxnSpLocks noChangeShapeType="1"/>
          </p:cNvCxnSpPr>
          <p:nvPr>
            <p:custDataLst>
              <p:tags r:id="rId169"/>
            </p:custDataLst>
          </p:nvPr>
        </p:nvCxnSpPr>
        <p:spPr bwMode="auto">
          <a:xfrm flipV="1">
            <a:off x="5937250" y="1979613"/>
            <a:ext cx="1588" cy="31591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5" name="AutoShape 169"/>
          <p:cNvCxnSpPr>
            <a:cxnSpLocks noChangeShapeType="1"/>
          </p:cNvCxnSpPr>
          <p:nvPr>
            <p:custDataLst>
              <p:tags r:id="rId170"/>
            </p:custDataLst>
          </p:nvPr>
        </p:nvCxnSpPr>
        <p:spPr bwMode="auto">
          <a:xfrm flipV="1">
            <a:off x="5499100" y="19891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6" name="AutoShape 170"/>
          <p:cNvCxnSpPr>
            <a:cxnSpLocks noChangeShapeType="1"/>
          </p:cNvCxnSpPr>
          <p:nvPr>
            <p:custDataLst>
              <p:tags r:id="rId171"/>
            </p:custDataLst>
          </p:nvPr>
        </p:nvCxnSpPr>
        <p:spPr bwMode="auto">
          <a:xfrm>
            <a:off x="5561013" y="1936750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7" name="AutoShape 171"/>
          <p:cNvCxnSpPr>
            <a:cxnSpLocks noChangeShapeType="1"/>
          </p:cNvCxnSpPr>
          <p:nvPr>
            <p:custDataLst>
              <p:tags r:id="rId172"/>
            </p:custDataLst>
          </p:nvPr>
        </p:nvCxnSpPr>
        <p:spPr bwMode="auto">
          <a:xfrm flipV="1">
            <a:off x="4651375" y="1998663"/>
            <a:ext cx="1588" cy="31591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8" name="AutoShape 172"/>
          <p:cNvCxnSpPr>
            <a:cxnSpLocks noChangeShapeType="1"/>
          </p:cNvCxnSpPr>
          <p:nvPr>
            <p:custDataLst>
              <p:tags r:id="rId173"/>
            </p:custDataLst>
          </p:nvPr>
        </p:nvCxnSpPr>
        <p:spPr bwMode="auto">
          <a:xfrm flipV="1">
            <a:off x="4203700" y="19891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29" name="AutoShape 173"/>
          <p:cNvCxnSpPr>
            <a:cxnSpLocks noChangeShapeType="1"/>
          </p:cNvCxnSpPr>
          <p:nvPr>
            <p:custDataLst>
              <p:tags r:id="rId174"/>
            </p:custDataLst>
          </p:nvPr>
        </p:nvCxnSpPr>
        <p:spPr bwMode="auto">
          <a:xfrm>
            <a:off x="4256088" y="1936750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0" name="AutoShape 174"/>
          <p:cNvCxnSpPr>
            <a:cxnSpLocks noChangeShapeType="1"/>
          </p:cNvCxnSpPr>
          <p:nvPr>
            <p:custDataLst>
              <p:tags r:id="rId175"/>
            </p:custDataLst>
          </p:nvPr>
        </p:nvCxnSpPr>
        <p:spPr bwMode="auto">
          <a:xfrm>
            <a:off x="4703763" y="1946275"/>
            <a:ext cx="352425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1" name="AutoShape 175"/>
          <p:cNvCxnSpPr>
            <a:cxnSpLocks noChangeShapeType="1"/>
          </p:cNvCxnSpPr>
          <p:nvPr>
            <p:custDataLst>
              <p:tags r:id="rId176"/>
            </p:custDataLst>
          </p:nvPr>
        </p:nvCxnSpPr>
        <p:spPr bwMode="auto">
          <a:xfrm>
            <a:off x="5980113" y="1974850"/>
            <a:ext cx="371475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2" name="AutoShape 176"/>
          <p:cNvCxnSpPr>
            <a:cxnSpLocks noChangeShapeType="1"/>
          </p:cNvCxnSpPr>
          <p:nvPr>
            <p:custDataLst>
              <p:tags r:id="rId177"/>
            </p:custDataLst>
          </p:nvPr>
        </p:nvCxnSpPr>
        <p:spPr bwMode="auto">
          <a:xfrm flipV="1">
            <a:off x="5541963" y="1574800"/>
            <a:ext cx="819150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3" name="AutoShape 177"/>
          <p:cNvCxnSpPr>
            <a:cxnSpLocks noChangeShapeType="1"/>
          </p:cNvCxnSpPr>
          <p:nvPr>
            <p:custDataLst>
              <p:tags r:id="rId178"/>
            </p:custDataLst>
          </p:nvPr>
        </p:nvCxnSpPr>
        <p:spPr bwMode="auto">
          <a:xfrm flipH="1">
            <a:off x="5965825" y="1931988"/>
            <a:ext cx="398463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4" name="AutoShape 178"/>
          <p:cNvCxnSpPr>
            <a:cxnSpLocks noChangeShapeType="1"/>
          </p:cNvCxnSpPr>
          <p:nvPr>
            <p:custDataLst>
              <p:tags r:id="rId179"/>
            </p:custDataLst>
          </p:nvPr>
        </p:nvCxnSpPr>
        <p:spPr bwMode="auto">
          <a:xfrm flipH="1">
            <a:off x="2465388" y="3203575"/>
            <a:ext cx="390525" cy="695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5" name="AutoShape 179"/>
          <p:cNvCxnSpPr>
            <a:cxnSpLocks noChangeShapeType="1"/>
          </p:cNvCxnSpPr>
          <p:nvPr>
            <p:custDataLst>
              <p:tags r:id="rId180"/>
            </p:custDataLst>
          </p:nvPr>
        </p:nvCxnSpPr>
        <p:spPr bwMode="auto">
          <a:xfrm>
            <a:off x="3384550" y="1927225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6" name="AutoShape 180"/>
          <p:cNvCxnSpPr>
            <a:cxnSpLocks noChangeShapeType="1"/>
          </p:cNvCxnSpPr>
          <p:nvPr>
            <p:custDataLst>
              <p:tags r:id="rId181"/>
            </p:custDataLst>
          </p:nvPr>
        </p:nvCxnSpPr>
        <p:spPr bwMode="auto">
          <a:xfrm>
            <a:off x="2960688" y="1927225"/>
            <a:ext cx="32385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7" name="AutoShape 181"/>
          <p:cNvCxnSpPr>
            <a:cxnSpLocks noChangeShapeType="1"/>
          </p:cNvCxnSpPr>
          <p:nvPr>
            <p:custDataLst>
              <p:tags r:id="rId182"/>
            </p:custDataLst>
          </p:nvPr>
        </p:nvCxnSpPr>
        <p:spPr bwMode="auto">
          <a:xfrm flipV="1">
            <a:off x="3325813" y="1970088"/>
            <a:ext cx="3175" cy="32861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8" name="AutoShape 182"/>
          <p:cNvCxnSpPr>
            <a:cxnSpLocks noChangeShapeType="1"/>
          </p:cNvCxnSpPr>
          <p:nvPr>
            <p:custDataLst>
              <p:tags r:id="rId183"/>
            </p:custDataLst>
          </p:nvPr>
        </p:nvCxnSpPr>
        <p:spPr bwMode="auto">
          <a:xfrm flipH="1" flipV="1">
            <a:off x="5103813" y="4737100"/>
            <a:ext cx="352425" cy="3048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39" name="AutoShape 183"/>
          <p:cNvCxnSpPr>
            <a:cxnSpLocks noChangeShapeType="1"/>
          </p:cNvCxnSpPr>
          <p:nvPr>
            <p:custDataLst>
              <p:tags r:id="rId184"/>
            </p:custDataLst>
          </p:nvPr>
        </p:nvCxnSpPr>
        <p:spPr bwMode="auto">
          <a:xfrm flipH="1">
            <a:off x="4694238" y="4727575"/>
            <a:ext cx="342900" cy="342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0" name="AutoShape 184"/>
          <p:cNvCxnSpPr>
            <a:cxnSpLocks noChangeShapeType="1"/>
          </p:cNvCxnSpPr>
          <p:nvPr>
            <p:custDataLst>
              <p:tags r:id="rId185"/>
            </p:custDataLst>
          </p:nvPr>
        </p:nvCxnSpPr>
        <p:spPr bwMode="auto">
          <a:xfrm>
            <a:off x="5497513" y="2781300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1" name="AutoShape 185"/>
          <p:cNvCxnSpPr>
            <a:cxnSpLocks noChangeShapeType="1"/>
          </p:cNvCxnSpPr>
          <p:nvPr>
            <p:custDataLst>
              <p:tags r:id="rId186"/>
            </p:custDataLst>
          </p:nvPr>
        </p:nvCxnSpPr>
        <p:spPr bwMode="auto">
          <a:xfrm flipV="1">
            <a:off x="3783013" y="1541463"/>
            <a:ext cx="3175" cy="32861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2" name="AutoShape 186"/>
          <p:cNvCxnSpPr>
            <a:cxnSpLocks noChangeShapeType="1"/>
          </p:cNvCxnSpPr>
          <p:nvPr>
            <p:custDataLst>
              <p:tags r:id="rId187"/>
            </p:custDataLst>
          </p:nvPr>
        </p:nvCxnSpPr>
        <p:spPr bwMode="auto">
          <a:xfrm flipV="1">
            <a:off x="2960688" y="1574800"/>
            <a:ext cx="762000" cy="314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3" name="AutoShape 187"/>
          <p:cNvCxnSpPr>
            <a:cxnSpLocks noChangeShapeType="1"/>
          </p:cNvCxnSpPr>
          <p:nvPr>
            <p:custDataLst>
              <p:tags r:id="rId188"/>
            </p:custDataLst>
          </p:nvPr>
        </p:nvCxnSpPr>
        <p:spPr bwMode="auto">
          <a:xfrm flipV="1">
            <a:off x="5937250" y="4741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4" name="AutoShape 188"/>
          <p:cNvCxnSpPr>
            <a:cxnSpLocks noChangeShapeType="1"/>
          </p:cNvCxnSpPr>
          <p:nvPr>
            <p:custDataLst>
              <p:tags r:id="rId189"/>
            </p:custDataLst>
          </p:nvPr>
        </p:nvCxnSpPr>
        <p:spPr bwMode="auto">
          <a:xfrm>
            <a:off x="5570538" y="4703763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5" name="AutoShape 189"/>
          <p:cNvCxnSpPr>
            <a:cxnSpLocks noChangeShapeType="1"/>
          </p:cNvCxnSpPr>
          <p:nvPr>
            <p:custDataLst>
              <p:tags r:id="rId190"/>
            </p:custDataLst>
          </p:nvPr>
        </p:nvCxnSpPr>
        <p:spPr bwMode="auto">
          <a:xfrm>
            <a:off x="5984875" y="3536950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6" name="AutoShape 190"/>
          <p:cNvCxnSpPr>
            <a:cxnSpLocks noChangeShapeType="1"/>
          </p:cNvCxnSpPr>
          <p:nvPr>
            <p:custDataLst>
              <p:tags r:id="rId191"/>
            </p:custDataLst>
          </p:nvPr>
        </p:nvCxnSpPr>
        <p:spPr bwMode="auto">
          <a:xfrm>
            <a:off x="5975350" y="3136900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7" name="AutoShape 191"/>
          <p:cNvCxnSpPr>
            <a:cxnSpLocks noChangeShapeType="1"/>
          </p:cNvCxnSpPr>
          <p:nvPr>
            <p:custDataLst>
              <p:tags r:id="rId192"/>
            </p:custDataLst>
          </p:nvPr>
        </p:nvCxnSpPr>
        <p:spPr bwMode="auto">
          <a:xfrm flipV="1">
            <a:off x="5508625" y="3170238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8" name="AutoShape 192"/>
          <p:cNvCxnSpPr>
            <a:cxnSpLocks noChangeShapeType="1"/>
          </p:cNvCxnSpPr>
          <p:nvPr>
            <p:custDataLst>
              <p:tags r:id="rId193"/>
            </p:custDataLst>
          </p:nvPr>
        </p:nvCxnSpPr>
        <p:spPr bwMode="auto">
          <a:xfrm flipV="1">
            <a:off x="5927725" y="3598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49" name="AutoShape 193"/>
          <p:cNvCxnSpPr>
            <a:cxnSpLocks noChangeShapeType="1"/>
          </p:cNvCxnSpPr>
          <p:nvPr>
            <p:custDataLst>
              <p:tags r:id="rId194"/>
            </p:custDataLst>
          </p:nvPr>
        </p:nvCxnSpPr>
        <p:spPr bwMode="auto">
          <a:xfrm flipV="1">
            <a:off x="5918200" y="31797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0" name="AutoShape 194"/>
          <p:cNvCxnSpPr>
            <a:cxnSpLocks noChangeShapeType="1"/>
          </p:cNvCxnSpPr>
          <p:nvPr>
            <p:custDataLst>
              <p:tags r:id="rId195"/>
            </p:custDataLst>
          </p:nvPr>
        </p:nvCxnSpPr>
        <p:spPr bwMode="auto">
          <a:xfrm flipH="1" flipV="1">
            <a:off x="5541963" y="3165475"/>
            <a:ext cx="352425" cy="7524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1" name="AutoShape 195"/>
          <p:cNvCxnSpPr>
            <a:cxnSpLocks noChangeShapeType="1"/>
          </p:cNvCxnSpPr>
          <p:nvPr>
            <p:custDataLst>
              <p:tags r:id="rId196"/>
            </p:custDataLst>
          </p:nvPr>
        </p:nvCxnSpPr>
        <p:spPr bwMode="auto">
          <a:xfrm flipV="1">
            <a:off x="5522913" y="3984625"/>
            <a:ext cx="390525" cy="723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2" name="AutoShape 196"/>
          <p:cNvCxnSpPr>
            <a:cxnSpLocks noChangeShapeType="1"/>
          </p:cNvCxnSpPr>
          <p:nvPr>
            <p:custDataLst>
              <p:tags r:id="rId197"/>
            </p:custDataLst>
          </p:nvPr>
        </p:nvCxnSpPr>
        <p:spPr bwMode="auto">
          <a:xfrm flipH="1">
            <a:off x="5961063" y="3937000"/>
            <a:ext cx="419100" cy="7334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3" name="AutoShape 197"/>
          <p:cNvCxnSpPr>
            <a:cxnSpLocks noChangeShapeType="1"/>
          </p:cNvCxnSpPr>
          <p:nvPr>
            <p:custDataLst>
              <p:tags r:id="rId198"/>
            </p:custDataLst>
          </p:nvPr>
        </p:nvCxnSpPr>
        <p:spPr bwMode="auto">
          <a:xfrm flipV="1">
            <a:off x="6375400" y="4741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4" name="AutoShape 198"/>
          <p:cNvCxnSpPr>
            <a:cxnSpLocks noChangeShapeType="1"/>
          </p:cNvCxnSpPr>
          <p:nvPr>
            <p:custDataLst>
              <p:tags r:id="rId199"/>
            </p:custDataLst>
          </p:nvPr>
        </p:nvCxnSpPr>
        <p:spPr bwMode="auto">
          <a:xfrm flipV="1">
            <a:off x="6375400" y="4360863"/>
            <a:ext cx="0" cy="296862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5" name="AutoShape 199"/>
          <p:cNvCxnSpPr>
            <a:cxnSpLocks noChangeShapeType="1"/>
          </p:cNvCxnSpPr>
          <p:nvPr>
            <p:custDataLst>
              <p:tags r:id="rId200"/>
            </p:custDataLst>
          </p:nvPr>
        </p:nvCxnSpPr>
        <p:spPr bwMode="auto">
          <a:xfrm flipH="1">
            <a:off x="3808413" y="1555750"/>
            <a:ext cx="838200" cy="3524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45256" name="AutoShape 200"/>
          <p:cNvCxnSpPr>
            <a:cxnSpLocks noChangeShapeType="1"/>
          </p:cNvCxnSpPr>
          <p:nvPr>
            <p:custDataLst>
              <p:tags r:id="rId201"/>
            </p:custDataLst>
          </p:nvPr>
        </p:nvCxnSpPr>
        <p:spPr bwMode="auto">
          <a:xfrm flipH="1" flipV="1">
            <a:off x="5100638" y="1570038"/>
            <a:ext cx="369887" cy="32543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45272" name="Rectangle 216"/>
          <p:cNvSpPr>
            <a:spLocks noChangeArrowheads="1"/>
          </p:cNvSpPr>
          <p:nvPr>
            <p:custDataLst>
              <p:tags r:id="rId202"/>
            </p:custDataLst>
          </p:nvPr>
        </p:nvSpPr>
        <p:spPr bwMode="auto">
          <a:xfrm>
            <a:off x="1096963" y="4837113"/>
            <a:ext cx="1162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9393D1"/>
                </a:solidFill>
                <a:ea typeface="新細明體" charset="-120"/>
              </a:rPr>
              <a:t>Initial</a:t>
            </a:r>
            <a:endParaRPr lang="en-US" altLang="zh-TW" sz="2000" b="1" smtClean="0">
              <a:solidFill>
                <a:srgbClr val="9393D1"/>
              </a:solidFill>
              <a:ea typeface="新細明體" charset="-120"/>
            </a:endParaRPr>
          </a:p>
        </p:txBody>
      </p:sp>
      <p:sp>
        <p:nvSpPr>
          <p:cNvPr id="45273" name="Rectangle 217"/>
          <p:cNvSpPr>
            <a:spLocks noChangeArrowheads="1"/>
          </p:cNvSpPr>
          <p:nvPr>
            <p:custDataLst>
              <p:tags r:id="rId203"/>
            </p:custDataLst>
          </p:nvPr>
        </p:nvSpPr>
        <p:spPr bwMode="auto">
          <a:xfrm>
            <a:off x="6602413" y="1265238"/>
            <a:ext cx="1323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FF0000"/>
                </a:solidFill>
                <a:ea typeface="新細明體" charset="-120"/>
              </a:rPr>
              <a:t>Error</a:t>
            </a:r>
            <a:endParaRPr lang="en-US" altLang="zh-TW" sz="2000" b="1" smtClean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5277" name="Rectangle 221"/>
          <p:cNvSpPr>
            <a:spLocks noChangeArrowheads="1"/>
          </p:cNvSpPr>
          <p:nvPr>
            <p:custDataLst>
              <p:tags r:id="rId204"/>
            </p:custDataLst>
          </p:nvPr>
        </p:nvSpPr>
        <p:spPr bwMode="auto">
          <a:xfrm>
            <a:off x="1317625" y="5403850"/>
            <a:ext cx="69516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Is there a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path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from an </a:t>
            </a:r>
            <a:r>
              <a:rPr lang="en-US" altLang="zh-TW" sz="2400" b="1" smtClean="0">
                <a:solidFill>
                  <a:srgbClr val="9393D1"/>
                </a:solidFill>
                <a:ea typeface="新細明體" charset="-120"/>
              </a:rPr>
              <a:t>initial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to an </a:t>
            </a:r>
            <a:r>
              <a:rPr lang="en-US" altLang="zh-TW" sz="2400" b="1" smtClean="0">
                <a:solidFill>
                  <a:srgbClr val="FF0000"/>
                </a:solidFill>
                <a:ea typeface="新細明體" charset="-120"/>
              </a:rPr>
              <a:t>error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state ?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FF0000"/>
                </a:solidFill>
                <a:ea typeface="新細明體" charset="-120"/>
              </a:rPr>
              <a:t>Problem: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Infinite</a:t>
            </a:r>
            <a:r>
              <a:rPr lang="en-US" altLang="zh-TW" sz="2000" b="1" smtClean="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state graph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669900"/>
                </a:solidFill>
                <a:ea typeface="新細明體" charset="-120"/>
              </a:rPr>
              <a:t>Solution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: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Set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of states </a:t>
            </a:r>
            <a:r>
              <a:rPr lang="en-US" altLang="zh-TW" sz="2400" smtClean="0">
                <a:solidFill>
                  <a:srgbClr val="000000"/>
                </a:solidFill>
                <a:latin typeface="cmsy10" pitchFamily="34" charset="0"/>
                <a:ea typeface="新細明體" charset="-120"/>
              </a:rPr>
              <a:t>'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logical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formula</a:t>
            </a:r>
            <a:r>
              <a:rPr lang="en-US" altLang="zh-TW" sz="2400" smtClean="0">
                <a:solidFill>
                  <a:srgbClr val="333399"/>
                </a:solidFill>
                <a:ea typeface="新細明體" charset="-120"/>
              </a:rPr>
              <a:t> </a:t>
            </a:r>
          </a:p>
        </p:txBody>
      </p:sp>
      <p:sp>
        <p:nvSpPr>
          <p:cNvPr id="45280" name="Freeform 224"/>
          <p:cNvSpPr>
            <a:spLocks/>
          </p:cNvSpPr>
          <p:nvPr>
            <p:custDataLst>
              <p:tags r:id="rId205"/>
            </p:custDataLst>
          </p:nvPr>
        </p:nvSpPr>
        <p:spPr bwMode="auto">
          <a:xfrm>
            <a:off x="2316163" y="2579688"/>
            <a:ext cx="4229100" cy="15240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252" y="960"/>
              </a:cxn>
              <a:cxn ang="0">
                <a:pos x="252" y="720"/>
              </a:cxn>
              <a:cxn ang="0">
                <a:pos x="396" y="720"/>
              </a:cxn>
              <a:cxn ang="0">
                <a:pos x="1116" y="0"/>
              </a:cxn>
              <a:cxn ang="0">
                <a:pos x="2124" y="0"/>
              </a:cxn>
              <a:cxn ang="0">
                <a:pos x="2124" y="240"/>
              </a:cxn>
              <a:cxn ang="0">
                <a:pos x="2652" y="240"/>
              </a:cxn>
            </a:cxnLst>
            <a:rect l="0" t="0" r="r" b="b"/>
            <a:pathLst>
              <a:path w="2652" h="960">
                <a:moveTo>
                  <a:pt x="0" y="960"/>
                </a:moveTo>
                <a:lnTo>
                  <a:pt x="252" y="960"/>
                </a:lnTo>
                <a:lnTo>
                  <a:pt x="252" y="720"/>
                </a:lnTo>
                <a:lnTo>
                  <a:pt x="396" y="720"/>
                </a:lnTo>
                <a:lnTo>
                  <a:pt x="1116" y="0"/>
                </a:lnTo>
                <a:lnTo>
                  <a:pt x="2124" y="0"/>
                </a:lnTo>
                <a:lnTo>
                  <a:pt x="2124" y="240"/>
                </a:lnTo>
                <a:lnTo>
                  <a:pt x="2652" y="240"/>
                </a:lnTo>
              </a:path>
            </a:pathLst>
          </a:custGeom>
          <a:noFill/>
          <a:ln w="698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45281" name="AutoShape 225"/>
          <p:cNvCxnSpPr>
            <a:cxnSpLocks noChangeShapeType="1"/>
          </p:cNvCxnSpPr>
          <p:nvPr>
            <p:custDataLst>
              <p:tags r:id="rId206"/>
            </p:custDataLst>
          </p:nvPr>
        </p:nvCxnSpPr>
        <p:spPr bwMode="auto">
          <a:xfrm>
            <a:off x="6003925" y="5089525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45283" name="Rectangle 227"/>
          <p:cNvSpPr>
            <a:spLocks noChangeArrowheads="1"/>
          </p:cNvSpPr>
          <p:nvPr>
            <p:custDataLst>
              <p:tags r:id="rId207"/>
            </p:custDataLst>
          </p:nvPr>
        </p:nvSpPr>
        <p:spPr bwMode="auto">
          <a:xfrm>
            <a:off x="6621463" y="2713038"/>
            <a:ext cx="1323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333399"/>
                </a:solidFill>
                <a:ea typeface="新細明體" charset="-120"/>
              </a:rPr>
              <a:t>Safe</a:t>
            </a:r>
            <a:endParaRPr lang="en-US" altLang="zh-TW" sz="2000" b="1" smtClean="0">
              <a:solidFill>
                <a:srgbClr val="333399"/>
              </a:solidFill>
              <a:ea typeface="新細明體" charset="-120"/>
            </a:endParaRPr>
          </a:p>
        </p:txBody>
      </p:sp>
      <p:sp>
        <p:nvSpPr>
          <p:cNvPr id="208" name="投影片編號版面配置區 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85" grpId="0" animBg="1"/>
      <p:bldP spid="45285" grpId="1" animBg="1"/>
      <p:bldP spid="45271" grpId="0" animBg="1"/>
      <p:bldP spid="45270" grpId="0" animBg="1"/>
      <p:bldP spid="45272" grpId="0"/>
      <p:bldP spid="45273" grpId="0"/>
      <p:bldP spid="45277" grpId="0" build="p"/>
      <p:bldP spid="45280" grpId="0" animBg="1"/>
      <p:bldP spid="452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94" name="Rectangle 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3513" y="3568700"/>
            <a:ext cx="8153400" cy="828675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95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1450" y="4445000"/>
            <a:ext cx="8153400" cy="828675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96" name="Rectangle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1450" y="5332413"/>
            <a:ext cx="8153400" cy="828675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93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6688" y="2676525"/>
            <a:ext cx="8153400" cy="828675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92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" y="1600200"/>
            <a:ext cx="8153400" cy="990600"/>
          </a:xfrm>
          <a:prstGeom prst="rect">
            <a:avLst/>
          </a:prstGeom>
          <a:solidFill>
            <a:srgbClr val="E3E3F3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TW" sz="4000">
                <a:solidFill>
                  <a:schemeClr val="tx1"/>
                </a:solidFill>
                <a:ea typeface="新細明體" charset="-120"/>
              </a:rPr>
              <a:t>Representing</a:t>
            </a:r>
            <a:r>
              <a:rPr lang="en-US" altLang="zh-TW" sz="4000">
                <a:ea typeface="新細明體" charset="-120"/>
              </a:rPr>
              <a:t> States </a:t>
            </a:r>
            <a:r>
              <a:rPr lang="en-US" altLang="zh-TW" sz="4000">
                <a:solidFill>
                  <a:schemeClr val="tx1"/>
                </a:solidFill>
                <a:ea typeface="新細明體" charset="-120"/>
              </a:rPr>
              <a:t>as</a:t>
            </a:r>
            <a:r>
              <a:rPr lang="en-US" altLang="zh-TW" sz="4000">
                <a:ea typeface="新細明體" charset="-120"/>
              </a:rPr>
              <a:t> </a:t>
            </a:r>
            <a:r>
              <a:rPr lang="en-US" altLang="zh-TW" sz="4000" i="1">
                <a:solidFill>
                  <a:srgbClr val="669900"/>
                </a:solidFill>
                <a:ea typeface="新細明體" charset="-120"/>
              </a:rPr>
              <a:t>Formulas</a:t>
            </a:r>
          </a:p>
        </p:txBody>
      </p:sp>
      <p:sp>
        <p:nvSpPr>
          <p:cNvPr id="489476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-304800" y="1570038"/>
            <a:ext cx="5076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</a:t>
            </a:r>
            <a:endParaRPr lang="en-US" altLang="zh-TW" sz="2400" smtClean="0">
              <a:solidFill>
                <a:srgbClr val="000000"/>
              </a:solidFill>
              <a:ea typeface="新細明體" charset="-12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states </a:t>
            </a:r>
            <a:r>
              <a:rPr lang="en-US" altLang="zh-TW" sz="2400" smtClean="0">
                <a:solidFill>
                  <a:srgbClr val="333399"/>
                </a:solidFill>
                <a:ea typeface="新細明體" charset="-120"/>
              </a:rPr>
              <a:t>satisfying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F  </a:t>
            </a:r>
            <a:r>
              <a:rPr lang="en-US" altLang="zh-TW" sz="2400" b="1" smtClean="0">
                <a:solidFill>
                  <a:srgbClr val="000000"/>
                </a:solidFill>
                <a:ea typeface="新細明體" charset="-120"/>
              </a:rPr>
              <a:t>{s | s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msam10" pitchFamily="34" charset="0"/>
                <a:ea typeface="新細明體" charset="-120"/>
              </a:rPr>
              <a:t>²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 F </a:t>
            </a:r>
            <a:r>
              <a:rPr lang="en-US" altLang="zh-TW" sz="2400" b="1" smtClean="0">
                <a:solidFill>
                  <a:srgbClr val="000000"/>
                </a:solidFill>
                <a:ea typeface="新細明體" charset="-120"/>
              </a:rPr>
              <a:t>}</a:t>
            </a:r>
          </a:p>
        </p:txBody>
      </p:sp>
      <p:sp>
        <p:nvSpPr>
          <p:cNvPr id="48948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1570038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endParaRPr lang="en-US" altLang="zh-TW" sz="2400" smtClean="0">
              <a:solidFill>
                <a:srgbClr val="000000"/>
              </a:solidFill>
              <a:ea typeface="新細明體" charset="-12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FO fmla over prog. vars</a:t>
            </a:r>
            <a:endParaRPr lang="en-US" altLang="zh-TW" sz="2400" b="1" i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1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1371600"/>
            <a:ext cx="0" cy="502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82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-296863" y="2743200"/>
            <a:ext cx="50768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dirty="0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dirty="0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z="3600" dirty="0" smtClean="0">
                <a:solidFill>
                  <a:srgbClr val="000000"/>
                </a:solidFill>
                <a:ea typeface="新細明體" charset="-120"/>
              </a:rPr>
              <a:t>] </a:t>
            </a:r>
            <a:r>
              <a:rPr lang="en-US" altLang="zh-TW" sz="3600" dirty="0" smtClean="0">
                <a:solidFill>
                  <a:srgbClr val="000000"/>
                </a:solidFill>
                <a:latin typeface="cmsy10" pitchFamily="34" charset="0"/>
                <a:ea typeface="新細明體" charset="-120"/>
              </a:rPr>
              <a:t>Å </a:t>
            </a:r>
            <a:r>
              <a:rPr lang="en-US" altLang="zh-TW" sz="3600" dirty="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dirty="0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dirty="0" smtClean="0">
                <a:solidFill>
                  <a:srgbClr val="669900"/>
                </a:solidFill>
                <a:ea typeface="新細明體" charset="-120"/>
              </a:rPr>
              <a:t>2</a:t>
            </a:r>
            <a:r>
              <a:rPr lang="en-US" altLang="zh-TW" sz="3600" dirty="0" smtClean="0">
                <a:solidFill>
                  <a:srgbClr val="000000"/>
                </a:solidFill>
                <a:ea typeface="新細明體" charset="-120"/>
              </a:rPr>
              <a:t>]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endParaRPr lang="en-US" altLang="zh-TW" sz="2400" b="1" i="1" dirty="0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3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75138" y="27432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 </a:t>
            </a:r>
            <a:r>
              <a:rPr lang="en-US" altLang="zh-TW" sz="3600" b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Æ</a:t>
            </a:r>
            <a:r>
              <a:rPr lang="en-US" altLang="zh-TW" sz="3600" b="1" smtClean="0">
                <a:solidFill>
                  <a:srgbClr val="669900"/>
                </a:solidFill>
                <a:ea typeface="新細明體" charset="-120"/>
              </a:rPr>
              <a:t> 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2</a:t>
            </a:r>
            <a:endParaRPr lang="en-US" altLang="zh-TW" sz="2400" b="1" i="1" baseline="-25000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4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-265113" y="3594100"/>
            <a:ext cx="50768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 </a:t>
            </a:r>
            <a:r>
              <a:rPr lang="en-US" altLang="zh-TW" sz="3600" smtClean="0">
                <a:solidFill>
                  <a:srgbClr val="000000"/>
                </a:solidFill>
                <a:latin typeface="cmsy10" pitchFamily="34" charset="0"/>
                <a:ea typeface="新細明體" charset="-120"/>
              </a:rPr>
              <a:t>[ 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2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endParaRPr lang="en-US" altLang="zh-TW" sz="2400" b="1" i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5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06888" y="35941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1 </a:t>
            </a:r>
            <a:r>
              <a:rPr lang="en-US" altLang="zh-TW" sz="3600" b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Ç</a:t>
            </a:r>
            <a:r>
              <a:rPr lang="en-US" altLang="zh-TW" sz="3600" b="1" smtClean="0">
                <a:solidFill>
                  <a:srgbClr val="669900"/>
                </a:solidFill>
                <a:ea typeface="新細明體" charset="-120"/>
              </a:rPr>
              <a:t> 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2</a:t>
            </a:r>
            <a:endParaRPr lang="en-US" altLang="zh-TW" sz="2400" b="1" i="1" baseline="-25000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6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-268288" y="4473575"/>
            <a:ext cx="50768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</a:t>
            </a:r>
            <a:endParaRPr lang="en-US" altLang="zh-TW" sz="2400" b="1" i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7" name="Rectangle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03713" y="4473575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: 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 </a:t>
            </a:r>
            <a:endParaRPr lang="en-US" altLang="zh-TW" sz="2400" b="1" i="1" baseline="-25000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8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14325" y="45450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9489" name="Rectangle 1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-277813" y="5367338"/>
            <a:ext cx="50768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 </a:t>
            </a:r>
            <a:r>
              <a:rPr lang="en-US" altLang="zh-TW" sz="3600" smtClean="0">
                <a:solidFill>
                  <a:srgbClr val="000000"/>
                </a:solidFill>
                <a:latin typeface="cmsy10" pitchFamily="34" charset="0"/>
                <a:ea typeface="新細明體" charset="-120"/>
              </a:rPr>
              <a:t>µ 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2</a:t>
            </a:r>
            <a:r>
              <a:rPr lang="en-US" altLang="zh-TW" sz="3600" smtClean="0">
                <a:solidFill>
                  <a:srgbClr val="000000"/>
                </a:solidFill>
                <a:ea typeface="新細明體" charset="-120"/>
              </a:rPr>
              <a:t>]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endParaRPr lang="en-US" altLang="zh-TW" sz="2400" b="1" i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90" name="Rectangle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16400" y="5367338"/>
            <a:ext cx="3556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1 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 </a:t>
            </a:r>
            <a:r>
              <a:rPr lang="en-US" altLang="zh-TW" sz="3600" smtClean="0">
                <a:solidFill>
                  <a:srgbClr val="333399"/>
                </a:solidFill>
                <a:ea typeface="新細明體" charset="-120"/>
              </a:rPr>
              <a:t>implies</a:t>
            </a:r>
            <a:r>
              <a:rPr lang="en-US" altLang="zh-TW" sz="3600" b="1" i="1" smtClean="0">
                <a:solidFill>
                  <a:srgbClr val="669900"/>
                </a:solidFill>
                <a:ea typeface="新細明體" charset="-120"/>
              </a:rPr>
              <a:t> F</a:t>
            </a:r>
            <a:r>
              <a:rPr lang="en-US" altLang="zh-TW" sz="3600" b="1" i="1" baseline="-25000" smtClean="0">
                <a:solidFill>
                  <a:srgbClr val="669900"/>
                </a:solidFill>
                <a:ea typeface="新細明體" charset="-120"/>
              </a:rPr>
              <a:t>2</a:t>
            </a:r>
            <a:endParaRPr lang="en-US" altLang="zh-TW" sz="2400" b="1" i="1" baseline="-25000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9491" name="Rectangle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91000" y="6172200"/>
            <a:ext cx="495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smtClean="0">
                <a:solidFill>
                  <a:srgbClr val="000000"/>
                </a:solidFill>
                <a:ea typeface="新細明體" charset="-120"/>
              </a:rPr>
              <a:t>i.e.</a:t>
            </a:r>
            <a:r>
              <a:rPr lang="en-US" altLang="zh-TW" sz="2800" b="1" i="1" smtClean="0">
                <a:solidFill>
                  <a:srgbClr val="669900"/>
                </a:solidFill>
                <a:ea typeface="新細明體" charset="-120"/>
              </a:rPr>
              <a:t> F</a:t>
            </a:r>
            <a:r>
              <a:rPr lang="en-US" altLang="zh-TW" sz="2800" b="1" i="1" baseline="-25000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z="28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Æ: </a:t>
            </a:r>
            <a:r>
              <a:rPr lang="en-US" altLang="zh-TW" sz="2800" b="1" i="1" smtClean="0">
                <a:solidFill>
                  <a:srgbClr val="669900"/>
                </a:solidFill>
                <a:ea typeface="新細明體" charset="-120"/>
              </a:rPr>
              <a:t>F</a:t>
            </a:r>
            <a:r>
              <a:rPr lang="en-US" altLang="zh-TW" sz="2800" b="1" i="1" baseline="-25000" smtClean="0">
                <a:solidFill>
                  <a:srgbClr val="669900"/>
                </a:solidFill>
                <a:ea typeface="新細明體" charset="-120"/>
              </a:rPr>
              <a:t>2  </a:t>
            </a:r>
            <a:r>
              <a:rPr lang="en-US" altLang="zh-TW" sz="2800" smtClean="0">
                <a:solidFill>
                  <a:srgbClr val="333399"/>
                </a:solidFill>
                <a:ea typeface="新細明體" charset="-120"/>
              </a:rPr>
              <a:t>unsatisfiable </a:t>
            </a: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4" grpId="0" animBg="1"/>
      <p:bldP spid="489495" grpId="0" animBg="1"/>
      <p:bldP spid="489496" grpId="0" animBg="1"/>
      <p:bldP spid="489496" grpId="1" animBg="1"/>
      <p:bldP spid="489493" grpId="0" animBg="1"/>
      <p:bldP spid="489492" grpId="0" animBg="1"/>
      <p:bldP spid="489476" grpId="0"/>
      <p:bldP spid="489480" grpId="0"/>
      <p:bldP spid="489482" grpId="0"/>
      <p:bldP spid="489483" grpId="0"/>
      <p:bldP spid="489484" grpId="0"/>
      <p:bldP spid="489485" grpId="0"/>
      <p:bldP spid="489486" grpId="0"/>
      <p:bldP spid="489487" grpId="0"/>
      <p:bldP spid="489488" grpId="0" animBg="1"/>
      <p:bldP spid="489489" grpId="0"/>
      <p:bldP spid="489490" grpId="0"/>
      <p:bldP spid="48949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Idea 1: Predicate Abstraction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512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850" y="1924050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 flipV="1">
            <a:off x="363538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 flipV="1">
            <a:off x="811213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6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 flipV="1">
            <a:off x="363538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7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 flipV="1">
            <a:off x="811213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8" name="Oval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 flipV="1">
            <a:off x="1230313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09" name="Oval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 flipV="1">
            <a:off x="1677988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0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 flipV="1">
            <a:off x="2106613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1" name="Oval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 flipV="1">
            <a:off x="2554288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2" name="Oval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1230313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3" name="Oval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 flipV="1">
            <a:off x="1677988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4" name="Oval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 flipV="1">
            <a:off x="2106613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5" name="Oval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 flipV="1">
            <a:off x="2554288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6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 flipV="1">
            <a:off x="2963863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7" name="Oval 1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 flipV="1">
            <a:off x="3411538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8" name="Oval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 flipV="1">
            <a:off x="3840163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19" name="Oval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 flipV="1">
            <a:off x="4287838" y="5505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0" name="Oval 2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 flipV="1">
            <a:off x="2963863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1" name="Oval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 flipV="1">
            <a:off x="3411538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2" name="Oval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 flipV="1">
            <a:off x="3840163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3" name="Oval 2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 flipV="1">
            <a:off x="4287838" y="51149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4" name="Oval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 flipV="1">
            <a:off x="354013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5" name="Oval 2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 flipV="1">
            <a:off x="801688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6" name="Oval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 flipH="1" flipV="1">
            <a:off x="354013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7" name="Oval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 flipH="1" flipV="1">
            <a:off x="801688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8" name="Oval 2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 flipH="1" flipV="1">
            <a:off x="354013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9" name="Oval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flipH="1" flipV="1">
            <a:off x="801688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0" name="Oval 30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 flipH="1" flipV="1">
            <a:off x="354013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1" name="Oval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 flipH="1" flipV="1">
            <a:off x="801688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2" name="Oval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 flipH="1" flipV="1">
            <a:off x="1220788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3" name="Oval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 flipH="1" flipV="1">
            <a:off x="1668463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4" name="Oval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 flipH="1" flipV="1">
            <a:off x="2097088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5" name="Oval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 flipH="1" flipV="1">
            <a:off x="2544763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6" name="Oval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 flipH="1" flipV="1">
            <a:off x="1220788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7" name="Oval 37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flipH="1" flipV="1">
            <a:off x="1668463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8" name="Oval 3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 flipH="1" flipV="1">
            <a:off x="2097088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9" name="Oval 39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 flipH="1" flipV="1">
            <a:off x="2544763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0" name="Oval 40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 flipH="1" flipV="1">
            <a:off x="1220788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1" name="Oval 41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 flipH="1" flipV="1">
            <a:off x="1668463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2" name="Oval 42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 flipH="1" flipV="1">
            <a:off x="2097088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3" name="Oval 43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 flipH="1" flipV="1">
            <a:off x="2544763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4" name="Oval 4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flipH="1" flipV="1">
            <a:off x="1220788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5" name="Oval 45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 flipH="1" flipV="1">
            <a:off x="1668463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6" name="Oval 46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 flipH="1" flipV="1">
            <a:off x="2097088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7" name="Oval 47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 flipH="1" flipV="1">
            <a:off x="2544763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8" name="Oval 4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 flipH="1" flipV="1">
            <a:off x="2954338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49" name="Oval 49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 flipH="1" flipV="1">
            <a:off x="3402013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0" name="Oval 50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 flipH="1" flipV="1">
            <a:off x="3830638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1" name="Oval 5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 flipH="1" flipV="1">
            <a:off x="4278313" y="47529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2" name="Oval 52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 flipH="1" flipV="1">
            <a:off x="2954338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3" name="Oval 53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 flipH="1" flipV="1">
            <a:off x="3402013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4" name="Oval 5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 flipH="1" flipV="1">
            <a:off x="3830638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5" name="Oval 55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 flipH="1" flipV="1">
            <a:off x="4278313" y="43624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6" name="Oval 56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 flipH="1" flipV="1">
            <a:off x="2954338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7" name="Oval 5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 flipH="1" flipV="1">
            <a:off x="3402013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8" name="Oval 58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 flipH="1" flipV="1">
            <a:off x="3830638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59" name="Oval 59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 flipH="1" flipV="1">
            <a:off x="4278313" y="3943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0" name="Oval 60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 flipH="1" flipV="1">
            <a:off x="2954338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1" name="Oval 61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 flipH="1" flipV="1">
            <a:off x="3402013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2" name="Oval 62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 flipH="1" flipV="1">
            <a:off x="3830638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3" name="Oval 63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 flipH="1" flipV="1">
            <a:off x="4278313" y="35528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4" name="Oval 64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 flipH="1" flipV="1">
            <a:off x="363538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5" name="Oval 65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 flipH="1" flipV="1">
            <a:off x="811213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6" name="Oval 66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 flipH="1" flipV="1">
            <a:off x="363538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7" name="Oval 67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 flipH="1" flipV="1">
            <a:off x="811213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8" name="Oval 68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 flipH="1" flipV="1">
            <a:off x="363538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69" name="Oval 69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 flipH="1" flipV="1">
            <a:off x="811213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0" name="Oval 70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 flipH="1" flipV="1">
            <a:off x="363538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1" name="Oval 71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 flipH="1" flipV="1">
            <a:off x="811213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2" name="Oval 72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H="1" flipV="1">
            <a:off x="1230313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3" name="Oval 73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 flipH="1" flipV="1">
            <a:off x="1677988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4" name="Oval 74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 flipH="1" flipV="1">
            <a:off x="2106613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5" name="Oval 75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 flipH="1" flipV="1">
            <a:off x="2554288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6" name="Oval 76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 flipH="1" flipV="1">
            <a:off x="1230313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7" name="Oval 77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 flipH="1" flipV="1">
            <a:off x="1677988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8" name="Oval 78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 flipH="1" flipV="1">
            <a:off x="2106613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79" name="Oval 79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 flipH="1" flipV="1">
            <a:off x="2554288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0" name="Oval 8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 flipH="1" flipV="1">
            <a:off x="1230313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1" name="Oval 81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 flipH="1" flipV="1">
            <a:off x="1677988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2" name="Oval 82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 flipH="1" flipV="1">
            <a:off x="2106613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3" name="Oval 83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 flipH="1" flipV="1">
            <a:off x="2554288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4" name="Oval 84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 flipH="1" flipV="1">
            <a:off x="1230313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5" name="Oval 85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 flipH="1" flipV="1">
            <a:off x="1677988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6" name="Oval 86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 flipH="1" flipV="1">
            <a:off x="2106613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7" name="Oval 87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 flipH="1" flipV="1">
            <a:off x="2554288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8" name="Oval 88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 flipH="1" flipV="1">
            <a:off x="2963863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89" name="Oval 89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 flipH="1" flipV="1">
            <a:off x="3411538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0" name="Oval 90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 flipH="1" flipV="1">
            <a:off x="3840163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1" name="Oval 91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 flipH="1" flipV="1">
            <a:off x="4287838" y="31527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2" name="Oval 92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 flipH="1" flipV="1">
            <a:off x="2963863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3" name="Oval 93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 flipH="1" flipV="1">
            <a:off x="3411538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4" name="Oval 94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 flipH="1" flipV="1">
            <a:off x="3840163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5" name="Oval 95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 flipH="1" flipV="1">
            <a:off x="4287838" y="27622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6" name="Oval 96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 flipH="1" flipV="1">
            <a:off x="2963863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7" name="Oval 97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 flipH="1" flipV="1">
            <a:off x="3411538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8" name="Oval 98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 flipH="1" flipV="1">
            <a:off x="3840163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99" name="Oval 99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 flipH="1" flipV="1">
            <a:off x="4287838" y="23431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300" name="Oval 100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 flipH="1" flipV="1">
            <a:off x="2963863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301" name="Oval 101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 flipH="1" flipV="1">
            <a:off x="3411538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302" name="Oval 102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 flipH="1" flipV="1">
            <a:off x="3840163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303" name="Oval 103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 flipH="1" flipV="1">
            <a:off x="4287838" y="19526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1304" name="AutoShape 104"/>
          <p:cNvCxnSpPr>
            <a:cxnSpLocks noChangeShapeType="1"/>
            <a:stCxn id="51204" idx="2"/>
            <a:endCxn id="51205" idx="6"/>
          </p:cNvCxnSpPr>
          <p:nvPr>
            <p:custDataLst>
              <p:tags r:id="rId104"/>
            </p:custDataLst>
          </p:nvPr>
        </p:nvCxnSpPr>
        <p:spPr bwMode="auto">
          <a:xfrm>
            <a:off x="458788" y="5553075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05" name="AutoShape 105"/>
          <p:cNvCxnSpPr>
            <a:cxnSpLocks noChangeShapeType="1"/>
          </p:cNvCxnSpPr>
          <p:nvPr>
            <p:custDataLst>
              <p:tags r:id="rId105"/>
            </p:custDataLst>
          </p:nvPr>
        </p:nvCxnSpPr>
        <p:spPr bwMode="auto">
          <a:xfrm flipH="1">
            <a:off x="425450" y="2424113"/>
            <a:ext cx="400050" cy="723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06" name="AutoShape 106"/>
          <p:cNvCxnSpPr>
            <a:cxnSpLocks noChangeShapeType="1"/>
          </p:cNvCxnSpPr>
          <p:nvPr>
            <p:custDataLst>
              <p:tags r:id="rId106"/>
            </p:custDataLst>
          </p:nvPr>
        </p:nvCxnSpPr>
        <p:spPr bwMode="auto">
          <a:xfrm>
            <a:off x="1773238" y="5543550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07" name="AutoShape 107"/>
          <p:cNvCxnSpPr>
            <a:cxnSpLocks noChangeShapeType="1"/>
          </p:cNvCxnSpPr>
          <p:nvPr>
            <p:custDataLst>
              <p:tags r:id="rId107"/>
            </p:custDataLst>
          </p:nvPr>
        </p:nvCxnSpPr>
        <p:spPr bwMode="auto">
          <a:xfrm>
            <a:off x="1301750" y="5548313"/>
            <a:ext cx="40005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08" name="AutoShape 108"/>
          <p:cNvCxnSpPr>
            <a:cxnSpLocks noChangeShapeType="1"/>
          </p:cNvCxnSpPr>
          <p:nvPr>
            <p:custDataLst>
              <p:tags r:id="rId108"/>
            </p:custDataLst>
          </p:nvPr>
        </p:nvCxnSpPr>
        <p:spPr bwMode="auto">
          <a:xfrm flipV="1">
            <a:off x="849313" y="5200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09" name="AutoShape 109"/>
          <p:cNvCxnSpPr>
            <a:cxnSpLocks noChangeShapeType="1"/>
          </p:cNvCxnSpPr>
          <p:nvPr>
            <p:custDataLst>
              <p:tags r:id="rId109"/>
            </p:custDataLst>
          </p:nvPr>
        </p:nvCxnSpPr>
        <p:spPr bwMode="auto">
          <a:xfrm flipV="1">
            <a:off x="847725" y="4829175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0" name="AutoShape 110"/>
          <p:cNvCxnSpPr>
            <a:cxnSpLocks noChangeShapeType="1"/>
          </p:cNvCxnSpPr>
          <p:nvPr>
            <p:custDataLst>
              <p:tags r:id="rId110"/>
            </p:custDataLst>
          </p:nvPr>
        </p:nvCxnSpPr>
        <p:spPr bwMode="auto">
          <a:xfrm flipV="1">
            <a:off x="849313" y="4438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1" name="AutoShape 111"/>
          <p:cNvCxnSpPr>
            <a:cxnSpLocks noChangeShapeType="1"/>
          </p:cNvCxnSpPr>
          <p:nvPr>
            <p:custDataLst>
              <p:tags r:id="rId111"/>
            </p:custDataLst>
          </p:nvPr>
        </p:nvCxnSpPr>
        <p:spPr bwMode="auto">
          <a:xfrm flipV="1">
            <a:off x="1258888" y="444817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2" name="AutoShape 112"/>
          <p:cNvCxnSpPr>
            <a:cxnSpLocks noChangeShapeType="1"/>
          </p:cNvCxnSpPr>
          <p:nvPr>
            <p:custDataLst>
              <p:tags r:id="rId112"/>
            </p:custDataLst>
          </p:nvPr>
        </p:nvCxnSpPr>
        <p:spPr bwMode="auto">
          <a:xfrm flipV="1">
            <a:off x="1277938" y="40195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3" name="AutoShape 113"/>
          <p:cNvCxnSpPr>
            <a:cxnSpLocks noChangeShapeType="1"/>
          </p:cNvCxnSpPr>
          <p:nvPr>
            <p:custDataLst>
              <p:tags r:id="rId113"/>
            </p:custDataLst>
          </p:nvPr>
        </p:nvCxnSpPr>
        <p:spPr bwMode="auto">
          <a:xfrm>
            <a:off x="847725" y="3630613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4" name="AutoShape 114"/>
          <p:cNvCxnSpPr>
            <a:cxnSpLocks noChangeShapeType="1"/>
          </p:cNvCxnSpPr>
          <p:nvPr>
            <p:custDataLst>
              <p:tags r:id="rId114"/>
            </p:custDataLst>
          </p:nvPr>
        </p:nvCxnSpPr>
        <p:spPr bwMode="auto">
          <a:xfrm flipV="1">
            <a:off x="1266825" y="3248025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5" name="AutoShape 115"/>
          <p:cNvCxnSpPr>
            <a:cxnSpLocks noChangeShapeType="1"/>
          </p:cNvCxnSpPr>
          <p:nvPr>
            <p:custDataLst>
              <p:tags r:id="rId115"/>
            </p:custDataLst>
          </p:nvPr>
        </p:nvCxnSpPr>
        <p:spPr bwMode="auto">
          <a:xfrm flipV="1">
            <a:off x="1716088" y="51911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6" name="AutoShape 116"/>
          <p:cNvCxnSpPr>
            <a:cxnSpLocks noChangeShapeType="1"/>
          </p:cNvCxnSpPr>
          <p:nvPr>
            <p:custDataLst>
              <p:tags r:id="rId116"/>
            </p:custDataLst>
          </p:nvPr>
        </p:nvCxnSpPr>
        <p:spPr bwMode="auto">
          <a:xfrm flipV="1">
            <a:off x="1706563" y="36195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7" name="AutoShape 117"/>
          <p:cNvCxnSpPr>
            <a:cxnSpLocks noChangeShapeType="1"/>
          </p:cNvCxnSpPr>
          <p:nvPr>
            <p:custDataLst>
              <p:tags r:id="rId117"/>
            </p:custDataLst>
          </p:nvPr>
        </p:nvCxnSpPr>
        <p:spPr bwMode="auto">
          <a:xfrm flipV="1">
            <a:off x="2144713" y="51816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8" name="AutoShape 118"/>
          <p:cNvCxnSpPr>
            <a:cxnSpLocks noChangeShapeType="1"/>
          </p:cNvCxnSpPr>
          <p:nvPr>
            <p:custDataLst>
              <p:tags r:id="rId118"/>
            </p:custDataLst>
          </p:nvPr>
        </p:nvCxnSpPr>
        <p:spPr bwMode="auto">
          <a:xfrm flipV="1">
            <a:off x="2143125" y="4810125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19" name="AutoShape 119"/>
          <p:cNvCxnSpPr>
            <a:cxnSpLocks noChangeShapeType="1"/>
          </p:cNvCxnSpPr>
          <p:nvPr>
            <p:custDataLst>
              <p:tags r:id="rId119"/>
            </p:custDataLst>
          </p:nvPr>
        </p:nvCxnSpPr>
        <p:spPr bwMode="auto">
          <a:xfrm flipV="1">
            <a:off x="2144713" y="44196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0" name="AutoShape 120"/>
          <p:cNvCxnSpPr>
            <a:cxnSpLocks noChangeShapeType="1"/>
          </p:cNvCxnSpPr>
          <p:nvPr>
            <p:custDataLst>
              <p:tags r:id="rId120"/>
            </p:custDataLst>
          </p:nvPr>
        </p:nvCxnSpPr>
        <p:spPr bwMode="auto">
          <a:xfrm flipV="1">
            <a:off x="2144713" y="40100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1" name="AutoShape 121"/>
          <p:cNvCxnSpPr>
            <a:cxnSpLocks noChangeShapeType="1"/>
          </p:cNvCxnSpPr>
          <p:nvPr>
            <p:custDataLst>
              <p:tags r:id="rId121"/>
            </p:custDataLst>
          </p:nvPr>
        </p:nvCxnSpPr>
        <p:spPr bwMode="auto">
          <a:xfrm flipV="1">
            <a:off x="2133600" y="3238500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2" name="AutoShape 122"/>
          <p:cNvCxnSpPr>
            <a:cxnSpLocks noChangeShapeType="1"/>
          </p:cNvCxnSpPr>
          <p:nvPr>
            <p:custDataLst>
              <p:tags r:id="rId122"/>
            </p:custDataLst>
          </p:nvPr>
        </p:nvCxnSpPr>
        <p:spPr bwMode="auto">
          <a:xfrm>
            <a:off x="892175" y="5148263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3" name="AutoShape 123"/>
          <p:cNvCxnSpPr>
            <a:cxnSpLocks noChangeShapeType="1"/>
          </p:cNvCxnSpPr>
          <p:nvPr>
            <p:custDataLst>
              <p:tags r:id="rId123"/>
            </p:custDataLst>
          </p:nvPr>
        </p:nvCxnSpPr>
        <p:spPr bwMode="auto">
          <a:xfrm>
            <a:off x="1773238" y="5143500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4" name="AutoShape 124"/>
          <p:cNvCxnSpPr>
            <a:cxnSpLocks noChangeShapeType="1"/>
          </p:cNvCxnSpPr>
          <p:nvPr>
            <p:custDataLst>
              <p:tags r:id="rId124"/>
            </p:custDataLst>
          </p:nvPr>
        </p:nvCxnSpPr>
        <p:spPr bwMode="auto">
          <a:xfrm>
            <a:off x="1301750" y="5148263"/>
            <a:ext cx="40005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5" name="AutoShape 125"/>
          <p:cNvCxnSpPr>
            <a:cxnSpLocks noChangeShapeType="1"/>
          </p:cNvCxnSpPr>
          <p:nvPr>
            <p:custDataLst>
              <p:tags r:id="rId125"/>
            </p:custDataLst>
          </p:nvPr>
        </p:nvCxnSpPr>
        <p:spPr bwMode="auto">
          <a:xfrm>
            <a:off x="3516313" y="5548313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6" name="AutoShape 126"/>
          <p:cNvCxnSpPr>
            <a:cxnSpLocks noChangeShapeType="1"/>
          </p:cNvCxnSpPr>
          <p:nvPr>
            <p:custDataLst>
              <p:tags r:id="rId126"/>
            </p:custDataLst>
          </p:nvPr>
        </p:nvCxnSpPr>
        <p:spPr bwMode="auto">
          <a:xfrm>
            <a:off x="2635250" y="5148263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7" name="AutoShape 127"/>
          <p:cNvCxnSpPr>
            <a:cxnSpLocks noChangeShapeType="1"/>
          </p:cNvCxnSpPr>
          <p:nvPr>
            <p:custDataLst>
              <p:tags r:id="rId127"/>
            </p:custDataLst>
          </p:nvPr>
        </p:nvCxnSpPr>
        <p:spPr bwMode="auto">
          <a:xfrm>
            <a:off x="458788" y="4800600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8" name="AutoShape 128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V="1">
            <a:off x="892175" y="4826000"/>
            <a:ext cx="352425" cy="3127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29" name="AutoShape 129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>
            <a:off x="2206625" y="4795838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0" name="AutoShape 13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 flipH="1">
            <a:off x="3030538" y="4800600"/>
            <a:ext cx="398462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1" name="AutoShape 13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>
            <a:off x="2635250" y="4795838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2" name="AutoShape 132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911225" y="4395788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3" name="AutoShape 133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>
            <a:off x="1763713" y="4400550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4" name="AutoShape 134"/>
          <p:cNvCxnSpPr>
            <a:cxnSpLocks noChangeShapeType="1"/>
          </p:cNvCxnSpPr>
          <p:nvPr>
            <p:custDataLst>
              <p:tags r:id="rId134"/>
            </p:custDataLst>
          </p:nvPr>
        </p:nvCxnSpPr>
        <p:spPr bwMode="auto">
          <a:xfrm>
            <a:off x="3078163" y="4395788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5" name="AutoShape 135"/>
          <p:cNvCxnSpPr>
            <a:cxnSpLocks noChangeShapeType="1"/>
          </p:cNvCxnSpPr>
          <p:nvPr>
            <p:custDataLst>
              <p:tags r:id="rId135"/>
            </p:custDataLst>
          </p:nvPr>
        </p:nvCxnSpPr>
        <p:spPr bwMode="auto">
          <a:xfrm>
            <a:off x="1801813" y="3200400"/>
            <a:ext cx="315912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6" name="AutoShape 136"/>
          <p:cNvCxnSpPr>
            <a:cxnSpLocks noChangeShapeType="1"/>
          </p:cNvCxnSpPr>
          <p:nvPr>
            <p:custDataLst>
              <p:tags r:id="rId136"/>
            </p:custDataLst>
          </p:nvPr>
        </p:nvCxnSpPr>
        <p:spPr bwMode="auto">
          <a:xfrm>
            <a:off x="1330325" y="3205163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7" name="AutoShape 137"/>
          <p:cNvCxnSpPr>
            <a:cxnSpLocks noChangeShapeType="1"/>
          </p:cNvCxnSpPr>
          <p:nvPr>
            <p:custDataLst>
              <p:tags r:id="rId137"/>
            </p:custDataLst>
          </p:nvPr>
        </p:nvCxnSpPr>
        <p:spPr bwMode="auto">
          <a:xfrm>
            <a:off x="3087688" y="3205163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8" name="AutoShape 138"/>
          <p:cNvCxnSpPr>
            <a:cxnSpLocks noChangeShapeType="1"/>
          </p:cNvCxnSpPr>
          <p:nvPr>
            <p:custDataLst>
              <p:tags r:id="rId138"/>
            </p:custDataLst>
          </p:nvPr>
        </p:nvCxnSpPr>
        <p:spPr bwMode="auto">
          <a:xfrm>
            <a:off x="2635250" y="3205163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39" name="AutoShape 139"/>
          <p:cNvCxnSpPr>
            <a:cxnSpLocks noChangeShapeType="1"/>
          </p:cNvCxnSpPr>
          <p:nvPr>
            <p:custDataLst>
              <p:tags r:id="rId139"/>
            </p:custDataLst>
          </p:nvPr>
        </p:nvCxnSpPr>
        <p:spPr bwMode="auto">
          <a:xfrm>
            <a:off x="468313" y="3600450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0" name="AutoShape 140"/>
          <p:cNvCxnSpPr>
            <a:cxnSpLocks noChangeShapeType="1"/>
            <a:stCxn id="51229" idx="3"/>
          </p:cNvCxnSpPr>
          <p:nvPr>
            <p:custDataLst>
              <p:tags r:id="rId140"/>
            </p:custDataLst>
          </p:nvPr>
        </p:nvCxnSpPr>
        <p:spPr bwMode="auto">
          <a:xfrm flipV="1">
            <a:off x="882650" y="3597275"/>
            <a:ext cx="361950" cy="3603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1" name="AutoShape 141"/>
          <p:cNvCxnSpPr>
            <a:cxnSpLocks noChangeShapeType="1"/>
          </p:cNvCxnSpPr>
          <p:nvPr>
            <p:custDataLst>
              <p:tags r:id="rId141"/>
            </p:custDataLst>
          </p:nvPr>
        </p:nvCxnSpPr>
        <p:spPr bwMode="auto">
          <a:xfrm>
            <a:off x="1782763" y="3590925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2" name="AutoShape 142"/>
          <p:cNvCxnSpPr>
            <a:cxnSpLocks noChangeShapeType="1"/>
          </p:cNvCxnSpPr>
          <p:nvPr>
            <p:custDataLst>
              <p:tags r:id="rId142"/>
            </p:custDataLst>
          </p:nvPr>
        </p:nvCxnSpPr>
        <p:spPr bwMode="auto">
          <a:xfrm>
            <a:off x="2216150" y="3595688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3" name="AutoShape 143"/>
          <p:cNvCxnSpPr>
            <a:cxnSpLocks noChangeShapeType="1"/>
          </p:cNvCxnSpPr>
          <p:nvPr>
            <p:custDataLst>
              <p:tags r:id="rId143"/>
            </p:custDataLst>
          </p:nvPr>
        </p:nvCxnSpPr>
        <p:spPr bwMode="auto">
          <a:xfrm>
            <a:off x="901700" y="3976688"/>
            <a:ext cx="34290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4" name="AutoShape 144"/>
          <p:cNvCxnSpPr>
            <a:cxnSpLocks noChangeShapeType="1"/>
          </p:cNvCxnSpPr>
          <p:nvPr>
            <p:custDataLst>
              <p:tags r:id="rId144"/>
            </p:custDataLst>
          </p:nvPr>
        </p:nvCxnSpPr>
        <p:spPr bwMode="auto">
          <a:xfrm>
            <a:off x="1311275" y="3976688"/>
            <a:ext cx="40005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5" name="AutoShape 145"/>
          <p:cNvCxnSpPr>
            <a:cxnSpLocks noChangeShapeType="1"/>
          </p:cNvCxnSpPr>
          <p:nvPr>
            <p:custDataLst>
              <p:tags r:id="rId145"/>
            </p:custDataLst>
          </p:nvPr>
        </p:nvCxnSpPr>
        <p:spPr bwMode="auto">
          <a:xfrm flipV="1">
            <a:off x="2216150" y="3625850"/>
            <a:ext cx="342900" cy="3508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6" name="AutoShape 146"/>
          <p:cNvCxnSpPr>
            <a:cxnSpLocks noChangeShapeType="1"/>
          </p:cNvCxnSpPr>
          <p:nvPr>
            <p:custDataLst>
              <p:tags r:id="rId146"/>
            </p:custDataLst>
          </p:nvPr>
        </p:nvCxnSpPr>
        <p:spPr bwMode="auto">
          <a:xfrm flipV="1">
            <a:off x="2601913" y="51911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7" name="AutoShape 147"/>
          <p:cNvCxnSpPr>
            <a:cxnSpLocks noChangeShapeType="1"/>
          </p:cNvCxnSpPr>
          <p:nvPr>
            <p:custDataLst>
              <p:tags r:id="rId147"/>
            </p:custDataLst>
          </p:nvPr>
        </p:nvCxnSpPr>
        <p:spPr bwMode="auto">
          <a:xfrm flipV="1">
            <a:off x="2601913" y="44291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8" name="AutoShape 148"/>
          <p:cNvCxnSpPr>
            <a:cxnSpLocks noChangeShapeType="1"/>
          </p:cNvCxnSpPr>
          <p:nvPr>
            <p:custDataLst>
              <p:tags r:id="rId148"/>
            </p:custDataLst>
          </p:nvPr>
        </p:nvCxnSpPr>
        <p:spPr bwMode="auto">
          <a:xfrm flipV="1">
            <a:off x="2601913" y="40195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49" name="AutoShape 149"/>
          <p:cNvCxnSpPr>
            <a:cxnSpLocks noChangeShapeType="1"/>
          </p:cNvCxnSpPr>
          <p:nvPr>
            <p:custDataLst>
              <p:tags r:id="rId149"/>
            </p:custDataLst>
          </p:nvPr>
        </p:nvCxnSpPr>
        <p:spPr bwMode="auto">
          <a:xfrm flipV="1">
            <a:off x="2592388" y="36195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0" name="AutoShape 150"/>
          <p:cNvCxnSpPr>
            <a:cxnSpLocks noChangeShapeType="1"/>
          </p:cNvCxnSpPr>
          <p:nvPr>
            <p:custDataLst>
              <p:tags r:id="rId150"/>
            </p:custDataLst>
          </p:nvPr>
        </p:nvCxnSpPr>
        <p:spPr bwMode="auto">
          <a:xfrm flipV="1">
            <a:off x="2590800" y="3248025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1" name="AutoShape 151"/>
          <p:cNvCxnSpPr>
            <a:cxnSpLocks noChangeShapeType="1"/>
          </p:cNvCxnSpPr>
          <p:nvPr>
            <p:custDataLst>
              <p:tags r:id="rId151"/>
            </p:custDataLst>
          </p:nvPr>
        </p:nvCxnSpPr>
        <p:spPr bwMode="auto">
          <a:xfrm flipV="1">
            <a:off x="3001963" y="40386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2" name="AutoShape 152"/>
          <p:cNvCxnSpPr>
            <a:cxnSpLocks noChangeShapeType="1"/>
          </p:cNvCxnSpPr>
          <p:nvPr>
            <p:custDataLst>
              <p:tags r:id="rId152"/>
            </p:custDataLst>
          </p:nvPr>
        </p:nvCxnSpPr>
        <p:spPr bwMode="auto">
          <a:xfrm flipV="1">
            <a:off x="2992438" y="36385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3" name="AutoShape 153"/>
          <p:cNvCxnSpPr>
            <a:cxnSpLocks noChangeShapeType="1"/>
          </p:cNvCxnSpPr>
          <p:nvPr>
            <p:custDataLst>
              <p:tags r:id="rId153"/>
            </p:custDataLst>
          </p:nvPr>
        </p:nvCxnSpPr>
        <p:spPr bwMode="auto">
          <a:xfrm flipV="1">
            <a:off x="3448050" y="4810125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4" name="AutoShape 154"/>
          <p:cNvCxnSpPr>
            <a:cxnSpLocks noChangeShapeType="1"/>
          </p:cNvCxnSpPr>
          <p:nvPr>
            <p:custDataLst>
              <p:tags r:id="rId154"/>
            </p:custDataLst>
          </p:nvPr>
        </p:nvCxnSpPr>
        <p:spPr bwMode="auto">
          <a:xfrm flipV="1">
            <a:off x="3449638" y="40386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5" name="AutoShape 155"/>
          <p:cNvCxnSpPr>
            <a:cxnSpLocks noChangeShapeType="1"/>
          </p:cNvCxnSpPr>
          <p:nvPr>
            <p:custDataLst>
              <p:tags r:id="rId155"/>
            </p:custDataLst>
          </p:nvPr>
        </p:nvCxnSpPr>
        <p:spPr bwMode="auto">
          <a:xfrm flipV="1">
            <a:off x="1311275" y="4024313"/>
            <a:ext cx="819150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6" name="AutoShape 156"/>
          <p:cNvCxnSpPr>
            <a:cxnSpLocks noChangeShapeType="1"/>
          </p:cNvCxnSpPr>
          <p:nvPr>
            <p:custDataLst>
              <p:tags r:id="rId156"/>
            </p:custDataLst>
          </p:nvPr>
        </p:nvCxnSpPr>
        <p:spPr bwMode="auto">
          <a:xfrm flipH="1">
            <a:off x="1749425" y="4433888"/>
            <a:ext cx="381000" cy="695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7" name="AutoShape 157"/>
          <p:cNvCxnSpPr>
            <a:cxnSpLocks noChangeShapeType="1"/>
          </p:cNvCxnSpPr>
          <p:nvPr>
            <p:custDataLst>
              <p:tags r:id="rId157"/>
            </p:custDataLst>
          </p:nvPr>
        </p:nvCxnSpPr>
        <p:spPr bwMode="auto">
          <a:xfrm flipV="1">
            <a:off x="2187575" y="4824413"/>
            <a:ext cx="381000" cy="6858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8" name="AutoShape 158"/>
          <p:cNvCxnSpPr>
            <a:cxnSpLocks noChangeShapeType="1"/>
          </p:cNvCxnSpPr>
          <p:nvPr>
            <p:custDataLst>
              <p:tags r:id="rId158"/>
            </p:custDataLst>
          </p:nvPr>
        </p:nvCxnSpPr>
        <p:spPr bwMode="auto">
          <a:xfrm flipH="1">
            <a:off x="1301750" y="4452938"/>
            <a:ext cx="381000" cy="6762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59" name="AutoShape 159"/>
          <p:cNvCxnSpPr>
            <a:cxnSpLocks noChangeShapeType="1"/>
          </p:cNvCxnSpPr>
          <p:nvPr>
            <p:custDataLst>
              <p:tags r:id="rId159"/>
            </p:custDataLst>
          </p:nvPr>
        </p:nvCxnSpPr>
        <p:spPr bwMode="auto">
          <a:xfrm flipH="1" flipV="1">
            <a:off x="2635250" y="4014788"/>
            <a:ext cx="352425" cy="7524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0" name="AutoShape 160"/>
          <p:cNvCxnSpPr>
            <a:cxnSpLocks noChangeShapeType="1"/>
          </p:cNvCxnSpPr>
          <p:nvPr>
            <p:custDataLst>
              <p:tags r:id="rId160"/>
            </p:custDataLst>
          </p:nvPr>
        </p:nvCxnSpPr>
        <p:spPr bwMode="auto">
          <a:xfrm>
            <a:off x="2201863" y="2809875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1" name="AutoShape 161"/>
          <p:cNvCxnSpPr>
            <a:cxnSpLocks noChangeShapeType="1"/>
          </p:cNvCxnSpPr>
          <p:nvPr>
            <p:custDataLst>
              <p:tags r:id="rId161"/>
            </p:custDataLst>
          </p:nvPr>
        </p:nvCxnSpPr>
        <p:spPr bwMode="auto">
          <a:xfrm>
            <a:off x="1749425" y="2814638"/>
            <a:ext cx="37147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2" name="AutoShape 162"/>
          <p:cNvCxnSpPr>
            <a:cxnSpLocks noChangeShapeType="1"/>
          </p:cNvCxnSpPr>
          <p:nvPr>
            <p:custDataLst>
              <p:tags r:id="rId162"/>
            </p:custDataLst>
          </p:nvPr>
        </p:nvCxnSpPr>
        <p:spPr bwMode="auto">
          <a:xfrm flipV="1">
            <a:off x="858838" y="28670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3" name="AutoShape 163"/>
          <p:cNvCxnSpPr>
            <a:cxnSpLocks noChangeShapeType="1"/>
          </p:cNvCxnSpPr>
          <p:nvPr>
            <p:custDataLst>
              <p:tags r:id="rId163"/>
            </p:custDataLst>
          </p:nvPr>
        </p:nvCxnSpPr>
        <p:spPr bwMode="auto">
          <a:xfrm flipV="1">
            <a:off x="858838" y="24574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4" name="AutoShape 164"/>
          <p:cNvCxnSpPr>
            <a:cxnSpLocks noChangeShapeType="1"/>
          </p:cNvCxnSpPr>
          <p:nvPr>
            <p:custDataLst>
              <p:tags r:id="rId164"/>
            </p:custDataLst>
          </p:nvPr>
        </p:nvCxnSpPr>
        <p:spPr bwMode="auto">
          <a:xfrm>
            <a:off x="857250" y="2030413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5" name="AutoShape 165"/>
          <p:cNvCxnSpPr>
            <a:cxnSpLocks noChangeShapeType="1"/>
          </p:cNvCxnSpPr>
          <p:nvPr>
            <p:custDataLst>
              <p:tags r:id="rId165"/>
            </p:custDataLst>
          </p:nvPr>
        </p:nvCxnSpPr>
        <p:spPr bwMode="auto">
          <a:xfrm flipV="1">
            <a:off x="4325938" y="284797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6" name="AutoShape 166"/>
          <p:cNvCxnSpPr>
            <a:cxnSpLocks noChangeShapeType="1"/>
          </p:cNvCxnSpPr>
          <p:nvPr>
            <p:custDataLst>
              <p:tags r:id="rId166"/>
            </p:custDataLst>
          </p:nvPr>
        </p:nvCxnSpPr>
        <p:spPr bwMode="auto">
          <a:xfrm flipV="1">
            <a:off x="4325938" y="243840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7" name="AutoShape 167"/>
          <p:cNvCxnSpPr>
            <a:cxnSpLocks noChangeShapeType="1"/>
          </p:cNvCxnSpPr>
          <p:nvPr>
            <p:custDataLst>
              <p:tags r:id="rId167"/>
            </p:custDataLst>
          </p:nvPr>
        </p:nvCxnSpPr>
        <p:spPr bwMode="auto">
          <a:xfrm>
            <a:off x="4324350" y="2039938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8" name="AutoShape 168"/>
          <p:cNvCxnSpPr>
            <a:cxnSpLocks noChangeShapeType="1"/>
          </p:cNvCxnSpPr>
          <p:nvPr>
            <p:custDataLst>
              <p:tags r:id="rId168"/>
            </p:custDataLst>
          </p:nvPr>
        </p:nvCxnSpPr>
        <p:spPr bwMode="auto">
          <a:xfrm flipV="1">
            <a:off x="3887788" y="2438400"/>
            <a:ext cx="1587" cy="31591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69" name="AutoShape 169"/>
          <p:cNvCxnSpPr>
            <a:cxnSpLocks noChangeShapeType="1"/>
          </p:cNvCxnSpPr>
          <p:nvPr>
            <p:custDataLst>
              <p:tags r:id="rId169"/>
            </p:custDataLst>
          </p:nvPr>
        </p:nvCxnSpPr>
        <p:spPr bwMode="auto">
          <a:xfrm flipV="1">
            <a:off x="3449638" y="24479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0" name="AutoShape 170"/>
          <p:cNvCxnSpPr>
            <a:cxnSpLocks noChangeShapeType="1"/>
          </p:cNvCxnSpPr>
          <p:nvPr>
            <p:custDataLst>
              <p:tags r:id="rId170"/>
            </p:custDataLst>
          </p:nvPr>
        </p:nvCxnSpPr>
        <p:spPr bwMode="auto">
          <a:xfrm>
            <a:off x="3511550" y="2395538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1" name="AutoShape 171"/>
          <p:cNvCxnSpPr>
            <a:cxnSpLocks noChangeShapeType="1"/>
          </p:cNvCxnSpPr>
          <p:nvPr>
            <p:custDataLst>
              <p:tags r:id="rId171"/>
            </p:custDataLst>
          </p:nvPr>
        </p:nvCxnSpPr>
        <p:spPr bwMode="auto">
          <a:xfrm flipV="1">
            <a:off x="2601913" y="2457450"/>
            <a:ext cx="1587" cy="31591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2" name="AutoShape 172"/>
          <p:cNvCxnSpPr>
            <a:cxnSpLocks noChangeShapeType="1"/>
          </p:cNvCxnSpPr>
          <p:nvPr>
            <p:custDataLst>
              <p:tags r:id="rId172"/>
            </p:custDataLst>
          </p:nvPr>
        </p:nvCxnSpPr>
        <p:spPr bwMode="auto">
          <a:xfrm flipV="1">
            <a:off x="2154238" y="24479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3" name="AutoShape 173"/>
          <p:cNvCxnSpPr>
            <a:cxnSpLocks noChangeShapeType="1"/>
          </p:cNvCxnSpPr>
          <p:nvPr>
            <p:custDataLst>
              <p:tags r:id="rId173"/>
            </p:custDataLst>
          </p:nvPr>
        </p:nvCxnSpPr>
        <p:spPr bwMode="auto">
          <a:xfrm>
            <a:off x="2206625" y="2395538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4" name="AutoShape 174"/>
          <p:cNvCxnSpPr>
            <a:cxnSpLocks noChangeShapeType="1"/>
          </p:cNvCxnSpPr>
          <p:nvPr>
            <p:custDataLst>
              <p:tags r:id="rId174"/>
            </p:custDataLst>
          </p:nvPr>
        </p:nvCxnSpPr>
        <p:spPr bwMode="auto">
          <a:xfrm>
            <a:off x="2654300" y="2405063"/>
            <a:ext cx="352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5" name="AutoShape 175"/>
          <p:cNvCxnSpPr>
            <a:cxnSpLocks noChangeShapeType="1"/>
          </p:cNvCxnSpPr>
          <p:nvPr>
            <p:custDataLst>
              <p:tags r:id="rId175"/>
            </p:custDataLst>
          </p:nvPr>
        </p:nvCxnSpPr>
        <p:spPr bwMode="auto">
          <a:xfrm>
            <a:off x="3930650" y="2433638"/>
            <a:ext cx="371475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6" name="AutoShape 176"/>
          <p:cNvCxnSpPr>
            <a:cxnSpLocks noChangeShapeType="1"/>
          </p:cNvCxnSpPr>
          <p:nvPr>
            <p:custDataLst>
              <p:tags r:id="rId176"/>
            </p:custDataLst>
          </p:nvPr>
        </p:nvCxnSpPr>
        <p:spPr bwMode="auto">
          <a:xfrm flipV="1">
            <a:off x="3492500" y="2033588"/>
            <a:ext cx="819150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7" name="AutoShape 177"/>
          <p:cNvCxnSpPr>
            <a:cxnSpLocks noChangeShapeType="1"/>
          </p:cNvCxnSpPr>
          <p:nvPr>
            <p:custDataLst>
              <p:tags r:id="rId177"/>
            </p:custDataLst>
          </p:nvPr>
        </p:nvCxnSpPr>
        <p:spPr bwMode="auto">
          <a:xfrm flipH="1">
            <a:off x="3916363" y="2390775"/>
            <a:ext cx="398462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8" name="AutoShape 178"/>
          <p:cNvCxnSpPr>
            <a:cxnSpLocks noChangeShapeType="1"/>
          </p:cNvCxnSpPr>
          <p:nvPr>
            <p:custDataLst>
              <p:tags r:id="rId178"/>
            </p:custDataLst>
          </p:nvPr>
        </p:nvCxnSpPr>
        <p:spPr bwMode="auto">
          <a:xfrm flipH="1">
            <a:off x="415925" y="3662363"/>
            <a:ext cx="390525" cy="695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79" name="AutoShape 179"/>
          <p:cNvCxnSpPr>
            <a:cxnSpLocks noChangeShapeType="1"/>
          </p:cNvCxnSpPr>
          <p:nvPr>
            <p:custDataLst>
              <p:tags r:id="rId179"/>
            </p:custDataLst>
          </p:nvPr>
        </p:nvCxnSpPr>
        <p:spPr bwMode="auto">
          <a:xfrm>
            <a:off x="1335088" y="2386013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0" name="AutoShape 180"/>
          <p:cNvCxnSpPr>
            <a:cxnSpLocks noChangeShapeType="1"/>
          </p:cNvCxnSpPr>
          <p:nvPr>
            <p:custDataLst>
              <p:tags r:id="rId180"/>
            </p:custDataLst>
          </p:nvPr>
        </p:nvCxnSpPr>
        <p:spPr bwMode="auto">
          <a:xfrm>
            <a:off x="911225" y="2386013"/>
            <a:ext cx="323850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1" name="AutoShape 181"/>
          <p:cNvCxnSpPr>
            <a:cxnSpLocks noChangeShapeType="1"/>
          </p:cNvCxnSpPr>
          <p:nvPr>
            <p:custDataLst>
              <p:tags r:id="rId181"/>
            </p:custDataLst>
          </p:nvPr>
        </p:nvCxnSpPr>
        <p:spPr bwMode="auto">
          <a:xfrm flipV="1">
            <a:off x="1276350" y="2428875"/>
            <a:ext cx="3175" cy="32861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2" name="AutoShape 182"/>
          <p:cNvCxnSpPr>
            <a:cxnSpLocks noChangeShapeType="1"/>
          </p:cNvCxnSpPr>
          <p:nvPr>
            <p:custDataLst>
              <p:tags r:id="rId182"/>
            </p:custDataLst>
          </p:nvPr>
        </p:nvCxnSpPr>
        <p:spPr bwMode="auto">
          <a:xfrm flipH="1" flipV="1">
            <a:off x="3054350" y="5195888"/>
            <a:ext cx="352425" cy="3048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3" name="AutoShape 183"/>
          <p:cNvCxnSpPr>
            <a:cxnSpLocks noChangeShapeType="1"/>
          </p:cNvCxnSpPr>
          <p:nvPr>
            <p:custDataLst>
              <p:tags r:id="rId183"/>
            </p:custDataLst>
          </p:nvPr>
        </p:nvCxnSpPr>
        <p:spPr bwMode="auto">
          <a:xfrm flipH="1">
            <a:off x="2644775" y="5186363"/>
            <a:ext cx="342900" cy="342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4" name="AutoShape 184"/>
          <p:cNvCxnSpPr>
            <a:cxnSpLocks noChangeShapeType="1"/>
          </p:cNvCxnSpPr>
          <p:nvPr>
            <p:custDataLst>
              <p:tags r:id="rId184"/>
            </p:custDataLst>
          </p:nvPr>
        </p:nvCxnSpPr>
        <p:spPr bwMode="auto">
          <a:xfrm>
            <a:off x="3448050" y="3240088"/>
            <a:ext cx="0" cy="3270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5" name="AutoShape 185"/>
          <p:cNvCxnSpPr>
            <a:cxnSpLocks noChangeShapeType="1"/>
          </p:cNvCxnSpPr>
          <p:nvPr>
            <p:custDataLst>
              <p:tags r:id="rId185"/>
            </p:custDataLst>
          </p:nvPr>
        </p:nvCxnSpPr>
        <p:spPr bwMode="auto">
          <a:xfrm flipV="1">
            <a:off x="1733550" y="2000250"/>
            <a:ext cx="3175" cy="32861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6" name="AutoShape 186"/>
          <p:cNvCxnSpPr>
            <a:cxnSpLocks noChangeShapeType="1"/>
          </p:cNvCxnSpPr>
          <p:nvPr>
            <p:custDataLst>
              <p:tags r:id="rId186"/>
            </p:custDataLst>
          </p:nvPr>
        </p:nvCxnSpPr>
        <p:spPr bwMode="auto">
          <a:xfrm flipV="1">
            <a:off x="911225" y="2033588"/>
            <a:ext cx="762000" cy="3143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7" name="AutoShape 187"/>
          <p:cNvCxnSpPr>
            <a:cxnSpLocks noChangeShapeType="1"/>
          </p:cNvCxnSpPr>
          <p:nvPr>
            <p:custDataLst>
              <p:tags r:id="rId187"/>
            </p:custDataLst>
          </p:nvPr>
        </p:nvCxnSpPr>
        <p:spPr bwMode="auto">
          <a:xfrm flipV="1">
            <a:off x="3887788" y="5200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8" name="AutoShape 188"/>
          <p:cNvCxnSpPr>
            <a:cxnSpLocks noChangeShapeType="1"/>
          </p:cNvCxnSpPr>
          <p:nvPr>
            <p:custDataLst>
              <p:tags r:id="rId188"/>
            </p:custDataLst>
          </p:nvPr>
        </p:nvCxnSpPr>
        <p:spPr bwMode="auto">
          <a:xfrm>
            <a:off x="3521075" y="5162550"/>
            <a:ext cx="342900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89" name="AutoShape 189"/>
          <p:cNvCxnSpPr>
            <a:cxnSpLocks noChangeShapeType="1"/>
          </p:cNvCxnSpPr>
          <p:nvPr>
            <p:custDataLst>
              <p:tags r:id="rId189"/>
            </p:custDataLst>
          </p:nvPr>
        </p:nvCxnSpPr>
        <p:spPr bwMode="auto">
          <a:xfrm>
            <a:off x="3935413" y="3995738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0" name="AutoShape 190"/>
          <p:cNvCxnSpPr>
            <a:cxnSpLocks noChangeShapeType="1"/>
          </p:cNvCxnSpPr>
          <p:nvPr>
            <p:custDataLst>
              <p:tags r:id="rId190"/>
            </p:custDataLst>
          </p:nvPr>
        </p:nvCxnSpPr>
        <p:spPr bwMode="auto">
          <a:xfrm>
            <a:off x="3925888" y="3595688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1" name="AutoShape 191"/>
          <p:cNvCxnSpPr>
            <a:cxnSpLocks noChangeShapeType="1"/>
          </p:cNvCxnSpPr>
          <p:nvPr>
            <p:custDataLst>
              <p:tags r:id="rId191"/>
            </p:custDataLst>
          </p:nvPr>
        </p:nvCxnSpPr>
        <p:spPr bwMode="auto">
          <a:xfrm flipV="1">
            <a:off x="3459163" y="36290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2" name="AutoShape 192"/>
          <p:cNvCxnSpPr>
            <a:cxnSpLocks noChangeShapeType="1"/>
          </p:cNvCxnSpPr>
          <p:nvPr>
            <p:custDataLst>
              <p:tags r:id="rId192"/>
            </p:custDataLst>
          </p:nvPr>
        </p:nvCxnSpPr>
        <p:spPr bwMode="auto">
          <a:xfrm flipV="1">
            <a:off x="3878263" y="4057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3" name="AutoShape 193"/>
          <p:cNvCxnSpPr>
            <a:cxnSpLocks noChangeShapeType="1"/>
          </p:cNvCxnSpPr>
          <p:nvPr>
            <p:custDataLst>
              <p:tags r:id="rId193"/>
            </p:custDataLst>
          </p:nvPr>
        </p:nvCxnSpPr>
        <p:spPr bwMode="auto">
          <a:xfrm flipV="1">
            <a:off x="3868738" y="36385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4" name="AutoShape 194"/>
          <p:cNvCxnSpPr>
            <a:cxnSpLocks noChangeShapeType="1"/>
          </p:cNvCxnSpPr>
          <p:nvPr>
            <p:custDataLst>
              <p:tags r:id="rId194"/>
            </p:custDataLst>
          </p:nvPr>
        </p:nvCxnSpPr>
        <p:spPr bwMode="auto">
          <a:xfrm flipH="1" flipV="1">
            <a:off x="3492500" y="3624263"/>
            <a:ext cx="352425" cy="7524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5" name="AutoShape 195"/>
          <p:cNvCxnSpPr>
            <a:cxnSpLocks noChangeShapeType="1"/>
          </p:cNvCxnSpPr>
          <p:nvPr>
            <p:custDataLst>
              <p:tags r:id="rId195"/>
            </p:custDataLst>
          </p:nvPr>
        </p:nvCxnSpPr>
        <p:spPr bwMode="auto">
          <a:xfrm flipV="1">
            <a:off x="3473450" y="4443413"/>
            <a:ext cx="390525" cy="72390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6" name="AutoShape 196"/>
          <p:cNvCxnSpPr>
            <a:cxnSpLocks noChangeShapeType="1"/>
          </p:cNvCxnSpPr>
          <p:nvPr>
            <p:custDataLst>
              <p:tags r:id="rId196"/>
            </p:custDataLst>
          </p:nvPr>
        </p:nvCxnSpPr>
        <p:spPr bwMode="auto">
          <a:xfrm flipH="1">
            <a:off x="3911600" y="4395788"/>
            <a:ext cx="419100" cy="7334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7" name="AutoShape 197"/>
          <p:cNvCxnSpPr>
            <a:cxnSpLocks noChangeShapeType="1"/>
          </p:cNvCxnSpPr>
          <p:nvPr>
            <p:custDataLst>
              <p:tags r:id="rId197"/>
            </p:custDataLst>
          </p:nvPr>
        </p:nvCxnSpPr>
        <p:spPr bwMode="auto">
          <a:xfrm flipV="1">
            <a:off x="4325938" y="5200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8" name="AutoShape 198"/>
          <p:cNvCxnSpPr>
            <a:cxnSpLocks noChangeShapeType="1"/>
          </p:cNvCxnSpPr>
          <p:nvPr>
            <p:custDataLst>
              <p:tags r:id="rId198"/>
            </p:custDataLst>
          </p:nvPr>
        </p:nvCxnSpPr>
        <p:spPr bwMode="auto">
          <a:xfrm flipV="1">
            <a:off x="4325938" y="4819650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399" name="AutoShape 199"/>
          <p:cNvCxnSpPr>
            <a:cxnSpLocks noChangeShapeType="1"/>
          </p:cNvCxnSpPr>
          <p:nvPr>
            <p:custDataLst>
              <p:tags r:id="rId199"/>
            </p:custDataLst>
          </p:nvPr>
        </p:nvCxnSpPr>
        <p:spPr bwMode="auto">
          <a:xfrm flipH="1">
            <a:off x="1758950" y="2014538"/>
            <a:ext cx="838200" cy="35242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400" name="AutoShape 200"/>
          <p:cNvCxnSpPr>
            <a:cxnSpLocks noChangeShapeType="1"/>
          </p:cNvCxnSpPr>
          <p:nvPr>
            <p:custDataLst>
              <p:tags r:id="rId200"/>
            </p:custDataLst>
          </p:nvPr>
        </p:nvCxnSpPr>
        <p:spPr bwMode="auto">
          <a:xfrm flipH="1" flipV="1">
            <a:off x="3051175" y="2028825"/>
            <a:ext cx="369888" cy="3254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401" name="AutoShape 201"/>
          <p:cNvCxnSpPr>
            <a:cxnSpLocks noChangeShapeType="1"/>
          </p:cNvCxnSpPr>
          <p:nvPr>
            <p:custDataLst>
              <p:tags r:id="rId201"/>
            </p:custDataLst>
          </p:nvPr>
        </p:nvCxnSpPr>
        <p:spPr bwMode="auto">
          <a:xfrm flipV="1">
            <a:off x="409575" y="5200650"/>
            <a:ext cx="3175" cy="2809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51407" name="AutoShape 207"/>
          <p:cNvCxnSpPr>
            <a:cxnSpLocks noChangeShapeType="1"/>
          </p:cNvCxnSpPr>
          <p:nvPr>
            <p:custDataLst>
              <p:tags r:id="rId202"/>
            </p:custDataLst>
          </p:nvPr>
        </p:nvCxnSpPr>
        <p:spPr bwMode="auto">
          <a:xfrm>
            <a:off x="3944938" y="5548313"/>
            <a:ext cx="354012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grpSp>
        <p:nvGrpSpPr>
          <p:cNvPr id="2" name="Group 232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312738" y="1920875"/>
            <a:ext cx="4108450" cy="3724275"/>
            <a:chOff x="197" y="1210"/>
            <a:chExt cx="2588" cy="2346"/>
          </a:xfrm>
        </p:grpSpPr>
        <p:sp>
          <p:nvSpPr>
            <p:cNvPr id="51419" name="Line 219"/>
            <p:cNvSpPr>
              <a:spLocks noChangeShapeType="1"/>
            </p:cNvSpPr>
            <p:nvPr>
              <p:custDataLst>
                <p:tags r:id="rId205"/>
              </p:custDataLst>
            </p:nvPr>
          </p:nvSpPr>
          <p:spPr bwMode="auto">
            <a:xfrm>
              <a:off x="690" y="1212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0" name="Line 220"/>
            <p:cNvSpPr>
              <a:spLocks noChangeShapeType="1"/>
            </p:cNvSpPr>
            <p:nvPr>
              <p:custDataLst>
                <p:tags r:id="rId206"/>
              </p:custDataLst>
            </p:nvPr>
          </p:nvSpPr>
          <p:spPr bwMode="auto">
            <a:xfrm>
              <a:off x="1213" y="1216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1" name="Line 221"/>
            <p:cNvSpPr>
              <a:spLocks noChangeShapeType="1"/>
            </p:cNvSpPr>
            <p:nvPr>
              <p:custDataLst>
                <p:tags r:id="rId207"/>
              </p:custDataLst>
            </p:nvPr>
          </p:nvSpPr>
          <p:spPr bwMode="auto">
            <a:xfrm>
              <a:off x="1765" y="1219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2" name="Line 222"/>
            <p:cNvSpPr>
              <a:spLocks noChangeShapeType="1"/>
            </p:cNvSpPr>
            <p:nvPr>
              <p:custDataLst>
                <p:tags r:id="rId208"/>
              </p:custDataLst>
            </p:nvPr>
          </p:nvSpPr>
          <p:spPr bwMode="auto">
            <a:xfrm>
              <a:off x="2305" y="1210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3" name="Line 223"/>
            <p:cNvSpPr>
              <a:spLocks noChangeShapeType="1"/>
            </p:cNvSpPr>
            <p:nvPr>
              <p:custDataLst>
                <p:tags r:id="rId209"/>
              </p:custDataLst>
            </p:nvPr>
          </p:nvSpPr>
          <p:spPr bwMode="auto">
            <a:xfrm rot="5400000">
              <a:off x="1497" y="356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4" name="Line 224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rot="5400000">
              <a:off x="1485" y="848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5" name="Line 225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 rot="5400000">
              <a:off x="1491" y="1346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426" name="Line 226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rot="5400000">
              <a:off x="1491" y="1850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51427" name="Rectangle 227"/>
          <p:cNvSpPr>
            <a:spLocks noChangeArrowheads="1"/>
          </p:cNvSpPr>
          <p:nvPr>
            <p:custDataLst>
              <p:tags r:id="rId204"/>
            </p:custDataLst>
          </p:nvPr>
        </p:nvSpPr>
        <p:spPr bwMode="auto">
          <a:xfrm>
            <a:off x="4524375" y="1752600"/>
            <a:ext cx="45434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Predicates</a:t>
            </a: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 on program state: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	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lock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	old = new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b="1" i="1" smtClean="0">
              <a:solidFill>
                <a:srgbClr val="669900"/>
              </a:solidFill>
              <a:ea typeface="新細明體" charset="-12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States satisfying </a:t>
            </a: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same</a:t>
            </a: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 predicates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	are </a:t>
            </a: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equivalent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zh-TW" b="1" smtClean="0">
                <a:solidFill>
                  <a:srgbClr val="333399"/>
                </a:solidFill>
                <a:ea typeface="新細明體" charset="-120"/>
              </a:rPr>
              <a:t>Merged </a:t>
            </a: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into one</a:t>
            </a:r>
            <a:r>
              <a:rPr lang="en-US" altLang="zh-TW" b="1" smtClean="0">
                <a:solidFill>
                  <a:srgbClr val="333399"/>
                </a:solidFill>
                <a:ea typeface="新細明體" charset="-120"/>
              </a:rPr>
              <a:t> abstract state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b="1" smtClean="0">
              <a:solidFill>
                <a:srgbClr val="333399"/>
              </a:solidFill>
              <a:ea typeface="新細明體" charset="-12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#abstract states is </a:t>
            </a: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finite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smtClean="0">
              <a:solidFill>
                <a:srgbClr val="000000"/>
              </a:solidFill>
              <a:ea typeface="新細明體" charset="-12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213" name="投影片編號版面配置區 2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Assertion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412777"/>
            <a:ext cx="3682752" cy="309634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main(){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x;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("%d", &amp;x);</a:t>
            </a:r>
          </a:p>
          <a:p>
            <a:pPr>
              <a:buNone/>
            </a:pPr>
            <a:r>
              <a:rPr lang="en-US" altLang="zh-TW" sz="2400" dirty="0" smtClean="0"/>
              <a:t>	while(x&lt;4324358){</a:t>
            </a:r>
          </a:p>
          <a:p>
            <a:pPr>
              <a:buNone/>
            </a:pPr>
            <a:r>
              <a:rPr lang="en-US" altLang="zh-TW" sz="2400" dirty="0" smtClean="0"/>
              <a:t>		x--;</a:t>
            </a:r>
          </a:p>
          <a:p>
            <a:pPr>
              <a:buNone/>
            </a:pPr>
            <a:r>
              <a:rPr lang="en-US" altLang="zh-TW" sz="2400" dirty="0" smtClean="0"/>
              <a:t>	}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smtClean="0"/>
              <a:t>assert(x &gt; </a:t>
            </a:r>
            <a:r>
              <a:rPr lang="en-US" altLang="zh-TW" sz="2400" dirty="0" smtClean="0"/>
              <a:t>4324358</a:t>
            </a:r>
            <a:r>
              <a:rPr lang="en-US" altLang="zh-TW" sz="2400" b="1" dirty="0" smtClean="0"/>
              <a:t>);  </a:t>
            </a: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23928" y="1484785"/>
            <a:ext cx="5014392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this assertion be violated?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/>
              <a:t>It is correct for most of the cases, however…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/>
              <a:t>Difficult to be found by brute-force testing.	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97152"/>
            <a:ext cx="8816980" cy="1584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4725144"/>
            <a:ext cx="91440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4072" y="2420888"/>
            <a:ext cx="514806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98" name="Oval 97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2017713" y="35655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3196" name="Oval 97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 flipV="1">
            <a:off x="2030413" y="476250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3195" name="AutoShape 971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2943225" y="32607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53193" name="Oval 9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 flipV="1">
            <a:off x="2030413" y="39528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6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7338" y="1962150"/>
            <a:ext cx="4027487" cy="3646488"/>
            <a:chOff x="181" y="1236"/>
            <a:chExt cx="2537" cy="2297"/>
          </a:xfrm>
        </p:grpSpPr>
        <p:sp>
          <p:nvSpPr>
            <p:cNvPr id="52985" name="Oval 76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 flipH="1" flipV="1">
              <a:off x="127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86" name="Oval 762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 flipH="1" flipV="1">
              <a:off x="18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87" name="Oval 763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 flipH="1" flipV="1">
              <a:off x="46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88" name="Oval 764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 flipH="1" flipV="1">
              <a:off x="18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89" name="Oval 765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 flipH="1" flipV="1">
              <a:off x="46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0" name="Oval 766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 flipH="1" flipV="1">
              <a:off x="733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1" name="Oval 767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flipH="1" flipV="1">
              <a:off x="101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2" name="Oval 768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 flipH="1" flipV="1">
              <a:off x="128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3" name="Oval 769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flipH="1" flipV="1">
              <a:off x="156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4" name="Oval 770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 flipH="1" flipV="1">
              <a:off x="733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5" name="Oval 771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 flipH="1" flipV="1">
              <a:off x="101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6" name="Oval 772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 flipH="1" flipV="1">
              <a:off x="128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7" name="Oval 773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 flipH="1" flipV="1">
              <a:off x="156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8" name="Oval 77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 flipH="1" flipV="1">
              <a:off x="182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999" name="Oval 775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 flipH="1" flipV="1">
              <a:off x="210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0" name="Oval 776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 flipH="1" flipV="1">
              <a:off x="237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1" name="Oval 777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 flipH="1" flipV="1">
              <a:off x="265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2" name="Oval 778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 flipH="1" flipV="1">
              <a:off x="182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3" name="Oval 779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 flipH="1" flipV="1">
              <a:off x="210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4" name="Oval 780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flipH="1" flipV="1">
              <a:off x="237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5" name="Oval 781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 flipH="1" flipV="1">
              <a:off x="265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6" name="Oval 782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 flipH="1" flipV="1">
              <a:off x="18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7" name="Oval 783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8" name="Oval 784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 flipH="1" flipV="1">
              <a:off x="18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09" name="Oval 785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0" name="Oval 786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 flipH="1" flipV="1">
              <a:off x="18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1" name="Oval 787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2" name="Oval 788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 flipH="1" flipV="1">
              <a:off x="18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3" name="Oval 789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4" name="Oval 790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flipH="1" flipV="1">
              <a:off x="727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5" name="Oval 791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flipH="1" flipV="1">
              <a:off x="100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6" name="Oval 79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flipH="1" flipV="1">
              <a:off x="156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7" name="Oval 79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flipH="1" flipV="1">
              <a:off x="727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8" name="Oval 794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 flipH="1" flipV="1">
              <a:off x="100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19" name="Oval 795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flipH="1" flipV="1">
              <a:off x="156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0" name="Oval 796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 flipH="1" flipV="1">
              <a:off x="727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1" name="Oval 797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flipH="1" flipV="1">
              <a:off x="100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2" name="Oval 798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flipH="1" flipV="1">
              <a:off x="156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3" name="Oval 799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 flipH="1" flipV="1">
              <a:off x="727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4" name="Oval 800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 flipH="1" flipV="1">
              <a:off x="100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5" name="Oval 801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 flipH="1" flipV="1">
              <a:off x="156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6" name="Oval 802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flipH="1" flipV="1">
              <a:off x="181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7" name="Oval 803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210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8" name="Oval 804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 flipH="1" flipV="1">
              <a:off x="237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29" name="Oval 805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265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0" name="Oval 806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181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1" name="Oval 807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flipH="1" flipV="1">
              <a:off x="210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2" name="Oval 808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 flipH="1" flipV="1">
              <a:off x="237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3" name="Oval 809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 flipH="1" flipV="1">
              <a:off x="265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4" name="Oval 810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 flipH="1" flipV="1">
              <a:off x="181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5" name="Oval 811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 flipH="1" flipV="1">
              <a:off x="210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6" name="Oval 812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flipH="1" flipV="1">
              <a:off x="237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7" name="Oval 813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 flipH="1" flipV="1">
              <a:off x="265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8" name="Oval 814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 flipH="1" flipV="1">
              <a:off x="181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39" name="Oval 815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 flipH="1" flipV="1">
              <a:off x="210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0" name="Oval 816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 flipH="1" flipV="1">
              <a:off x="237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1" name="Oval 817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flipH="1" flipV="1">
              <a:off x="265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2" name="Oval 818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 flipH="1" flipV="1">
              <a:off x="18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3" name="Oval 819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 flipH="1" flipV="1">
              <a:off x="46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4" name="Oval 820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18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5" name="Oval 821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 flipH="1" flipV="1">
              <a:off x="46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6" name="Oval 822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 flipH="1" flipV="1">
              <a:off x="18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7" name="Oval 823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flipH="1" flipV="1">
              <a:off x="46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8" name="Oval 824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 flipH="1" flipV="1">
              <a:off x="18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49" name="Oval 825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flipH="1" flipV="1">
              <a:off x="46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0" name="Oval 826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 flipH="1" flipV="1">
              <a:off x="733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1" name="Oval 827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 flipH="1" flipV="1">
              <a:off x="101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2" name="Oval 828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 flipH="1" flipV="1">
              <a:off x="128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3" name="Oval 829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 flipH="1" flipV="1">
              <a:off x="156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4" name="Oval 830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 flipH="1" flipV="1">
              <a:off x="733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5" name="Oval 831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 flipH="1" flipV="1">
              <a:off x="101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6" name="Oval 832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 flipH="1" flipV="1">
              <a:off x="128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7" name="Oval 833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flipH="1" flipV="1">
              <a:off x="156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8" name="Oval 834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 flipH="1" flipV="1">
              <a:off x="733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59" name="Oval 835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flipH="1" flipV="1">
              <a:off x="101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0" name="Oval 836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 flipH="1" flipV="1">
              <a:off x="128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1" name="Oval 837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 flipH="1" flipV="1">
              <a:off x="156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2" name="Oval 838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733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3" name="Oval 839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 flipH="1" flipV="1">
              <a:off x="101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4" name="Oval 840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 flipH="1" flipV="1">
              <a:off x="128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5" name="Oval 841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 flipH="1" flipV="1">
              <a:off x="156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6" name="Oval 842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 flipH="1" flipV="1">
              <a:off x="182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7" name="Oval 843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 flipH="1" flipV="1">
              <a:off x="210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8" name="Oval 844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 flipH="1" flipV="1">
              <a:off x="237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69" name="Oval 845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 flipH="1" flipV="1">
              <a:off x="265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0" name="Oval 846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 flipH="1" flipV="1">
              <a:off x="182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1" name="Oval 847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 flipH="1" flipV="1">
              <a:off x="210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2" name="Oval 848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 flipH="1" flipV="1">
              <a:off x="237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3" name="Oval 849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 flipH="1" flipV="1">
              <a:off x="265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4" name="Oval 850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 flipH="1" flipV="1">
              <a:off x="182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5" name="Oval 851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 flipH="1" flipV="1">
              <a:off x="210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6" name="Oval 852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flipH="1" flipV="1">
              <a:off x="237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7" name="Oval 853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 flipH="1" flipV="1">
              <a:off x="265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8" name="Oval 854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 flipH="1" flipV="1">
              <a:off x="182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79" name="Oval 855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 flipH="1" flipV="1">
              <a:off x="210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80" name="Oval 856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 flipH="1" flipV="1">
              <a:off x="237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081" name="Oval 857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flipH="1" flipV="1">
              <a:off x="265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53082" name="AutoShape 858"/>
            <p:cNvCxnSpPr>
              <a:cxnSpLocks noChangeShapeType="1"/>
              <a:stCxn id="52986" idx="2"/>
              <a:endCxn id="52987" idx="6"/>
            </p:cNvCxnSpPr>
            <p:nvPr>
              <p:custDataLst>
                <p:tags r:id="rId142"/>
              </p:custDataLst>
            </p:nvPr>
          </p:nvCxnSpPr>
          <p:spPr bwMode="auto">
            <a:xfrm>
              <a:off x="247" y="350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3" name="AutoShape 859"/>
            <p:cNvCxnSpPr>
              <a:cxnSpLocks noChangeShapeType="1"/>
            </p:cNvCxnSpPr>
            <p:nvPr>
              <p:custDataLst>
                <p:tags r:id="rId143"/>
              </p:custDataLst>
            </p:nvPr>
          </p:nvCxnSpPr>
          <p:spPr bwMode="auto">
            <a:xfrm flipH="1">
              <a:off x="226" y="1533"/>
              <a:ext cx="252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4" name="AutoShape 860"/>
            <p:cNvCxnSpPr>
              <a:cxnSpLocks noChangeShapeType="1"/>
            </p:cNvCxnSpPr>
            <p:nvPr>
              <p:custDataLst>
                <p:tags r:id="rId144"/>
              </p:custDataLst>
            </p:nvPr>
          </p:nvCxnSpPr>
          <p:spPr bwMode="auto">
            <a:xfrm>
              <a:off x="778" y="350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5" name="AutoShape 861"/>
            <p:cNvCxnSpPr>
              <a:cxnSpLocks noChangeShapeType="1"/>
            </p:cNvCxnSpPr>
            <p:nvPr>
              <p:custDataLst>
                <p:tags r:id="rId145"/>
              </p:custDataLst>
            </p:nvPr>
          </p:nvCxnSpPr>
          <p:spPr bwMode="auto">
            <a:xfrm flipV="1">
              <a:off x="49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6" name="AutoShape 862"/>
            <p:cNvCxnSpPr>
              <a:cxnSpLocks noChangeShapeType="1"/>
            </p:cNvCxnSpPr>
            <p:nvPr>
              <p:custDataLst>
                <p:tags r:id="rId146"/>
              </p:custDataLst>
            </p:nvPr>
          </p:nvCxnSpPr>
          <p:spPr bwMode="auto">
            <a:xfrm flipV="1">
              <a:off x="492" y="3048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7" name="AutoShape 863"/>
            <p:cNvCxnSpPr>
              <a:cxnSpLocks noChangeShapeType="1"/>
            </p:cNvCxnSpPr>
            <p:nvPr>
              <p:custDataLst>
                <p:tags r:id="rId147"/>
              </p:custDataLst>
            </p:nvPr>
          </p:nvCxnSpPr>
          <p:spPr bwMode="auto">
            <a:xfrm flipV="1">
              <a:off x="493" y="280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8" name="AutoShape 864"/>
            <p:cNvCxnSpPr>
              <a:cxnSpLocks noChangeShapeType="1"/>
            </p:cNvCxnSpPr>
            <p:nvPr>
              <p:custDataLst>
                <p:tags r:id="rId148"/>
              </p:custDataLst>
            </p:nvPr>
          </p:nvCxnSpPr>
          <p:spPr bwMode="auto">
            <a:xfrm flipV="1">
              <a:off x="751" y="280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89" name="AutoShape 865"/>
            <p:cNvCxnSpPr>
              <a:cxnSpLocks noChangeShapeType="1"/>
            </p:cNvCxnSpPr>
            <p:nvPr>
              <p:custDataLst>
                <p:tags r:id="rId149"/>
              </p:custDataLst>
            </p:nvPr>
          </p:nvCxnSpPr>
          <p:spPr bwMode="auto">
            <a:xfrm flipV="1">
              <a:off x="763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0" name="AutoShape 866"/>
            <p:cNvCxnSpPr>
              <a:cxnSpLocks noChangeShapeType="1"/>
            </p:cNvCxnSpPr>
            <p:nvPr>
              <p:custDataLst>
                <p:tags r:id="rId150"/>
              </p:custDataLst>
            </p:nvPr>
          </p:nvCxnSpPr>
          <p:spPr bwMode="auto">
            <a:xfrm>
              <a:off x="492" y="2293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1" name="AutoShape 867"/>
            <p:cNvCxnSpPr>
              <a:cxnSpLocks noChangeShapeType="1"/>
            </p:cNvCxnSpPr>
            <p:nvPr>
              <p:custDataLst>
                <p:tags r:id="rId151"/>
              </p:custDataLst>
            </p:nvPr>
          </p:nvCxnSpPr>
          <p:spPr bwMode="auto">
            <a:xfrm flipV="1">
              <a:off x="756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2" name="AutoShape 868"/>
            <p:cNvCxnSpPr>
              <a:cxnSpLocks noChangeShapeType="1"/>
            </p:cNvCxnSpPr>
            <p:nvPr>
              <p:custDataLst>
                <p:tags r:id="rId152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3" name="AutoShape 869"/>
            <p:cNvCxnSpPr>
              <a:cxnSpLocks noChangeShapeType="1"/>
            </p:cNvCxnSpPr>
            <p:nvPr>
              <p:custDataLst>
                <p:tags r:id="rId153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4" name="AutoShape 870"/>
            <p:cNvCxnSpPr>
              <a:cxnSpLocks noChangeShapeType="1"/>
            </p:cNvCxnSpPr>
            <p:nvPr>
              <p:custDataLst>
                <p:tags r:id="rId154"/>
              </p:custDataLst>
            </p:nvPr>
          </p:nvCxnSpPr>
          <p:spPr bwMode="auto">
            <a:xfrm flipV="1">
              <a:off x="1309" y="327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5" name="AutoShape 871"/>
            <p:cNvCxnSpPr>
              <a:cxnSpLocks noChangeShapeType="1"/>
            </p:cNvCxnSpPr>
            <p:nvPr>
              <p:custDataLst>
                <p:tags r:id="rId155"/>
              </p:custDataLst>
            </p:nvPr>
          </p:nvCxnSpPr>
          <p:spPr bwMode="auto">
            <a:xfrm flipV="1">
              <a:off x="1308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6" name="AutoShape 872"/>
            <p:cNvCxnSpPr>
              <a:cxnSpLocks noChangeShapeType="1"/>
            </p:cNvCxnSpPr>
            <p:nvPr>
              <p:custDataLst>
                <p:tags r:id="rId156"/>
              </p:custDataLst>
            </p:nvPr>
          </p:nvCxnSpPr>
          <p:spPr bwMode="auto">
            <a:xfrm flipV="1">
              <a:off x="1309" y="279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7" name="AutoShape 873"/>
            <p:cNvCxnSpPr>
              <a:cxnSpLocks noChangeShapeType="1"/>
            </p:cNvCxnSpPr>
            <p:nvPr>
              <p:custDataLst>
                <p:tags r:id="rId157"/>
              </p:custDataLst>
            </p:nvPr>
          </p:nvCxnSpPr>
          <p:spPr bwMode="auto">
            <a:xfrm flipV="1">
              <a:off x="1309" y="253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8" name="AutoShape 874"/>
            <p:cNvCxnSpPr>
              <a:cxnSpLocks noChangeShapeType="1"/>
            </p:cNvCxnSpPr>
            <p:nvPr>
              <p:custDataLst>
                <p:tags r:id="rId158"/>
              </p:custDataLst>
            </p:nvPr>
          </p:nvCxnSpPr>
          <p:spPr bwMode="auto">
            <a:xfrm flipV="1">
              <a:off x="1302" y="204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099" name="AutoShape 875"/>
            <p:cNvCxnSpPr>
              <a:cxnSpLocks noChangeShapeType="1"/>
            </p:cNvCxnSpPr>
            <p:nvPr>
              <p:custDataLst>
                <p:tags r:id="rId159"/>
              </p:custDataLst>
            </p:nvPr>
          </p:nvCxnSpPr>
          <p:spPr bwMode="auto">
            <a:xfrm>
              <a:off x="778" y="3249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0" name="AutoShape 876"/>
            <p:cNvCxnSpPr>
              <a:cxnSpLocks noChangeShapeType="1"/>
            </p:cNvCxnSpPr>
            <p:nvPr>
              <p:custDataLst>
                <p:tags r:id="rId160"/>
              </p:custDataLst>
            </p:nvPr>
          </p:nvCxnSpPr>
          <p:spPr bwMode="auto">
            <a:xfrm>
              <a:off x="247" y="3030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1" name="AutoShape 877"/>
            <p:cNvCxnSpPr>
              <a:cxnSpLocks noChangeShapeType="1"/>
            </p:cNvCxnSpPr>
            <p:nvPr>
              <p:custDataLst>
                <p:tags r:id="rId161"/>
              </p:custDataLst>
            </p:nvPr>
          </p:nvCxnSpPr>
          <p:spPr bwMode="auto">
            <a:xfrm>
              <a:off x="1348" y="3027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2" name="AutoShape 878"/>
            <p:cNvCxnSpPr>
              <a:cxnSpLocks noChangeShapeType="1"/>
            </p:cNvCxnSpPr>
            <p:nvPr>
              <p:custDataLst>
                <p:tags r:id="rId162"/>
              </p:custDataLst>
            </p:nvPr>
          </p:nvCxnSpPr>
          <p:spPr bwMode="auto">
            <a:xfrm flipH="1">
              <a:off x="1867" y="3030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3" name="AutoShape 879"/>
            <p:cNvCxnSpPr>
              <a:cxnSpLocks noChangeShapeType="1"/>
            </p:cNvCxnSpPr>
            <p:nvPr>
              <p:custDataLst>
                <p:tags r:id="rId163"/>
              </p:custDataLst>
            </p:nvPr>
          </p:nvCxnSpPr>
          <p:spPr bwMode="auto">
            <a:xfrm>
              <a:off x="1897" y="277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4" name="AutoShape 880"/>
            <p:cNvCxnSpPr>
              <a:cxnSpLocks noChangeShapeType="1"/>
            </p:cNvCxnSpPr>
            <p:nvPr>
              <p:custDataLst>
                <p:tags r:id="rId164"/>
              </p:custDataLst>
            </p:nvPr>
          </p:nvCxnSpPr>
          <p:spPr bwMode="auto">
            <a:xfrm>
              <a:off x="796" y="202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5" name="AutoShape 881"/>
            <p:cNvCxnSpPr>
              <a:cxnSpLocks noChangeShapeType="1"/>
            </p:cNvCxnSpPr>
            <p:nvPr>
              <p:custDataLst>
                <p:tags r:id="rId165"/>
              </p:custDataLst>
            </p:nvPr>
          </p:nvCxnSpPr>
          <p:spPr bwMode="auto">
            <a:xfrm>
              <a:off x="1903" y="202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6" name="AutoShape 882"/>
            <p:cNvCxnSpPr>
              <a:cxnSpLocks noChangeShapeType="1"/>
            </p:cNvCxnSpPr>
            <p:nvPr>
              <p:custDataLst>
                <p:tags r:id="rId166"/>
              </p:custDataLst>
            </p:nvPr>
          </p:nvCxnSpPr>
          <p:spPr bwMode="auto">
            <a:xfrm>
              <a:off x="253" y="227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7" name="AutoShape 883"/>
            <p:cNvCxnSpPr>
              <a:cxnSpLocks noChangeShapeType="1"/>
            </p:cNvCxnSpPr>
            <p:nvPr>
              <p:custDataLst>
                <p:tags r:id="rId167"/>
              </p:custDataLst>
            </p:nvPr>
          </p:nvCxnSpPr>
          <p:spPr bwMode="auto">
            <a:xfrm>
              <a:off x="1354" y="227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8" name="AutoShape 884"/>
            <p:cNvCxnSpPr>
              <a:cxnSpLocks noChangeShapeType="1"/>
            </p:cNvCxnSpPr>
            <p:nvPr>
              <p:custDataLst>
                <p:tags r:id="rId168"/>
              </p:custDataLst>
            </p:nvPr>
          </p:nvCxnSpPr>
          <p:spPr bwMode="auto">
            <a:xfrm>
              <a:off x="784" y="251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09" name="AutoShape 885"/>
            <p:cNvCxnSpPr>
              <a:cxnSpLocks noChangeShapeType="1"/>
            </p:cNvCxnSpPr>
            <p:nvPr>
              <p:custDataLst>
                <p:tags r:id="rId169"/>
              </p:custDataLst>
            </p:nvPr>
          </p:nvCxnSpPr>
          <p:spPr bwMode="auto">
            <a:xfrm flipV="1">
              <a:off x="1354" y="2290"/>
              <a:ext cx="216" cy="22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0" name="AutoShape 886"/>
            <p:cNvCxnSpPr>
              <a:cxnSpLocks noChangeShapeType="1"/>
            </p:cNvCxnSpPr>
            <p:nvPr>
              <p:custDataLst>
                <p:tags r:id="rId170"/>
              </p:custDataLst>
            </p:nvPr>
          </p:nvCxnSpPr>
          <p:spPr bwMode="auto">
            <a:xfrm flipV="1">
              <a:off x="1597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1" name="AutoShape 887"/>
            <p:cNvCxnSpPr>
              <a:cxnSpLocks noChangeShapeType="1"/>
            </p:cNvCxnSpPr>
            <p:nvPr>
              <p:custDataLst>
                <p:tags r:id="rId171"/>
              </p:custDataLst>
            </p:nvPr>
          </p:nvCxnSpPr>
          <p:spPr bwMode="auto">
            <a:xfrm flipV="1">
              <a:off x="1597" y="279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2" name="AutoShape 888"/>
            <p:cNvCxnSpPr>
              <a:cxnSpLocks noChangeShapeType="1"/>
            </p:cNvCxnSpPr>
            <p:nvPr>
              <p:custDataLst>
                <p:tags r:id="rId172"/>
              </p:custDataLst>
            </p:nvPr>
          </p:nvCxnSpPr>
          <p:spPr bwMode="auto">
            <a:xfrm flipV="1">
              <a:off x="1597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3" name="AutoShape 889"/>
            <p:cNvCxnSpPr>
              <a:cxnSpLocks noChangeShapeType="1"/>
            </p:cNvCxnSpPr>
            <p:nvPr>
              <p:custDataLst>
                <p:tags r:id="rId173"/>
              </p:custDataLst>
            </p:nvPr>
          </p:nvCxnSpPr>
          <p:spPr bwMode="auto">
            <a:xfrm flipV="1">
              <a:off x="1591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4" name="AutoShape 890"/>
            <p:cNvCxnSpPr>
              <a:cxnSpLocks noChangeShapeType="1"/>
            </p:cNvCxnSpPr>
            <p:nvPr>
              <p:custDataLst>
                <p:tags r:id="rId174"/>
              </p:custDataLst>
            </p:nvPr>
          </p:nvCxnSpPr>
          <p:spPr bwMode="auto">
            <a:xfrm flipV="1">
              <a:off x="1590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5" name="AutoShape 891"/>
            <p:cNvCxnSpPr>
              <a:cxnSpLocks noChangeShapeType="1"/>
            </p:cNvCxnSpPr>
            <p:nvPr>
              <p:custDataLst>
                <p:tags r:id="rId175"/>
              </p:custDataLst>
            </p:nvPr>
          </p:nvCxnSpPr>
          <p:spPr bwMode="auto">
            <a:xfrm flipV="1">
              <a:off x="1849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6" name="AutoShape 892"/>
            <p:cNvCxnSpPr>
              <a:cxnSpLocks noChangeShapeType="1"/>
            </p:cNvCxnSpPr>
            <p:nvPr>
              <p:custDataLst>
                <p:tags r:id="rId176"/>
              </p:custDataLst>
            </p:nvPr>
          </p:nvCxnSpPr>
          <p:spPr bwMode="auto">
            <a:xfrm flipV="1">
              <a:off x="1843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7" name="AutoShape 893"/>
            <p:cNvCxnSpPr>
              <a:cxnSpLocks noChangeShapeType="1"/>
            </p:cNvCxnSpPr>
            <p:nvPr>
              <p:custDataLst>
                <p:tags r:id="rId177"/>
              </p:custDataLst>
            </p:nvPr>
          </p:nvCxnSpPr>
          <p:spPr bwMode="auto">
            <a:xfrm flipV="1">
              <a:off x="2130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8" name="AutoShape 894"/>
            <p:cNvCxnSpPr>
              <a:cxnSpLocks noChangeShapeType="1"/>
            </p:cNvCxnSpPr>
            <p:nvPr>
              <p:custDataLst>
                <p:tags r:id="rId178"/>
              </p:custDataLst>
            </p:nvPr>
          </p:nvCxnSpPr>
          <p:spPr bwMode="auto">
            <a:xfrm flipV="1">
              <a:off x="2131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19" name="AutoShape 895"/>
            <p:cNvCxnSpPr>
              <a:cxnSpLocks noChangeShapeType="1"/>
            </p:cNvCxnSpPr>
            <p:nvPr>
              <p:custDataLst>
                <p:tags r:id="rId179"/>
              </p:custDataLst>
            </p:nvPr>
          </p:nvCxnSpPr>
          <p:spPr bwMode="auto">
            <a:xfrm flipV="1">
              <a:off x="1336" y="3045"/>
              <a:ext cx="240" cy="43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0" name="AutoShape 896"/>
            <p:cNvCxnSpPr>
              <a:cxnSpLocks noChangeShapeType="1"/>
            </p:cNvCxnSpPr>
            <p:nvPr>
              <p:custDataLst>
                <p:tags r:id="rId180"/>
              </p:custDataLst>
            </p:nvPr>
          </p:nvCxnSpPr>
          <p:spPr bwMode="auto">
            <a:xfrm flipH="1">
              <a:off x="778" y="2811"/>
              <a:ext cx="240" cy="42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1" name="AutoShape 897"/>
            <p:cNvCxnSpPr>
              <a:cxnSpLocks noChangeShapeType="1"/>
            </p:cNvCxnSpPr>
            <p:nvPr>
              <p:custDataLst>
                <p:tags r:id="rId181"/>
              </p:custDataLst>
            </p:nvPr>
          </p:nvCxnSpPr>
          <p:spPr bwMode="auto">
            <a:xfrm>
              <a:off x="1345" y="177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2" name="AutoShape 898"/>
            <p:cNvCxnSpPr>
              <a:cxnSpLocks noChangeShapeType="1"/>
            </p:cNvCxnSpPr>
            <p:nvPr>
              <p:custDataLst>
                <p:tags r:id="rId182"/>
              </p:custDataLst>
            </p:nvPr>
          </p:nvCxnSpPr>
          <p:spPr bwMode="auto">
            <a:xfrm flipV="1">
              <a:off x="499" y="181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3" name="AutoShape 899"/>
            <p:cNvCxnSpPr>
              <a:cxnSpLocks noChangeShapeType="1"/>
            </p:cNvCxnSpPr>
            <p:nvPr>
              <p:custDataLst>
                <p:tags r:id="rId183"/>
              </p:custDataLst>
            </p:nvPr>
          </p:nvCxnSpPr>
          <p:spPr bwMode="auto">
            <a:xfrm flipV="1">
              <a:off x="499" y="1554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4" name="AutoShape 900"/>
            <p:cNvCxnSpPr>
              <a:cxnSpLocks noChangeShapeType="1"/>
            </p:cNvCxnSpPr>
            <p:nvPr>
              <p:custDataLst>
                <p:tags r:id="rId184"/>
              </p:custDataLst>
            </p:nvPr>
          </p:nvCxnSpPr>
          <p:spPr bwMode="auto">
            <a:xfrm>
              <a:off x="498" y="1285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5" name="AutoShape 901"/>
            <p:cNvCxnSpPr>
              <a:cxnSpLocks noChangeShapeType="1"/>
            </p:cNvCxnSpPr>
            <p:nvPr>
              <p:custDataLst>
                <p:tags r:id="rId185"/>
              </p:custDataLst>
            </p:nvPr>
          </p:nvCxnSpPr>
          <p:spPr bwMode="auto">
            <a:xfrm flipV="1">
              <a:off x="2683" y="180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6" name="AutoShape 902"/>
            <p:cNvCxnSpPr>
              <a:cxnSpLocks noChangeShapeType="1"/>
            </p:cNvCxnSpPr>
            <p:nvPr>
              <p:custDataLst>
                <p:tags r:id="rId186"/>
              </p:custDataLst>
            </p:nvPr>
          </p:nvCxnSpPr>
          <p:spPr bwMode="auto">
            <a:xfrm flipV="1">
              <a:off x="2683" y="15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7" name="AutoShape 903"/>
            <p:cNvCxnSpPr>
              <a:cxnSpLocks noChangeShapeType="1"/>
            </p:cNvCxnSpPr>
            <p:nvPr>
              <p:custDataLst>
                <p:tags r:id="rId187"/>
              </p:custDataLst>
            </p:nvPr>
          </p:nvCxnSpPr>
          <p:spPr bwMode="auto">
            <a:xfrm>
              <a:off x="2682" y="1291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8" name="AutoShape 904"/>
            <p:cNvCxnSpPr>
              <a:cxnSpLocks noChangeShapeType="1"/>
            </p:cNvCxnSpPr>
            <p:nvPr>
              <p:custDataLst>
                <p:tags r:id="rId188"/>
              </p:custDataLst>
            </p:nvPr>
          </p:nvCxnSpPr>
          <p:spPr bwMode="auto">
            <a:xfrm flipV="1">
              <a:off x="2407" y="1542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29" name="AutoShape 905"/>
            <p:cNvCxnSpPr>
              <a:cxnSpLocks noChangeShapeType="1"/>
            </p:cNvCxnSpPr>
            <p:nvPr>
              <p:custDataLst>
                <p:tags r:id="rId189"/>
              </p:custDataLst>
            </p:nvPr>
          </p:nvCxnSpPr>
          <p:spPr bwMode="auto">
            <a:xfrm flipV="1">
              <a:off x="2131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0" name="AutoShape 906"/>
            <p:cNvCxnSpPr>
              <a:cxnSpLocks noChangeShapeType="1"/>
            </p:cNvCxnSpPr>
            <p:nvPr>
              <p:custDataLst>
                <p:tags r:id="rId190"/>
              </p:custDataLst>
            </p:nvPr>
          </p:nvCxnSpPr>
          <p:spPr bwMode="auto">
            <a:xfrm flipV="1">
              <a:off x="1597" y="1554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1" name="AutoShape 907"/>
            <p:cNvCxnSpPr>
              <a:cxnSpLocks noChangeShapeType="1"/>
            </p:cNvCxnSpPr>
            <p:nvPr>
              <p:custDataLst>
                <p:tags r:id="rId191"/>
              </p:custDataLst>
            </p:nvPr>
          </p:nvCxnSpPr>
          <p:spPr bwMode="auto">
            <a:xfrm flipV="1">
              <a:off x="1315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2" name="AutoShape 908"/>
            <p:cNvCxnSpPr>
              <a:cxnSpLocks noChangeShapeType="1"/>
            </p:cNvCxnSpPr>
            <p:nvPr>
              <p:custDataLst>
                <p:tags r:id="rId192"/>
              </p:custDataLst>
            </p:nvPr>
          </p:nvCxnSpPr>
          <p:spPr bwMode="auto">
            <a:xfrm>
              <a:off x="1348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3" name="AutoShape 909"/>
            <p:cNvCxnSpPr>
              <a:cxnSpLocks noChangeShapeType="1"/>
            </p:cNvCxnSpPr>
            <p:nvPr>
              <p:custDataLst>
                <p:tags r:id="rId193"/>
              </p:custDataLst>
            </p:nvPr>
          </p:nvCxnSpPr>
          <p:spPr bwMode="auto">
            <a:xfrm>
              <a:off x="2434" y="1539"/>
              <a:ext cx="234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4" name="AutoShape 910"/>
            <p:cNvCxnSpPr>
              <a:cxnSpLocks noChangeShapeType="1"/>
            </p:cNvCxnSpPr>
            <p:nvPr>
              <p:custDataLst>
                <p:tags r:id="rId194"/>
              </p:custDataLst>
            </p:nvPr>
          </p:nvCxnSpPr>
          <p:spPr bwMode="auto">
            <a:xfrm flipH="1">
              <a:off x="2425" y="1512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5" name="AutoShape 911"/>
            <p:cNvCxnSpPr>
              <a:cxnSpLocks noChangeShapeType="1"/>
            </p:cNvCxnSpPr>
            <p:nvPr>
              <p:custDataLst>
                <p:tags r:id="rId195"/>
              </p:custDataLst>
            </p:nvPr>
          </p:nvCxnSpPr>
          <p:spPr bwMode="auto">
            <a:xfrm flipH="1">
              <a:off x="220" y="2313"/>
              <a:ext cx="246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6" name="AutoShape 912"/>
            <p:cNvCxnSpPr>
              <a:cxnSpLocks noChangeShapeType="1"/>
            </p:cNvCxnSpPr>
            <p:nvPr>
              <p:custDataLst>
                <p:tags r:id="rId196"/>
              </p:custDataLst>
            </p:nvPr>
          </p:nvCxnSpPr>
          <p:spPr bwMode="auto">
            <a:xfrm>
              <a:off x="799" y="1509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7" name="AutoShape 913"/>
            <p:cNvCxnSpPr>
              <a:cxnSpLocks noChangeShapeType="1"/>
            </p:cNvCxnSpPr>
            <p:nvPr>
              <p:custDataLst>
                <p:tags r:id="rId197"/>
              </p:custDataLst>
            </p:nvPr>
          </p:nvCxnSpPr>
          <p:spPr bwMode="auto">
            <a:xfrm flipV="1">
              <a:off x="762" y="153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8" name="AutoShape 914"/>
            <p:cNvCxnSpPr>
              <a:cxnSpLocks noChangeShapeType="1"/>
            </p:cNvCxnSpPr>
            <p:nvPr>
              <p:custDataLst>
                <p:tags r:id="rId198"/>
              </p:custDataLst>
            </p:nvPr>
          </p:nvCxnSpPr>
          <p:spPr bwMode="auto">
            <a:xfrm flipH="1" flipV="1">
              <a:off x="1882" y="3279"/>
              <a:ext cx="222" cy="19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39" name="AutoShape 915"/>
            <p:cNvCxnSpPr>
              <a:cxnSpLocks noChangeShapeType="1"/>
            </p:cNvCxnSpPr>
            <p:nvPr>
              <p:custDataLst>
                <p:tags r:id="rId199"/>
              </p:custDataLst>
            </p:nvPr>
          </p:nvCxnSpPr>
          <p:spPr bwMode="auto">
            <a:xfrm>
              <a:off x="2130" y="2047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0" name="AutoShape 916"/>
            <p:cNvCxnSpPr>
              <a:cxnSpLocks noChangeShapeType="1"/>
            </p:cNvCxnSpPr>
            <p:nvPr>
              <p:custDataLst>
                <p:tags r:id="rId200"/>
              </p:custDataLst>
            </p:nvPr>
          </p:nvCxnSpPr>
          <p:spPr bwMode="auto">
            <a:xfrm flipV="1">
              <a:off x="1050" y="126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1" name="AutoShape 917"/>
            <p:cNvCxnSpPr>
              <a:cxnSpLocks noChangeShapeType="1"/>
            </p:cNvCxnSpPr>
            <p:nvPr>
              <p:custDataLst>
                <p:tags r:id="rId201"/>
              </p:custDataLst>
            </p:nvPr>
          </p:nvCxnSpPr>
          <p:spPr bwMode="auto">
            <a:xfrm flipV="1">
              <a:off x="2407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2" name="AutoShape 918"/>
            <p:cNvCxnSpPr>
              <a:cxnSpLocks noChangeShapeType="1"/>
            </p:cNvCxnSpPr>
            <p:nvPr>
              <p:custDataLst>
                <p:tags r:id="rId202"/>
              </p:custDataLst>
            </p:nvPr>
          </p:nvCxnSpPr>
          <p:spPr bwMode="auto">
            <a:xfrm>
              <a:off x="2437" y="2523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3" name="AutoShape 919"/>
            <p:cNvCxnSpPr>
              <a:cxnSpLocks noChangeShapeType="1"/>
            </p:cNvCxnSpPr>
            <p:nvPr>
              <p:custDataLst>
                <p:tags r:id="rId203"/>
              </p:custDataLst>
            </p:nvPr>
          </p:nvCxnSpPr>
          <p:spPr bwMode="auto">
            <a:xfrm>
              <a:off x="2431" y="227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4" name="AutoShape 920"/>
            <p:cNvCxnSpPr>
              <a:cxnSpLocks noChangeShapeType="1"/>
            </p:cNvCxnSpPr>
            <p:nvPr>
              <p:custDataLst>
                <p:tags r:id="rId204"/>
              </p:custDataLst>
            </p:nvPr>
          </p:nvCxnSpPr>
          <p:spPr bwMode="auto">
            <a:xfrm flipV="1">
              <a:off x="2137" y="229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5" name="AutoShape 921"/>
            <p:cNvCxnSpPr>
              <a:cxnSpLocks noChangeShapeType="1"/>
            </p:cNvCxnSpPr>
            <p:nvPr>
              <p:custDataLst>
                <p:tags r:id="rId205"/>
              </p:custDataLst>
            </p:nvPr>
          </p:nvCxnSpPr>
          <p:spPr bwMode="auto">
            <a:xfrm flipV="1">
              <a:off x="2401" y="256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6" name="AutoShape 922"/>
            <p:cNvCxnSpPr>
              <a:cxnSpLocks noChangeShapeType="1"/>
            </p:cNvCxnSpPr>
            <p:nvPr>
              <p:custDataLst>
                <p:tags r:id="rId206"/>
              </p:custDataLst>
            </p:nvPr>
          </p:nvCxnSpPr>
          <p:spPr bwMode="auto">
            <a:xfrm flipV="1">
              <a:off x="2395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7" name="AutoShape 923"/>
            <p:cNvCxnSpPr>
              <a:cxnSpLocks noChangeShapeType="1"/>
            </p:cNvCxnSpPr>
            <p:nvPr>
              <p:custDataLst>
                <p:tags r:id="rId207"/>
              </p:custDataLst>
            </p:nvPr>
          </p:nvCxnSpPr>
          <p:spPr bwMode="auto">
            <a:xfrm flipH="1">
              <a:off x="2422" y="2775"/>
              <a:ext cx="264" cy="46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8" name="AutoShape 924"/>
            <p:cNvCxnSpPr>
              <a:cxnSpLocks noChangeShapeType="1"/>
            </p:cNvCxnSpPr>
            <p:nvPr>
              <p:custDataLst>
                <p:tags r:id="rId208"/>
              </p:custDataLst>
            </p:nvPr>
          </p:nvCxnSpPr>
          <p:spPr bwMode="auto">
            <a:xfrm flipV="1">
              <a:off x="268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49" name="AutoShape 925"/>
            <p:cNvCxnSpPr>
              <a:cxnSpLocks noChangeShapeType="1"/>
            </p:cNvCxnSpPr>
            <p:nvPr>
              <p:custDataLst>
                <p:tags r:id="rId209"/>
              </p:custDataLst>
            </p:nvPr>
          </p:nvCxnSpPr>
          <p:spPr bwMode="auto">
            <a:xfrm flipV="1">
              <a:off x="2683" y="30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50" name="AutoShape 926"/>
            <p:cNvCxnSpPr>
              <a:cxnSpLocks noChangeShapeType="1"/>
            </p:cNvCxnSpPr>
            <p:nvPr>
              <p:custDataLst>
                <p:tags r:id="rId210"/>
              </p:custDataLst>
            </p:nvPr>
          </p:nvCxnSpPr>
          <p:spPr bwMode="auto">
            <a:xfrm flipH="1" flipV="1">
              <a:off x="1880" y="1284"/>
              <a:ext cx="233" cy="205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51" name="AutoShape 927"/>
            <p:cNvCxnSpPr>
              <a:cxnSpLocks noChangeShapeType="1"/>
            </p:cNvCxnSpPr>
            <p:nvPr>
              <p:custDataLst>
                <p:tags r:id="rId211"/>
              </p:custDataLst>
            </p:nvPr>
          </p:nvCxnSpPr>
          <p:spPr bwMode="auto">
            <a:xfrm flipV="1">
              <a:off x="216" y="328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52" name="AutoShape 928"/>
            <p:cNvCxnSpPr>
              <a:cxnSpLocks noChangeShapeType="1"/>
            </p:cNvCxnSpPr>
            <p:nvPr>
              <p:custDataLst>
                <p:tags r:id="rId212"/>
              </p:custDataLst>
            </p:nvPr>
          </p:nvCxnSpPr>
          <p:spPr bwMode="auto">
            <a:xfrm>
              <a:off x="244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53153" name="Oval 929"/>
            <p:cNvSpPr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154" name="Oval 930"/>
            <p:cNvSpPr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155" name="Oval 931"/>
            <p:cNvSpPr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3156" name="Oval 932"/>
            <p:cNvSpPr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53157" name="AutoShape 933"/>
            <p:cNvCxnSpPr>
              <a:cxnSpLocks noChangeShapeType="1"/>
            </p:cNvCxnSpPr>
            <p:nvPr>
              <p:custDataLst>
                <p:tags r:id="rId217"/>
              </p:custDataLst>
            </p:nvPr>
          </p:nvCxnSpPr>
          <p:spPr bwMode="auto">
            <a:xfrm>
              <a:off x="520" y="3249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58" name="AutoShape 934"/>
            <p:cNvCxnSpPr>
              <a:cxnSpLocks noChangeShapeType="1"/>
            </p:cNvCxnSpPr>
            <p:nvPr>
              <p:custDataLst>
                <p:tags r:id="rId218"/>
              </p:custDataLst>
            </p:nvPr>
          </p:nvCxnSpPr>
          <p:spPr bwMode="auto">
            <a:xfrm flipV="1">
              <a:off x="520" y="3046"/>
              <a:ext cx="222" cy="19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59" name="AutoShape 935"/>
            <p:cNvCxnSpPr>
              <a:cxnSpLocks noChangeShapeType="1"/>
            </p:cNvCxnSpPr>
            <p:nvPr>
              <p:custDataLst>
                <p:tags r:id="rId219"/>
              </p:custDataLst>
            </p:nvPr>
          </p:nvCxnSpPr>
          <p:spPr bwMode="auto">
            <a:xfrm>
              <a:off x="532" y="277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0" name="AutoShape 936"/>
            <p:cNvCxnSpPr>
              <a:cxnSpLocks noChangeShapeType="1"/>
              <a:stCxn id="53155" idx="3"/>
            </p:cNvCxnSpPr>
            <p:nvPr>
              <p:custDataLst>
                <p:tags r:id="rId220"/>
              </p:custDataLst>
            </p:nvPr>
          </p:nvCxnSpPr>
          <p:spPr bwMode="auto">
            <a:xfrm flipV="1">
              <a:off x="514" y="2272"/>
              <a:ext cx="228" cy="22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1" name="AutoShape 937"/>
            <p:cNvCxnSpPr>
              <a:cxnSpLocks noChangeShapeType="1"/>
            </p:cNvCxnSpPr>
            <p:nvPr>
              <p:custDataLst>
                <p:tags r:id="rId221"/>
              </p:custDataLst>
            </p:nvPr>
          </p:nvCxnSpPr>
          <p:spPr bwMode="auto">
            <a:xfrm>
              <a:off x="526" y="251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2" name="AutoShape 938"/>
            <p:cNvCxnSpPr>
              <a:cxnSpLocks noChangeShapeType="1"/>
            </p:cNvCxnSpPr>
            <p:nvPr>
              <p:custDataLst>
                <p:tags r:id="rId222"/>
              </p:custDataLst>
            </p:nvPr>
          </p:nvCxnSpPr>
          <p:spPr bwMode="auto">
            <a:xfrm>
              <a:off x="532" y="1509"/>
              <a:ext cx="20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3" name="AutoShape 939"/>
            <p:cNvCxnSpPr>
              <a:cxnSpLocks noChangeShapeType="1"/>
            </p:cNvCxnSpPr>
            <p:nvPr>
              <p:custDataLst>
                <p:tags r:id="rId223"/>
              </p:custDataLst>
            </p:nvPr>
          </p:nvCxnSpPr>
          <p:spPr bwMode="auto">
            <a:xfrm flipV="1">
              <a:off x="532" y="1287"/>
              <a:ext cx="480" cy="19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4" name="AutoShape 940"/>
            <p:cNvCxnSpPr>
              <a:cxnSpLocks noChangeShapeType="1"/>
            </p:cNvCxnSpPr>
            <p:nvPr>
              <p:custDataLst>
                <p:tags r:id="rId224"/>
              </p:custDataLst>
            </p:nvPr>
          </p:nvCxnSpPr>
          <p:spPr bwMode="auto">
            <a:xfrm>
              <a:off x="1075" y="349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5" name="AutoShape 941"/>
            <p:cNvCxnSpPr>
              <a:cxnSpLocks noChangeShapeType="1"/>
            </p:cNvCxnSpPr>
            <p:nvPr>
              <p:custDataLst>
                <p:tags r:id="rId225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6" name="AutoShape 942"/>
            <p:cNvCxnSpPr>
              <a:cxnSpLocks noChangeShapeType="1"/>
            </p:cNvCxnSpPr>
            <p:nvPr>
              <p:custDataLst>
                <p:tags r:id="rId226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7" name="AutoShape 943"/>
            <p:cNvCxnSpPr>
              <a:cxnSpLocks noChangeShapeType="1"/>
            </p:cNvCxnSpPr>
            <p:nvPr>
              <p:custDataLst>
                <p:tags r:id="rId227"/>
              </p:custDataLst>
            </p:nvPr>
          </p:nvCxnSpPr>
          <p:spPr bwMode="auto">
            <a:xfrm>
              <a:off x="1075" y="324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8" name="AutoShape 944"/>
            <p:cNvCxnSpPr>
              <a:cxnSpLocks noChangeShapeType="1"/>
            </p:cNvCxnSpPr>
            <p:nvPr>
              <p:custDataLst>
                <p:tags r:id="rId228"/>
              </p:custDataLst>
            </p:nvPr>
          </p:nvCxnSpPr>
          <p:spPr bwMode="auto">
            <a:xfrm>
              <a:off x="1069" y="277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69" name="AutoShape 945"/>
            <p:cNvCxnSpPr>
              <a:cxnSpLocks noChangeShapeType="1"/>
            </p:cNvCxnSpPr>
            <p:nvPr>
              <p:custDataLst>
                <p:tags r:id="rId229"/>
              </p:custDataLst>
            </p:nvPr>
          </p:nvCxnSpPr>
          <p:spPr bwMode="auto">
            <a:xfrm>
              <a:off x="1093" y="2022"/>
              <a:ext cx="199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0" name="AutoShape 946"/>
            <p:cNvCxnSpPr>
              <a:cxnSpLocks noChangeShapeType="1"/>
            </p:cNvCxnSpPr>
            <p:nvPr>
              <p:custDataLst>
                <p:tags r:id="rId230"/>
              </p:custDataLst>
            </p:nvPr>
          </p:nvCxnSpPr>
          <p:spPr bwMode="auto">
            <a:xfrm>
              <a:off x="1081" y="226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1" name="AutoShape 947"/>
            <p:cNvCxnSpPr>
              <a:cxnSpLocks noChangeShapeType="1"/>
            </p:cNvCxnSpPr>
            <p:nvPr>
              <p:custDataLst>
                <p:tags r:id="rId231"/>
              </p:custDataLst>
            </p:nvPr>
          </p:nvCxnSpPr>
          <p:spPr bwMode="auto">
            <a:xfrm flipV="1">
              <a:off x="784" y="2541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2" name="AutoShape 948"/>
            <p:cNvCxnSpPr>
              <a:cxnSpLocks noChangeShapeType="1"/>
            </p:cNvCxnSpPr>
            <p:nvPr>
              <p:custDataLst>
                <p:tags r:id="rId232"/>
              </p:custDataLst>
            </p:nvPr>
          </p:nvCxnSpPr>
          <p:spPr bwMode="auto">
            <a:xfrm flipH="1">
              <a:off x="1060" y="2799"/>
              <a:ext cx="240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3" name="AutoShape 949"/>
            <p:cNvCxnSpPr>
              <a:cxnSpLocks noChangeShapeType="1"/>
            </p:cNvCxnSpPr>
            <p:nvPr>
              <p:custDataLst>
                <p:tags r:id="rId233"/>
              </p:custDataLst>
            </p:nvPr>
          </p:nvCxnSpPr>
          <p:spPr bwMode="auto">
            <a:xfrm>
              <a:off x="1060" y="1779"/>
              <a:ext cx="23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4" name="AutoShape 950"/>
            <p:cNvCxnSpPr>
              <a:cxnSpLocks noChangeShapeType="1"/>
            </p:cNvCxnSpPr>
            <p:nvPr>
              <p:custDataLst>
                <p:tags r:id="rId234"/>
              </p:custDataLst>
            </p:nvPr>
          </p:nvCxnSpPr>
          <p:spPr bwMode="auto">
            <a:xfrm flipH="1">
              <a:off x="1066" y="1275"/>
              <a:ext cx="528" cy="22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5" name="AutoShape 951"/>
            <p:cNvCxnSpPr>
              <a:cxnSpLocks noChangeShapeType="1"/>
            </p:cNvCxnSpPr>
            <p:nvPr>
              <p:custDataLst>
                <p:tags r:id="rId235"/>
              </p:custDataLst>
            </p:nvPr>
          </p:nvCxnSpPr>
          <p:spPr bwMode="auto">
            <a:xfrm>
              <a:off x="1618" y="3249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6" name="AutoShape 952"/>
            <p:cNvCxnSpPr>
              <a:cxnSpLocks noChangeShapeType="1"/>
            </p:cNvCxnSpPr>
            <p:nvPr>
              <p:custDataLst>
                <p:tags r:id="rId236"/>
              </p:custDataLst>
            </p:nvPr>
          </p:nvCxnSpPr>
          <p:spPr bwMode="auto">
            <a:xfrm>
              <a:off x="1618" y="3027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7" name="AutoShape 953"/>
            <p:cNvCxnSpPr>
              <a:cxnSpLocks noChangeShapeType="1"/>
            </p:cNvCxnSpPr>
            <p:nvPr>
              <p:custDataLst>
                <p:tags r:id="rId237"/>
              </p:custDataLst>
            </p:nvPr>
          </p:nvCxnSpPr>
          <p:spPr bwMode="auto">
            <a:xfrm>
              <a:off x="1618" y="202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8" name="AutoShape 954"/>
            <p:cNvCxnSpPr>
              <a:cxnSpLocks noChangeShapeType="1"/>
            </p:cNvCxnSpPr>
            <p:nvPr>
              <p:custDataLst>
                <p:tags r:id="rId238"/>
              </p:custDataLst>
            </p:nvPr>
          </p:nvCxnSpPr>
          <p:spPr bwMode="auto">
            <a:xfrm flipH="1" flipV="1">
              <a:off x="1618" y="2535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79" name="AutoShape 955"/>
            <p:cNvCxnSpPr>
              <a:cxnSpLocks noChangeShapeType="1"/>
            </p:cNvCxnSpPr>
            <p:nvPr>
              <p:custDataLst>
                <p:tags r:id="rId239"/>
              </p:custDataLst>
            </p:nvPr>
          </p:nvCxnSpPr>
          <p:spPr bwMode="auto">
            <a:xfrm>
              <a:off x="1630" y="1521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0" name="AutoShape 956"/>
            <p:cNvCxnSpPr>
              <a:cxnSpLocks noChangeShapeType="1"/>
            </p:cNvCxnSpPr>
            <p:nvPr>
              <p:custDataLst>
                <p:tags r:id="rId240"/>
              </p:custDataLst>
            </p:nvPr>
          </p:nvCxnSpPr>
          <p:spPr bwMode="auto">
            <a:xfrm flipH="1">
              <a:off x="1624" y="3273"/>
              <a:ext cx="216" cy="21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1" name="AutoShape 957"/>
            <p:cNvCxnSpPr>
              <a:cxnSpLocks noChangeShapeType="1"/>
            </p:cNvCxnSpPr>
            <p:nvPr>
              <p:custDataLst>
                <p:tags r:id="rId241"/>
              </p:custDataLst>
            </p:nvPr>
          </p:nvCxnSpPr>
          <p:spPr bwMode="auto">
            <a:xfrm>
              <a:off x="217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2" name="AutoShape 958"/>
            <p:cNvCxnSpPr>
              <a:cxnSpLocks noChangeShapeType="1"/>
            </p:cNvCxnSpPr>
            <p:nvPr>
              <p:custDataLst>
                <p:tags r:id="rId242"/>
              </p:custDataLst>
            </p:nvPr>
          </p:nvCxnSpPr>
          <p:spPr bwMode="auto">
            <a:xfrm>
              <a:off x="2170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3" name="AutoShape 959"/>
            <p:cNvCxnSpPr>
              <a:cxnSpLocks noChangeShapeType="1"/>
            </p:cNvCxnSpPr>
            <p:nvPr>
              <p:custDataLst>
                <p:tags r:id="rId243"/>
              </p:custDataLst>
            </p:nvPr>
          </p:nvCxnSpPr>
          <p:spPr bwMode="auto">
            <a:xfrm flipV="1">
              <a:off x="2158" y="1287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4" name="AutoShape 960"/>
            <p:cNvCxnSpPr>
              <a:cxnSpLocks noChangeShapeType="1"/>
            </p:cNvCxnSpPr>
            <p:nvPr>
              <p:custDataLst>
                <p:tags r:id="rId244"/>
              </p:custDataLst>
            </p:nvPr>
          </p:nvCxnSpPr>
          <p:spPr bwMode="auto">
            <a:xfrm>
              <a:off x="2176" y="3258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5" name="AutoShape 961"/>
            <p:cNvCxnSpPr>
              <a:cxnSpLocks noChangeShapeType="1"/>
            </p:cNvCxnSpPr>
            <p:nvPr>
              <p:custDataLst>
                <p:tags r:id="rId245"/>
              </p:custDataLst>
            </p:nvPr>
          </p:nvCxnSpPr>
          <p:spPr bwMode="auto">
            <a:xfrm flipH="1" flipV="1">
              <a:off x="2158" y="2289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3186" name="AutoShape 962"/>
            <p:cNvCxnSpPr>
              <a:cxnSpLocks noChangeShapeType="1"/>
            </p:cNvCxnSpPr>
            <p:nvPr>
              <p:custDataLst>
                <p:tags r:id="rId246"/>
              </p:custDataLst>
            </p:nvPr>
          </p:nvCxnSpPr>
          <p:spPr bwMode="auto">
            <a:xfrm flipV="1">
              <a:off x="2146" y="2805"/>
              <a:ext cx="246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</p:grpSp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Abstract States and Transitions</a:t>
            </a:r>
          </a:p>
        </p:txBody>
      </p:sp>
      <p:sp>
        <p:nvSpPr>
          <p:cNvPr id="53190" name="Rectangle 96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7325" y="1795463"/>
            <a:ext cx="4391025" cy="4149725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26" name="Rectangle 20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95825" y="1905000"/>
            <a:ext cx="962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000000"/>
                </a:solidFill>
                <a:ea typeface="新細明體" charset="-120"/>
              </a:rPr>
              <a:t>State</a:t>
            </a:r>
            <a:endParaRPr lang="en-US" altLang="zh-TW" b="1" smtClean="0">
              <a:solidFill>
                <a:srgbClr val="000000"/>
              </a:solidFill>
              <a:ea typeface="新細明體" charset="-120"/>
            </a:endParaRPr>
          </a:p>
        </p:txBody>
      </p:sp>
      <p:cxnSp>
        <p:nvCxnSpPr>
          <p:cNvPr id="52427" name="AutoShape 203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5751513" y="2644775"/>
            <a:ext cx="2017712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sp>
        <p:nvSpPr>
          <p:cNvPr id="52428" name="Oval 20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 flipV="1">
            <a:off x="5095875" y="242887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29" name="Text Box 20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20792" y="2996952"/>
            <a:ext cx="2016224" cy="984250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wrap="none" tIns="18288" anchor="ctr"/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new++;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:} …</a:t>
            </a:r>
            <a:endParaRPr kumimoji="1" lang="en-US" altLang="zh-TW" sz="2400" i="1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grpSp>
        <p:nvGrpSpPr>
          <p:cNvPr id="3" name="Group 20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457700" y="2990850"/>
            <a:ext cx="1638300" cy="1466850"/>
            <a:chOff x="3702" y="1440"/>
            <a:chExt cx="1032" cy="924"/>
          </a:xfrm>
        </p:grpSpPr>
        <p:sp>
          <p:nvSpPr>
            <p:cNvPr id="52432" name="Rectangle 20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702" y="144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2433" name="Rectangle 209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972" y="144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3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2434" name="Oval 21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flipH="1" flipV="1">
              <a:off x="4164" y="1662"/>
              <a:ext cx="89" cy="95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52435" name="Oval 21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 flipV="1">
            <a:off x="8058150" y="240982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4" name="Group 212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7724775" y="3000375"/>
            <a:ext cx="1638300" cy="1466850"/>
            <a:chOff x="4866" y="1890"/>
            <a:chExt cx="1032" cy="924"/>
          </a:xfrm>
        </p:grpSpPr>
        <p:sp>
          <p:nvSpPr>
            <p:cNvPr id="52437" name="Rectangle 21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866" y="189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2438" name="Rectangle 21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136" y="189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4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6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2439" name="Oval 21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 flipH="1" flipV="1">
              <a:off x="5328" y="2112"/>
              <a:ext cx="89" cy="9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52440" name="Rectangle 2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498324" y="3009900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1" name="Rectangle 21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800975" y="3000375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53" name="Rectangle 22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53000" y="4676775"/>
            <a:ext cx="8001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54" name="Rectangle 23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934325" y="4676775"/>
            <a:ext cx="8382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2455" name="AutoShape 231"/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>
            <a:off x="5846763" y="5006975"/>
            <a:ext cx="201771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2456" name="Rectangle 23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72013" y="5519738"/>
            <a:ext cx="18367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52457" name="Rectangle 23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91400" y="5527675"/>
            <a:ext cx="2041525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   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 </a:t>
            </a: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52227" name="Rectangle 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7175" y="193357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2365" name="AutoShape 141"/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>
            <a:off x="1697038" y="3597275"/>
            <a:ext cx="344487" cy="158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52442" name="Line 21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028700" y="19335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3" name="Line 21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858963" y="19399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4" name="Line 220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735263" y="194468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5" name="Line 22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592513" y="193040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6" name="Line 222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5400000">
            <a:off x="2309813" y="57467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7" name="Line 22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5400000">
            <a:off x="2290763" y="1355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8" name="Line 22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5400000">
            <a:off x="2300288" y="21463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49" name="Line 22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5400000">
            <a:off x="2300288" y="29464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50" name="Rectangle 226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038225" y="3419475"/>
            <a:ext cx="800100" cy="762000"/>
          </a:xfrm>
          <a:prstGeom prst="rect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451" name="Rectangle 227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876425" y="3419475"/>
            <a:ext cx="838200" cy="762000"/>
          </a:xfrm>
          <a:prstGeom prst="rect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3189" name="AutoShape 965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 flipV="1">
            <a:off x="1536700" y="379253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3191" name="Oval 96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 flipH="1" flipV="1">
            <a:off x="1598613" y="35623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3192" name="Oval 96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flipH="1" flipV="1">
            <a:off x="2017713" y="35655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3201" name="Rectangle 977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762625" y="5127625"/>
            <a:ext cx="2195513" cy="290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Theorem Prover </a:t>
            </a:r>
          </a:p>
        </p:txBody>
      </p:sp>
      <p:sp>
        <p:nvSpPr>
          <p:cNvPr id="247" name="投影片編號版面配置區 2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40" grpId="0" animBg="1"/>
      <p:bldP spid="52441" grpId="0" animBg="1"/>
      <p:bldP spid="52441" grpId="1" animBg="1"/>
      <p:bldP spid="52453" grpId="0" animBg="1"/>
      <p:bldP spid="52454" grpId="0" animBg="1"/>
      <p:bldP spid="52456" grpId="0"/>
      <p:bldP spid="52457" grpId="0"/>
      <p:bldP spid="52450" grpId="0" animBg="1"/>
      <p:bldP spid="52451" grpId="0" animBg="1"/>
      <p:bldP spid="53191" grpId="0" animBg="1"/>
      <p:bldP spid="53192" grpId="0" animBg="1"/>
      <p:bldP spid="5320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57" name="Oval 28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 flipV="1">
            <a:off x="2030413" y="476250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4555" name="AutoShape 28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2943225" y="32607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54554" name="Oval 28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 flipV="1">
            <a:off x="2030413" y="39528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18" name="Oval 2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 flipV="1">
            <a:off x="2012950" y="35702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87338" y="1962150"/>
            <a:ext cx="4027487" cy="3646488"/>
            <a:chOff x="181" y="1236"/>
            <a:chExt cx="2537" cy="2297"/>
          </a:xfrm>
        </p:grpSpPr>
        <p:sp>
          <p:nvSpPr>
            <p:cNvPr id="54275" name="Oval 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flipH="1" flipV="1">
              <a:off x="127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76" name="Oval 4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 flipH="1" flipV="1">
              <a:off x="18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77" name="Oval 5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flipH="1" flipV="1">
              <a:off x="46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78" name="Oval 6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flipH="1" flipV="1">
              <a:off x="18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79" name="Oval 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 flipH="1" flipV="1">
              <a:off x="46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0" name="Oval 8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 flipH="1" flipV="1">
              <a:off x="733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1" name="Oval 9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 flipH="1" flipV="1">
              <a:off x="101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2" name="Oval 10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flipH="1" flipV="1">
              <a:off x="128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3" name="Oval 11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156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4" name="Oval 1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 flipH="1" flipV="1">
              <a:off x="733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5" name="Oval 13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101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6" name="Oval 14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128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7" name="Oval 15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flipH="1" flipV="1">
              <a:off x="156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8" name="Oval 16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 flipH="1" flipV="1">
              <a:off x="182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89" name="Oval 17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 flipH="1" flipV="1">
              <a:off x="210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0" name="Oval 18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 flipH="1" flipV="1">
              <a:off x="237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1" name="Oval 19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 flipH="1" flipV="1">
              <a:off x="265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2" name="Oval 20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flipH="1" flipV="1">
              <a:off x="182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3" name="Oval 21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 flipH="1" flipV="1">
              <a:off x="210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4" name="Oval 22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 flipH="1" flipV="1">
              <a:off x="237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5" name="Oval 23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 flipH="1" flipV="1">
              <a:off x="265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6" name="Oval 24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 flipH="1" flipV="1">
              <a:off x="18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7" name="Oval 25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8" name="Oval 26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 flipH="1" flipV="1">
              <a:off x="18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99" name="Oval 27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0" name="Oval 2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18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1" name="Oval 29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2" name="Oval 30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 flipH="1" flipV="1">
              <a:off x="18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3" name="Oval 31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4" name="Oval 3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 flipH="1" flipV="1">
              <a:off x="727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5" name="Oval 33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flipH="1" flipV="1">
              <a:off x="100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6" name="Oval 34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 flipH="1" flipV="1">
              <a:off x="156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7" name="Oval 35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 flipH="1" flipV="1">
              <a:off x="727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8" name="Oval 36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 flipH="1" flipV="1">
              <a:off x="100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09" name="Oval 37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 flipH="1" flipV="1">
              <a:off x="156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0" name="Oval 38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 flipH="1" flipV="1">
              <a:off x="727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1" name="Oval 39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 flipH="1" flipV="1">
              <a:off x="100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2" name="Oval 40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 flipH="1" flipV="1">
              <a:off x="156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3" name="Oval 41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flipH="1" flipV="1">
              <a:off x="727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4" name="Oval 42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 flipH="1" flipV="1">
              <a:off x="100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5" name="Oval 43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flipH="1" flipV="1">
              <a:off x="156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6" name="Oval 4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 flipH="1" flipV="1">
              <a:off x="181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7" name="Oval 45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 flipH="1" flipV="1">
              <a:off x="210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8" name="Oval 46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237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19" name="Oval 47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 flipH="1" flipV="1">
              <a:off x="265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0" name="Oval 48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 flipH="1" flipV="1">
              <a:off x="181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1" name="Oval 49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 flipH="1" flipV="1">
              <a:off x="210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2" name="Oval 50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 flipH="1" flipV="1">
              <a:off x="237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3" name="Oval 51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 flipH="1" flipV="1">
              <a:off x="265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4" name="Oval 52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 flipH="1" flipV="1">
              <a:off x="181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5" name="Oval 53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 flipH="1" flipV="1">
              <a:off x="210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6" name="Oval 54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 flipH="1" flipV="1">
              <a:off x="237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7" name="Oval 55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 flipH="1" flipV="1">
              <a:off x="265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8" name="Oval 56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 flipH="1" flipV="1">
              <a:off x="181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29" name="Oval 57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 flipH="1" flipV="1">
              <a:off x="210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0" name="Oval 58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 flipH="1" flipV="1">
              <a:off x="237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1" name="Oval 59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 flipH="1" flipV="1">
              <a:off x="265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2" name="Oval 60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flipH="1" flipV="1">
              <a:off x="18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3" name="Oval 61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 flipH="1" flipV="1">
              <a:off x="46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4" name="Oval 62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 flipH="1" flipV="1">
              <a:off x="18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5" name="Oval 63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 flipH="1" flipV="1">
              <a:off x="46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6" name="Oval 64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 flipH="1" flipV="1">
              <a:off x="18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7" name="Oval 65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flipH="1" flipV="1">
              <a:off x="46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8" name="Oval 66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 flipH="1" flipV="1">
              <a:off x="18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39" name="Oval 67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 flipH="1" flipV="1">
              <a:off x="46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0" name="Oval 68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 flipH="1" flipV="1">
              <a:off x="733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1" name="Oval 69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H="1" flipV="1">
              <a:off x="101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2" name="Oval 70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flipH="1" flipV="1">
              <a:off x="128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3" name="Oval 71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flipH="1" flipV="1">
              <a:off x="156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4" name="Oval 72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 flipH="1" flipV="1">
              <a:off x="733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5" name="Oval 73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 flipH="1" flipV="1">
              <a:off x="101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6" name="Oval 74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 flipH="1" flipV="1">
              <a:off x="128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7" name="Oval 75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 flipH="1" flipV="1">
              <a:off x="156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8" name="Oval 76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 flipH="1" flipV="1">
              <a:off x="733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49" name="Oval 77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 flipH="1" flipV="1">
              <a:off x="101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0" name="Oval 78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 flipH="1" flipV="1">
              <a:off x="128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1" name="Oval 79"/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 flipH="1" flipV="1">
              <a:off x="156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2" name="Oval 80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 flipH="1" flipV="1">
              <a:off x="733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3" name="Oval 81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 flipH="1" flipV="1">
              <a:off x="101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4" name="Oval 82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 flipH="1" flipV="1">
              <a:off x="128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5" name="Oval 83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 flipH="1" flipV="1">
              <a:off x="156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6" name="Oval 8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 flipH="1" flipV="1">
              <a:off x="182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7" name="Oval 85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 flipH="1" flipV="1">
              <a:off x="210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8" name="Oval 86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 flipH="1" flipV="1">
              <a:off x="237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59" name="Oval 87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 flipH="1" flipV="1">
              <a:off x="265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0" name="Oval 88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 flipH="1" flipV="1">
              <a:off x="182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1" name="Oval 89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 flipH="1" flipV="1">
              <a:off x="210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2" name="Oval 90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 flipH="1" flipV="1">
              <a:off x="237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3" name="Oval 91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 flipH="1" flipV="1">
              <a:off x="265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4" name="Oval 92"/>
            <p:cNvSpPr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 flipH="1" flipV="1">
              <a:off x="182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5" name="Oval 93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 flipH="1" flipV="1">
              <a:off x="210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6" name="Oval 94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 flipH="1" flipV="1">
              <a:off x="237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7" name="Oval 95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 flipH="1" flipV="1">
              <a:off x="265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8" name="Oval 96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 flipH="1" flipV="1">
              <a:off x="182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69" name="Oval 97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 flipH="1" flipV="1">
              <a:off x="210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70" name="Oval 98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 flipH="1" flipV="1">
              <a:off x="237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371" name="Oval 9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flipH="1" flipV="1">
              <a:off x="265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54372" name="AutoShape 100"/>
            <p:cNvCxnSpPr>
              <a:cxnSpLocks noChangeShapeType="1"/>
              <a:stCxn id="54276" idx="2"/>
              <a:endCxn id="54277" idx="6"/>
            </p:cNvCxnSpPr>
            <p:nvPr>
              <p:custDataLst>
                <p:tags r:id="rId176"/>
              </p:custDataLst>
            </p:nvPr>
          </p:nvCxnSpPr>
          <p:spPr bwMode="auto">
            <a:xfrm>
              <a:off x="247" y="350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3" name="AutoShape 101"/>
            <p:cNvCxnSpPr>
              <a:cxnSpLocks noChangeShapeType="1"/>
            </p:cNvCxnSpPr>
            <p:nvPr>
              <p:custDataLst>
                <p:tags r:id="rId177"/>
              </p:custDataLst>
            </p:nvPr>
          </p:nvCxnSpPr>
          <p:spPr bwMode="auto">
            <a:xfrm flipH="1">
              <a:off x="226" y="1533"/>
              <a:ext cx="252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4" name="AutoShape 102"/>
            <p:cNvCxnSpPr>
              <a:cxnSpLocks noChangeShapeType="1"/>
            </p:cNvCxnSpPr>
            <p:nvPr>
              <p:custDataLst>
                <p:tags r:id="rId178"/>
              </p:custDataLst>
            </p:nvPr>
          </p:nvCxnSpPr>
          <p:spPr bwMode="auto">
            <a:xfrm>
              <a:off x="778" y="350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5" name="AutoShape 103"/>
            <p:cNvCxnSpPr>
              <a:cxnSpLocks noChangeShapeType="1"/>
            </p:cNvCxnSpPr>
            <p:nvPr>
              <p:custDataLst>
                <p:tags r:id="rId179"/>
              </p:custDataLst>
            </p:nvPr>
          </p:nvCxnSpPr>
          <p:spPr bwMode="auto">
            <a:xfrm flipV="1">
              <a:off x="49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6" name="AutoShape 104"/>
            <p:cNvCxnSpPr>
              <a:cxnSpLocks noChangeShapeType="1"/>
            </p:cNvCxnSpPr>
            <p:nvPr>
              <p:custDataLst>
                <p:tags r:id="rId180"/>
              </p:custDataLst>
            </p:nvPr>
          </p:nvCxnSpPr>
          <p:spPr bwMode="auto">
            <a:xfrm flipV="1">
              <a:off x="492" y="3048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7" name="AutoShape 105"/>
            <p:cNvCxnSpPr>
              <a:cxnSpLocks noChangeShapeType="1"/>
            </p:cNvCxnSpPr>
            <p:nvPr>
              <p:custDataLst>
                <p:tags r:id="rId181"/>
              </p:custDataLst>
            </p:nvPr>
          </p:nvCxnSpPr>
          <p:spPr bwMode="auto">
            <a:xfrm flipV="1">
              <a:off x="493" y="280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8" name="AutoShape 106"/>
            <p:cNvCxnSpPr>
              <a:cxnSpLocks noChangeShapeType="1"/>
            </p:cNvCxnSpPr>
            <p:nvPr>
              <p:custDataLst>
                <p:tags r:id="rId182"/>
              </p:custDataLst>
            </p:nvPr>
          </p:nvCxnSpPr>
          <p:spPr bwMode="auto">
            <a:xfrm flipV="1">
              <a:off x="751" y="280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79" name="AutoShape 107"/>
            <p:cNvCxnSpPr>
              <a:cxnSpLocks noChangeShapeType="1"/>
            </p:cNvCxnSpPr>
            <p:nvPr>
              <p:custDataLst>
                <p:tags r:id="rId183"/>
              </p:custDataLst>
            </p:nvPr>
          </p:nvCxnSpPr>
          <p:spPr bwMode="auto">
            <a:xfrm flipV="1">
              <a:off x="763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0" name="AutoShape 108"/>
            <p:cNvCxnSpPr>
              <a:cxnSpLocks noChangeShapeType="1"/>
            </p:cNvCxnSpPr>
            <p:nvPr>
              <p:custDataLst>
                <p:tags r:id="rId184"/>
              </p:custDataLst>
            </p:nvPr>
          </p:nvCxnSpPr>
          <p:spPr bwMode="auto">
            <a:xfrm>
              <a:off x="492" y="2293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1" name="AutoShape 109"/>
            <p:cNvCxnSpPr>
              <a:cxnSpLocks noChangeShapeType="1"/>
            </p:cNvCxnSpPr>
            <p:nvPr>
              <p:custDataLst>
                <p:tags r:id="rId185"/>
              </p:custDataLst>
            </p:nvPr>
          </p:nvCxnSpPr>
          <p:spPr bwMode="auto">
            <a:xfrm flipV="1">
              <a:off x="756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2" name="AutoShape 110"/>
            <p:cNvCxnSpPr>
              <a:cxnSpLocks noChangeShapeType="1"/>
            </p:cNvCxnSpPr>
            <p:nvPr>
              <p:custDataLst>
                <p:tags r:id="rId186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3" name="AutoShape 111"/>
            <p:cNvCxnSpPr>
              <a:cxnSpLocks noChangeShapeType="1"/>
            </p:cNvCxnSpPr>
            <p:nvPr>
              <p:custDataLst>
                <p:tags r:id="rId187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4" name="AutoShape 112"/>
            <p:cNvCxnSpPr>
              <a:cxnSpLocks noChangeShapeType="1"/>
            </p:cNvCxnSpPr>
            <p:nvPr>
              <p:custDataLst>
                <p:tags r:id="rId188"/>
              </p:custDataLst>
            </p:nvPr>
          </p:nvCxnSpPr>
          <p:spPr bwMode="auto">
            <a:xfrm flipV="1">
              <a:off x="1309" y="327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5" name="AutoShape 113"/>
            <p:cNvCxnSpPr>
              <a:cxnSpLocks noChangeShapeType="1"/>
            </p:cNvCxnSpPr>
            <p:nvPr>
              <p:custDataLst>
                <p:tags r:id="rId189"/>
              </p:custDataLst>
            </p:nvPr>
          </p:nvCxnSpPr>
          <p:spPr bwMode="auto">
            <a:xfrm flipV="1">
              <a:off x="1308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6" name="AutoShape 114"/>
            <p:cNvCxnSpPr>
              <a:cxnSpLocks noChangeShapeType="1"/>
            </p:cNvCxnSpPr>
            <p:nvPr>
              <p:custDataLst>
                <p:tags r:id="rId190"/>
              </p:custDataLst>
            </p:nvPr>
          </p:nvCxnSpPr>
          <p:spPr bwMode="auto">
            <a:xfrm flipV="1">
              <a:off x="1309" y="279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7" name="AutoShape 115"/>
            <p:cNvCxnSpPr>
              <a:cxnSpLocks noChangeShapeType="1"/>
            </p:cNvCxnSpPr>
            <p:nvPr>
              <p:custDataLst>
                <p:tags r:id="rId191"/>
              </p:custDataLst>
            </p:nvPr>
          </p:nvCxnSpPr>
          <p:spPr bwMode="auto">
            <a:xfrm flipV="1">
              <a:off x="1309" y="253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8" name="AutoShape 116"/>
            <p:cNvCxnSpPr>
              <a:cxnSpLocks noChangeShapeType="1"/>
            </p:cNvCxnSpPr>
            <p:nvPr>
              <p:custDataLst>
                <p:tags r:id="rId192"/>
              </p:custDataLst>
            </p:nvPr>
          </p:nvCxnSpPr>
          <p:spPr bwMode="auto">
            <a:xfrm flipV="1">
              <a:off x="1302" y="204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89" name="AutoShape 117"/>
            <p:cNvCxnSpPr>
              <a:cxnSpLocks noChangeShapeType="1"/>
            </p:cNvCxnSpPr>
            <p:nvPr>
              <p:custDataLst>
                <p:tags r:id="rId193"/>
              </p:custDataLst>
            </p:nvPr>
          </p:nvCxnSpPr>
          <p:spPr bwMode="auto">
            <a:xfrm>
              <a:off x="778" y="3249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0" name="AutoShape 118"/>
            <p:cNvCxnSpPr>
              <a:cxnSpLocks noChangeShapeType="1"/>
            </p:cNvCxnSpPr>
            <p:nvPr>
              <p:custDataLst>
                <p:tags r:id="rId194"/>
              </p:custDataLst>
            </p:nvPr>
          </p:nvCxnSpPr>
          <p:spPr bwMode="auto">
            <a:xfrm>
              <a:off x="247" y="3030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1" name="AutoShape 119"/>
            <p:cNvCxnSpPr>
              <a:cxnSpLocks noChangeShapeType="1"/>
            </p:cNvCxnSpPr>
            <p:nvPr>
              <p:custDataLst>
                <p:tags r:id="rId195"/>
              </p:custDataLst>
            </p:nvPr>
          </p:nvCxnSpPr>
          <p:spPr bwMode="auto">
            <a:xfrm>
              <a:off x="1348" y="3027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2" name="AutoShape 120"/>
            <p:cNvCxnSpPr>
              <a:cxnSpLocks noChangeShapeType="1"/>
            </p:cNvCxnSpPr>
            <p:nvPr>
              <p:custDataLst>
                <p:tags r:id="rId196"/>
              </p:custDataLst>
            </p:nvPr>
          </p:nvCxnSpPr>
          <p:spPr bwMode="auto">
            <a:xfrm flipH="1">
              <a:off x="1867" y="3030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3" name="AutoShape 121"/>
            <p:cNvCxnSpPr>
              <a:cxnSpLocks noChangeShapeType="1"/>
            </p:cNvCxnSpPr>
            <p:nvPr>
              <p:custDataLst>
                <p:tags r:id="rId197"/>
              </p:custDataLst>
            </p:nvPr>
          </p:nvCxnSpPr>
          <p:spPr bwMode="auto">
            <a:xfrm>
              <a:off x="1897" y="277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4" name="AutoShape 122"/>
            <p:cNvCxnSpPr>
              <a:cxnSpLocks noChangeShapeType="1"/>
            </p:cNvCxnSpPr>
            <p:nvPr>
              <p:custDataLst>
                <p:tags r:id="rId198"/>
              </p:custDataLst>
            </p:nvPr>
          </p:nvCxnSpPr>
          <p:spPr bwMode="auto">
            <a:xfrm>
              <a:off x="796" y="202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5" name="AutoShape 123"/>
            <p:cNvCxnSpPr>
              <a:cxnSpLocks noChangeShapeType="1"/>
            </p:cNvCxnSpPr>
            <p:nvPr>
              <p:custDataLst>
                <p:tags r:id="rId199"/>
              </p:custDataLst>
            </p:nvPr>
          </p:nvCxnSpPr>
          <p:spPr bwMode="auto">
            <a:xfrm>
              <a:off x="1903" y="202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6" name="AutoShape 124"/>
            <p:cNvCxnSpPr>
              <a:cxnSpLocks noChangeShapeType="1"/>
            </p:cNvCxnSpPr>
            <p:nvPr>
              <p:custDataLst>
                <p:tags r:id="rId200"/>
              </p:custDataLst>
            </p:nvPr>
          </p:nvCxnSpPr>
          <p:spPr bwMode="auto">
            <a:xfrm>
              <a:off x="253" y="227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7" name="AutoShape 125"/>
            <p:cNvCxnSpPr>
              <a:cxnSpLocks noChangeShapeType="1"/>
            </p:cNvCxnSpPr>
            <p:nvPr>
              <p:custDataLst>
                <p:tags r:id="rId201"/>
              </p:custDataLst>
            </p:nvPr>
          </p:nvCxnSpPr>
          <p:spPr bwMode="auto">
            <a:xfrm>
              <a:off x="1354" y="227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8" name="AutoShape 126"/>
            <p:cNvCxnSpPr>
              <a:cxnSpLocks noChangeShapeType="1"/>
            </p:cNvCxnSpPr>
            <p:nvPr>
              <p:custDataLst>
                <p:tags r:id="rId202"/>
              </p:custDataLst>
            </p:nvPr>
          </p:nvCxnSpPr>
          <p:spPr bwMode="auto">
            <a:xfrm>
              <a:off x="784" y="251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399" name="AutoShape 127"/>
            <p:cNvCxnSpPr>
              <a:cxnSpLocks noChangeShapeType="1"/>
            </p:cNvCxnSpPr>
            <p:nvPr>
              <p:custDataLst>
                <p:tags r:id="rId203"/>
              </p:custDataLst>
            </p:nvPr>
          </p:nvCxnSpPr>
          <p:spPr bwMode="auto">
            <a:xfrm flipV="1">
              <a:off x="1354" y="2290"/>
              <a:ext cx="216" cy="22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0" name="AutoShape 128"/>
            <p:cNvCxnSpPr>
              <a:cxnSpLocks noChangeShapeType="1"/>
            </p:cNvCxnSpPr>
            <p:nvPr>
              <p:custDataLst>
                <p:tags r:id="rId204"/>
              </p:custDataLst>
            </p:nvPr>
          </p:nvCxnSpPr>
          <p:spPr bwMode="auto">
            <a:xfrm flipV="1">
              <a:off x="1597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1" name="AutoShape 129"/>
            <p:cNvCxnSpPr>
              <a:cxnSpLocks noChangeShapeType="1"/>
            </p:cNvCxnSpPr>
            <p:nvPr>
              <p:custDataLst>
                <p:tags r:id="rId205"/>
              </p:custDataLst>
            </p:nvPr>
          </p:nvCxnSpPr>
          <p:spPr bwMode="auto">
            <a:xfrm flipV="1">
              <a:off x="1597" y="279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2" name="AutoShape 130"/>
            <p:cNvCxnSpPr>
              <a:cxnSpLocks noChangeShapeType="1"/>
            </p:cNvCxnSpPr>
            <p:nvPr>
              <p:custDataLst>
                <p:tags r:id="rId206"/>
              </p:custDataLst>
            </p:nvPr>
          </p:nvCxnSpPr>
          <p:spPr bwMode="auto">
            <a:xfrm flipV="1">
              <a:off x="1597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3" name="AutoShape 131"/>
            <p:cNvCxnSpPr>
              <a:cxnSpLocks noChangeShapeType="1"/>
            </p:cNvCxnSpPr>
            <p:nvPr>
              <p:custDataLst>
                <p:tags r:id="rId207"/>
              </p:custDataLst>
            </p:nvPr>
          </p:nvCxnSpPr>
          <p:spPr bwMode="auto">
            <a:xfrm flipV="1">
              <a:off x="1591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4" name="AutoShape 132"/>
            <p:cNvCxnSpPr>
              <a:cxnSpLocks noChangeShapeType="1"/>
            </p:cNvCxnSpPr>
            <p:nvPr>
              <p:custDataLst>
                <p:tags r:id="rId208"/>
              </p:custDataLst>
            </p:nvPr>
          </p:nvCxnSpPr>
          <p:spPr bwMode="auto">
            <a:xfrm flipV="1">
              <a:off x="1590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5" name="AutoShape 133"/>
            <p:cNvCxnSpPr>
              <a:cxnSpLocks noChangeShapeType="1"/>
            </p:cNvCxnSpPr>
            <p:nvPr>
              <p:custDataLst>
                <p:tags r:id="rId209"/>
              </p:custDataLst>
            </p:nvPr>
          </p:nvCxnSpPr>
          <p:spPr bwMode="auto">
            <a:xfrm flipV="1">
              <a:off x="1849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6" name="AutoShape 134"/>
            <p:cNvCxnSpPr>
              <a:cxnSpLocks noChangeShapeType="1"/>
            </p:cNvCxnSpPr>
            <p:nvPr>
              <p:custDataLst>
                <p:tags r:id="rId210"/>
              </p:custDataLst>
            </p:nvPr>
          </p:nvCxnSpPr>
          <p:spPr bwMode="auto">
            <a:xfrm flipV="1">
              <a:off x="1843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7" name="AutoShape 135"/>
            <p:cNvCxnSpPr>
              <a:cxnSpLocks noChangeShapeType="1"/>
            </p:cNvCxnSpPr>
            <p:nvPr>
              <p:custDataLst>
                <p:tags r:id="rId211"/>
              </p:custDataLst>
            </p:nvPr>
          </p:nvCxnSpPr>
          <p:spPr bwMode="auto">
            <a:xfrm flipV="1">
              <a:off x="2130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8" name="AutoShape 136"/>
            <p:cNvCxnSpPr>
              <a:cxnSpLocks noChangeShapeType="1"/>
            </p:cNvCxnSpPr>
            <p:nvPr>
              <p:custDataLst>
                <p:tags r:id="rId212"/>
              </p:custDataLst>
            </p:nvPr>
          </p:nvCxnSpPr>
          <p:spPr bwMode="auto">
            <a:xfrm flipV="1">
              <a:off x="2131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09" name="AutoShape 137"/>
            <p:cNvCxnSpPr>
              <a:cxnSpLocks noChangeShapeType="1"/>
            </p:cNvCxnSpPr>
            <p:nvPr>
              <p:custDataLst>
                <p:tags r:id="rId213"/>
              </p:custDataLst>
            </p:nvPr>
          </p:nvCxnSpPr>
          <p:spPr bwMode="auto">
            <a:xfrm flipV="1">
              <a:off x="1336" y="3045"/>
              <a:ext cx="240" cy="43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0" name="AutoShape 138"/>
            <p:cNvCxnSpPr>
              <a:cxnSpLocks noChangeShapeType="1"/>
            </p:cNvCxnSpPr>
            <p:nvPr>
              <p:custDataLst>
                <p:tags r:id="rId214"/>
              </p:custDataLst>
            </p:nvPr>
          </p:nvCxnSpPr>
          <p:spPr bwMode="auto">
            <a:xfrm flipH="1">
              <a:off x="778" y="2811"/>
              <a:ext cx="240" cy="42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1" name="AutoShape 139"/>
            <p:cNvCxnSpPr>
              <a:cxnSpLocks noChangeShapeType="1"/>
            </p:cNvCxnSpPr>
            <p:nvPr>
              <p:custDataLst>
                <p:tags r:id="rId215"/>
              </p:custDataLst>
            </p:nvPr>
          </p:nvCxnSpPr>
          <p:spPr bwMode="auto">
            <a:xfrm>
              <a:off x="1345" y="177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2" name="AutoShape 140"/>
            <p:cNvCxnSpPr>
              <a:cxnSpLocks noChangeShapeType="1"/>
            </p:cNvCxnSpPr>
            <p:nvPr>
              <p:custDataLst>
                <p:tags r:id="rId216"/>
              </p:custDataLst>
            </p:nvPr>
          </p:nvCxnSpPr>
          <p:spPr bwMode="auto">
            <a:xfrm flipV="1">
              <a:off x="499" y="181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3" name="AutoShape 141"/>
            <p:cNvCxnSpPr>
              <a:cxnSpLocks noChangeShapeType="1"/>
            </p:cNvCxnSpPr>
            <p:nvPr>
              <p:custDataLst>
                <p:tags r:id="rId217"/>
              </p:custDataLst>
            </p:nvPr>
          </p:nvCxnSpPr>
          <p:spPr bwMode="auto">
            <a:xfrm flipV="1">
              <a:off x="499" y="1554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4" name="AutoShape 142"/>
            <p:cNvCxnSpPr>
              <a:cxnSpLocks noChangeShapeType="1"/>
            </p:cNvCxnSpPr>
            <p:nvPr>
              <p:custDataLst>
                <p:tags r:id="rId218"/>
              </p:custDataLst>
            </p:nvPr>
          </p:nvCxnSpPr>
          <p:spPr bwMode="auto">
            <a:xfrm>
              <a:off x="498" y="1285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5" name="AutoShape 143"/>
            <p:cNvCxnSpPr>
              <a:cxnSpLocks noChangeShapeType="1"/>
            </p:cNvCxnSpPr>
            <p:nvPr>
              <p:custDataLst>
                <p:tags r:id="rId219"/>
              </p:custDataLst>
            </p:nvPr>
          </p:nvCxnSpPr>
          <p:spPr bwMode="auto">
            <a:xfrm flipV="1">
              <a:off x="2683" y="180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6" name="AutoShape 144"/>
            <p:cNvCxnSpPr>
              <a:cxnSpLocks noChangeShapeType="1"/>
            </p:cNvCxnSpPr>
            <p:nvPr>
              <p:custDataLst>
                <p:tags r:id="rId220"/>
              </p:custDataLst>
            </p:nvPr>
          </p:nvCxnSpPr>
          <p:spPr bwMode="auto">
            <a:xfrm flipV="1">
              <a:off x="2683" y="15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7" name="AutoShape 145"/>
            <p:cNvCxnSpPr>
              <a:cxnSpLocks noChangeShapeType="1"/>
            </p:cNvCxnSpPr>
            <p:nvPr>
              <p:custDataLst>
                <p:tags r:id="rId221"/>
              </p:custDataLst>
            </p:nvPr>
          </p:nvCxnSpPr>
          <p:spPr bwMode="auto">
            <a:xfrm>
              <a:off x="2682" y="1291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8" name="AutoShape 146"/>
            <p:cNvCxnSpPr>
              <a:cxnSpLocks noChangeShapeType="1"/>
            </p:cNvCxnSpPr>
            <p:nvPr>
              <p:custDataLst>
                <p:tags r:id="rId222"/>
              </p:custDataLst>
            </p:nvPr>
          </p:nvCxnSpPr>
          <p:spPr bwMode="auto">
            <a:xfrm flipV="1">
              <a:off x="2407" y="1542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19" name="AutoShape 147"/>
            <p:cNvCxnSpPr>
              <a:cxnSpLocks noChangeShapeType="1"/>
            </p:cNvCxnSpPr>
            <p:nvPr>
              <p:custDataLst>
                <p:tags r:id="rId223"/>
              </p:custDataLst>
            </p:nvPr>
          </p:nvCxnSpPr>
          <p:spPr bwMode="auto">
            <a:xfrm flipV="1">
              <a:off x="2131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0" name="AutoShape 148"/>
            <p:cNvCxnSpPr>
              <a:cxnSpLocks noChangeShapeType="1"/>
            </p:cNvCxnSpPr>
            <p:nvPr>
              <p:custDataLst>
                <p:tags r:id="rId224"/>
              </p:custDataLst>
            </p:nvPr>
          </p:nvCxnSpPr>
          <p:spPr bwMode="auto">
            <a:xfrm flipV="1">
              <a:off x="1597" y="1554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1" name="AutoShape 149"/>
            <p:cNvCxnSpPr>
              <a:cxnSpLocks noChangeShapeType="1"/>
            </p:cNvCxnSpPr>
            <p:nvPr>
              <p:custDataLst>
                <p:tags r:id="rId225"/>
              </p:custDataLst>
            </p:nvPr>
          </p:nvCxnSpPr>
          <p:spPr bwMode="auto">
            <a:xfrm flipV="1">
              <a:off x="1315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2" name="AutoShape 150"/>
            <p:cNvCxnSpPr>
              <a:cxnSpLocks noChangeShapeType="1"/>
            </p:cNvCxnSpPr>
            <p:nvPr>
              <p:custDataLst>
                <p:tags r:id="rId226"/>
              </p:custDataLst>
            </p:nvPr>
          </p:nvCxnSpPr>
          <p:spPr bwMode="auto">
            <a:xfrm>
              <a:off x="1348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3" name="AutoShape 151"/>
            <p:cNvCxnSpPr>
              <a:cxnSpLocks noChangeShapeType="1"/>
            </p:cNvCxnSpPr>
            <p:nvPr>
              <p:custDataLst>
                <p:tags r:id="rId227"/>
              </p:custDataLst>
            </p:nvPr>
          </p:nvCxnSpPr>
          <p:spPr bwMode="auto">
            <a:xfrm>
              <a:off x="2434" y="1539"/>
              <a:ext cx="234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4" name="AutoShape 152"/>
            <p:cNvCxnSpPr>
              <a:cxnSpLocks noChangeShapeType="1"/>
            </p:cNvCxnSpPr>
            <p:nvPr>
              <p:custDataLst>
                <p:tags r:id="rId228"/>
              </p:custDataLst>
            </p:nvPr>
          </p:nvCxnSpPr>
          <p:spPr bwMode="auto">
            <a:xfrm flipH="1">
              <a:off x="2425" y="1512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5" name="AutoShape 153"/>
            <p:cNvCxnSpPr>
              <a:cxnSpLocks noChangeShapeType="1"/>
            </p:cNvCxnSpPr>
            <p:nvPr>
              <p:custDataLst>
                <p:tags r:id="rId229"/>
              </p:custDataLst>
            </p:nvPr>
          </p:nvCxnSpPr>
          <p:spPr bwMode="auto">
            <a:xfrm flipH="1">
              <a:off x="220" y="2313"/>
              <a:ext cx="246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6" name="AutoShape 154"/>
            <p:cNvCxnSpPr>
              <a:cxnSpLocks noChangeShapeType="1"/>
            </p:cNvCxnSpPr>
            <p:nvPr>
              <p:custDataLst>
                <p:tags r:id="rId230"/>
              </p:custDataLst>
            </p:nvPr>
          </p:nvCxnSpPr>
          <p:spPr bwMode="auto">
            <a:xfrm>
              <a:off x="799" y="1509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7" name="AutoShape 155"/>
            <p:cNvCxnSpPr>
              <a:cxnSpLocks noChangeShapeType="1"/>
            </p:cNvCxnSpPr>
            <p:nvPr>
              <p:custDataLst>
                <p:tags r:id="rId231"/>
              </p:custDataLst>
            </p:nvPr>
          </p:nvCxnSpPr>
          <p:spPr bwMode="auto">
            <a:xfrm flipV="1">
              <a:off x="762" y="153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8" name="AutoShape 156"/>
            <p:cNvCxnSpPr>
              <a:cxnSpLocks noChangeShapeType="1"/>
            </p:cNvCxnSpPr>
            <p:nvPr>
              <p:custDataLst>
                <p:tags r:id="rId232"/>
              </p:custDataLst>
            </p:nvPr>
          </p:nvCxnSpPr>
          <p:spPr bwMode="auto">
            <a:xfrm flipH="1" flipV="1">
              <a:off x="1882" y="3279"/>
              <a:ext cx="222" cy="19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29" name="AutoShape 157"/>
            <p:cNvCxnSpPr>
              <a:cxnSpLocks noChangeShapeType="1"/>
            </p:cNvCxnSpPr>
            <p:nvPr>
              <p:custDataLst>
                <p:tags r:id="rId233"/>
              </p:custDataLst>
            </p:nvPr>
          </p:nvCxnSpPr>
          <p:spPr bwMode="auto">
            <a:xfrm>
              <a:off x="2130" y="2047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0" name="AutoShape 158"/>
            <p:cNvCxnSpPr>
              <a:cxnSpLocks noChangeShapeType="1"/>
            </p:cNvCxnSpPr>
            <p:nvPr>
              <p:custDataLst>
                <p:tags r:id="rId234"/>
              </p:custDataLst>
            </p:nvPr>
          </p:nvCxnSpPr>
          <p:spPr bwMode="auto">
            <a:xfrm flipV="1">
              <a:off x="1050" y="126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1" name="AutoShape 159"/>
            <p:cNvCxnSpPr>
              <a:cxnSpLocks noChangeShapeType="1"/>
            </p:cNvCxnSpPr>
            <p:nvPr>
              <p:custDataLst>
                <p:tags r:id="rId235"/>
              </p:custDataLst>
            </p:nvPr>
          </p:nvCxnSpPr>
          <p:spPr bwMode="auto">
            <a:xfrm flipV="1">
              <a:off x="2407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2" name="AutoShape 160"/>
            <p:cNvCxnSpPr>
              <a:cxnSpLocks noChangeShapeType="1"/>
            </p:cNvCxnSpPr>
            <p:nvPr>
              <p:custDataLst>
                <p:tags r:id="rId236"/>
              </p:custDataLst>
            </p:nvPr>
          </p:nvCxnSpPr>
          <p:spPr bwMode="auto">
            <a:xfrm>
              <a:off x="2437" y="2523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3" name="AutoShape 161"/>
            <p:cNvCxnSpPr>
              <a:cxnSpLocks noChangeShapeType="1"/>
            </p:cNvCxnSpPr>
            <p:nvPr>
              <p:custDataLst>
                <p:tags r:id="rId237"/>
              </p:custDataLst>
            </p:nvPr>
          </p:nvCxnSpPr>
          <p:spPr bwMode="auto">
            <a:xfrm>
              <a:off x="2431" y="227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4" name="AutoShape 162"/>
            <p:cNvCxnSpPr>
              <a:cxnSpLocks noChangeShapeType="1"/>
            </p:cNvCxnSpPr>
            <p:nvPr>
              <p:custDataLst>
                <p:tags r:id="rId238"/>
              </p:custDataLst>
            </p:nvPr>
          </p:nvCxnSpPr>
          <p:spPr bwMode="auto">
            <a:xfrm flipV="1">
              <a:off x="2137" y="229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5" name="AutoShape 163"/>
            <p:cNvCxnSpPr>
              <a:cxnSpLocks noChangeShapeType="1"/>
            </p:cNvCxnSpPr>
            <p:nvPr>
              <p:custDataLst>
                <p:tags r:id="rId239"/>
              </p:custDataLst>
            </p:nvPr>
          </p:nvCxnSpPr>
          <p:spPr bwMode="auto">
            <a:xfrm flipV="1">
              <a:off x="2401" y="256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6" name="AutoShape 164"/>
            <p:cNvCxnSpPr>
              <a:cxnSpLocks noChangeShapeType="1"/>
            </p:cNvCxnSpPr>
            <p:nvPr>
              <p:custDataLst>
                <p:tags r:id="rId240"/>
              </p:custDataLst>
            </p:nvPr>
          </p:nvCxnSpPr>
          <p:spPr bwMode="auto">
            <a:xfrm flipV="1">
              <a:off x="2395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7" name="AutoShape 165"/>
            <p:cNvCxnSpPr>
              <a:cxnSpLocks noChangeShapeType="1"/>
            </p:cNvCxnSpPr>
            <p:nvPr>
              <p:custDataLst>
                <p:tags r:id="rId241"/>
              </p:custDataLst>
            </p:nvPr>
          </p:nvCxnSpPr>
          <p:spPr bwMode="auto">
            <a:xfrm flipH="1">
              <a:off x="2422" y="2775"/>
              <a:ext cx="264" cy="46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8" name="AutoShape 166"/>
            <p:cNvCxnSpPr>
              <a:cxnSpLocks noChangeShapeType="1"/>
            </p:cNvCxnSpPr>
            <p:nvPr>
              <p:custDataLst>
                <p:tags r:id="rId242"/>
              </p:custDataLst>
            </p:nvPr>
          </p:nvCxnSpPr>
          <p:spPr bwMode="auto">
            <a:xfrm flipV="1">
              <a:off x="268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39" name="AutoShape 167"/>
            <p:cNvCxnSpPr>
              <a:cxnSpLocks noChangeShapeType="1"/>
            </p:cNvCxnSpPr>
            <p:nvPr>
              <p:custDataLst>
                <p:tags r:id="rId243"/>
              </p:custDataLst>
            </p:nvPr>
          </p:nvCxnSpPr>
          <p:spPr bwMode="auto">
            <a:xfrm flipV="1">
              <a:off x="2683" y="30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40" name="AutoShape 168"/>
            <p:cNvCxnSpPr>
              <a:cxnSpLocks noChangeShapeType="1"/>
            </p:cNvCxnSpPr>
            <p:nvPr>
              <p:custDataLst>
                <p:tags r:id="rId244"/>
              </p:custDataLst>
            </p:nvPr>
          </p:nvCxnSpPr>
          <p:spPr bwMode="auto">
            <a:xfrm flipH="1" flipV="1">
              <a:off x="1880" y="1284"/>
              <a:ext cx="233" cy="205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41" name="AutoShape 169"/>
            <p:cNvCxnSpPr>
              <a:cxnSpLocks noChangeShapeType="1"/>
            </p:cNvCxnSpPr>
            <p:nvPr>
              <p:custDataLst>
                <p:tags r:id="rId245"/>
              </p:custDataLst>
            </p:nvPr>
          </p:nvCxnSpPr>
          <p:spPr bwMode="auto">
            <a:xfrm flipV="1">
              <a:off x="216" y="328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42" name="AutoShape 170"/>
            <p:cNvCxnSpPr>
              <a:cxnSpLocks noChangeShapeType="1"/>
            </p:cNvCxnSpPr>
            <p:nvPr>
              <p:custDataLst>
                <p:tags r:id="rId246"/>
              </p:custDataLst>
            </p:nvPr>
          </p:nvCxnSpPr>
          <p:spPr bwMode="auto">
            <a:xfrm>
              <a:off x="244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54443" name="Oval 171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444" name="Oval 172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445" name="Oval 173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446" name="Oval 174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54447" name="AutoShape 175"/>
            <p:cNvCxnSpPr>
              <a:cxnSpLocks noChangeShapeType="1"/>
            </p:cNvCxnSpPr>
            <p:nvPr>
              <p:custDataLst>
                <p:tags r:id="rId251"/>
              </p:custDataLst>
            </p:nvPr>
          </p:nvCxnSpPr>
          <p:spPr bwMode="auto">
            <a:xfrm>
              <a:off x="520" y="3249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48" name="AutoShape 176"/>
            <p:cNvCxnSpPr>
              <a:cxnSpLocks noChangeShapeType="1"/>
            </p:cNvCxnSpPr>
            <p:nvPr>
              <p:custDataLst>
                <p:tags r:id="rId252"/>
              </p:custDataLst>
            </p:nvPr>
          </p:nvCxnSpPr>
          <p:spPr bwMode="auto">
            <a:xfrm flipV="1">
              <a:off x="520" y="3046"/>
              <a:ext cx="222" cy="19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49" name="AutoShape 177"/>
            <p:cNvCxnSpPr>
              <a:cxnSpLocks noChangeShapeType="1"/>
            </p:cNvCxnSpPr>
            <p:nvPr>
              <p:custDataLst>
                <p:tags r:id="rId253"/>
              </p:custDataLst>
            </p:nvPr>
          </p:nvCxnSpPr>
          <p:spPr bwMode="auto">
            <a:xfrm>
              <a:off x="532" y="277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0" name="AutoShape 178"/>
            <p:cNvCxnSpPr>
              <a:cxnSpLocks noChangeShapeType="1"/>
              <a:stCxn id="54445" idx="3"/>
            </p:cNvCxnSpPr>
            <p:nvPr>
              <p:custDataLst>
                <p:tags r:id="rId254"/>
              </p:custDataLst>
            </p:nvPr>
          </p:nvCxnSpPr>
          <p:spPr bwMode="auto">
            <a:xfrm flipV="1">
              <a:off x="514" y="2272"/>
              <a:ext cx="228" cy="22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1" name="AutoShape 179"/>
            <p:cNvCxnSpPr>
              <a:cxnSpLocks noChangeShapeType="1"/>
            </p:cNvCxnSpPr>
            <p:nvPr>
              <p:custDataLst>
                <p:tags r:id="rId255"/>
              </p:custDataLst>
            </p:nvPr>
          </p:nvCxnSpPr>
          <p:spPr bwMode="auto">
            <a:xfrm>
              <a:off x="526" y="251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2" name="AutoShape 180"/>
            <p:cNvCxnSpPr>
              <a:cxnSpLocks noChangeShapeType="1"/>
            </p:cNvCxnSpPr>
            <p:nvPr>
              <p:custDataLst>
                <p:tags r:id="rId256"/>
              </p:custDataLst>
            </p:nvPr>
          </p:nvCxnSpPr>
          <p:spPr bwMode="auto">
            <a:xfrm>
              <a:off x="532" y="1509"/>
              <a:ext cx="20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3" name="AutoShape 181"/>
            <p:cNvCxnSpPr>
              <a:cxnSpLocks noChangeShapeType="1"/>
            </p:cNvCxnSpPr>
            <p:nvPr>
              <p:custDataLst>
                <p:tags r:id="rId257"/>
              </p:custDataLst>
            </p:nvPr>
          </p:nvCxnSpPr>
          <p:spPr bwMode="auto">
            <a:xfrm flipV="1">
              <a:off x="532" y="1287"/>
              <a:ext cx="480" cy="19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4" name="AutoShape 182"/>
            <p:cNvCxnSpPr>
              <a:cxnSpLocks noChangeShapeType="1"/>
            </p:cNvCxnSpPr>
            <p:nvPr>
              <p:custDataLst>
                <p:tags r:id="rId258"/>
              </p:custDataLst>
            </p:nvPr>
          </p:nvCxnSpPr>
          <p:spPr bwMode="auto">
            <a:xfrm>
              <a:off x="1075" y="349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5" name="AutoShape 183"/>
            <p:cNvCxnSpPr>
              <a:cxnSpLocks noChangeShapeType="1"/>
            </p:cNvCxnSpPr>
            <p:nvPr>
              <p:custDataLst>
                <p:tags r:id="rId259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6" name="AutoShape 184"/>
            <p:cNvCxnSpPr>
              <a:cxnSpLocks noChangeShapeType="1"/>
            </p:cNvCxnSpPr>
            <p:nvPr>
              <p:custDataLst>
                <p:tags r:id="rId260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7" name="AutoShape 185"/>
            <p:cNvCxnSpPr>
              <a:cxnSpLocks noChangeShapeType="1"/>
            </p:cNvCxnSpPr>
            <p:nvPr>
              <p:custDataLst>
                <p:tags r:id="rId261"/>
              </p:custDataLst>
            </p:nvPr>
          </p:nvCxnSpPr>
          <p:spPr bwMode="auto">
            <a:xfrm>
              <a:off x="1075" y="324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8" name="AutoShape 186"/>
            <p:cNvCxnSpPr>
              <a:cxnSpLocks noChangeShapeType="1"/>
            </p:cNvCxnSpPr>
            <p:nvPr>
              <p:custDataLst>
                <p:tags r:id="rId262"/>
              </p:custDataLst>
            </p:nvPr>
          </p:nvCxnSpPr>
          <p:spPr bwMode="auto">
            <a:xfrm>
              <a:off x="1069" y="277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59" name="AutoShape 187"/>
            <p:cNvCxnSpPr>
              <a:cxnSpLocks noChangeShapeType="1"/>
            </p:cNvCxnSpPr>
            <p:nvPr>
              <p:custDataLst>
                <p:tags r:id="rId263"/>
              </p:custDataLst>
            </p:nvPr>
          </p:nvCxnSpPr>
          <p:spPr bwMode="auto">
            <a:xfrm>
              <a:off x="1093" y="2022"/>
              <a:ext cx="199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0" name="AutoShape 188"/>
            <p:cNvCxnSpPr>
              <a:cxnSpLocks noChangeShapeType="1"/>
            </p:cNvCxnSpPr>
            <p:nvPr>
              <p:custDataLst>
                <p:tags r:id="rId264"/>
              </p:custDataLst>
            </p:nvPr>
          </p:nvCxnSpPr>
          <p:spPr bwMode="auto">
            <a:xfrm>
              <a:off x="1081" y="226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1" name="AutoShape 189"/>
            <p:cNvCxnSpPr>
              <a:cxnSpLocks noChangeShapeType="1"/>
            </p:cNvCxnSpPr>
            <p:nvPr>
              <p:custDataLst>
                <p:tags r:id="rId265"/>
              </p:custDataLst>
            </p:nvPr>
          </p:nvCxnSpPr>
          <p:spPr bwMode="auto">
            <a:xfrm flipV="1">
              <a:off x="784" y="2541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2" name="AutoShape 190"/>
            <p:cNvCxnSpPr>
              <a:cxnSpLocks noChangeShapeType="1"/>
            </p:cNvCxnSpPr>
            <p:nvPr>
              <p:custDataLst>
                <p:tags r:id="rId266"/>
              </p:custDataLst>
            </p:nvPr>
          </p:nvCxnSpPr>
          <p:spPr bwMode="auto">
            <a:xfrm flipH="1">
              <a:off x="1060" y="2799"/>
              <a:ext cx="240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3" name="AutoShape 191"/>
            <p:cNvCxnSpPr>
              <a:cxnSpLocks noChangeShapeType="1"/>
            </p:cNvCxnSpPr>
            <p:nvPr>
              <p:custDataLst>
                <p:tags r:id="rId267"/>
              </p:custDataLst>
            </p:nvPr>
          </p:nvCxnSpPr>
          <p:spPr bwMode="auto">
            <a:xfrm>
              <a:off x="1060" y="1779"/>
              <a:ext cx="23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4" name="AutoShape 192"/>
            <p:cNvCxnSpPr>
              <a:cxnSpLocks noChangeShapeType="1"/>
            </p:cNvCxnSpPr>
            <p:nvPr>
              <p:custDataLst>
                <p:tags r:id="rId268"/>
              </p:custDataLst>
            </p:nvPr>
          </p:nvCxnSpPr>
          <p:spPr bwMode="auto">
            <a:xfrm flipH="1">
              <a:off x="1066" y="1275"/>
              <a:ext cx="528" cy="22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5" name="AutoShape 193"/>
            <p:cNvCxnSpPr>
              <a:cxnSpLocks noChangeShapeType="1"/>
            </p:cNvCxnSpPr>
            <p:nvPr>
              <p:custDataLst>
                <p:tags r:id="rId269"/>
              </p:custDataLst>
            </p:nvPr>
          </p:nvCxnSpPr>
          <p:spPr bwMode="auto">
            <a:xfrm>
              <a:off x="1618" y="3249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6" name="AutoShape 194"/>
            <p:cNvCxnSpPr>
              <a:cxnSpLocks noChangeShapeType="1"/>
            </p:cNvCxnSpPr>
            <p:nvPr>
              <p:custDataLst>
                <p:tags r:id="rId270"/>
              </p:custDataLst>
            </p:nvPr>
          </p:nvCxnSpPr>
          <p:spPr bwMode="auto">
            <a:xfrm>
              <a:off x="1618" y="3027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7" name="AutoShape 195"/>
            <p:cNvCxnSpPr>
              <a:cxnSpLocks noChangeShapeType="1"/>
            </p:cNvCxnSpPr>
            <p:nvPr>
              <p:custDataLst>
                <p:tags r:id="rId271"/>
              </p:custDataLst>
            </p:nvPr>
          </p:nvCxnSpPr>
          <p:spPr bwMode="auto">
            <a:xfrm>
              <a:off x="1618" y="202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8" name="AutoShape 196"/>
            <p:cNvCxnSpPr>
              <a:cxnSpLocks noChangeShapeType="1"/>
            </p:cNvCxnSpPr>
            <p:nvPr>
              <p:custDataLst>
                <p:tags r:id="rId272"/>
              </p:custDataLst>
            </p:nvPr>
          </p:nvCxnSpPr>
          <p:spPr bwMode="auto">
            <a:xfrm flipH="1" flipV="1">
              <a:off x="1618" y="2535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69" name="AutoShape 197"/>
            <p:cNvCxnSpPr>
              <a:cxnSpLocks noChangeShapeType="1"/>
            </p:cNvCxnSpPr>
            <p:nvPr>
              <p:custDataLst>
                <p:tags r:id="rId273"/>
              </p:custDataLst>
            </p:nvPr>
          </p:nvCxnSpPr>
          <p:spPr bwMode="auto">
            <a:xfrm>
              <a:off x="1630" y="1521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0" name="AutoShape 198"/>
            <p:cNvCxnSpPr>
              <a:cxnSpLocks noChangeShapeType="1"/>
            </p:cNvCxnSpPr>
            <p:nvPr>
              <p:custDataLst>
                <p:tags r:id="rId274"/>
              </p:custDataLst>
            </p:nvPr>
          </p:nvCxnSpPr>
          <p:spPr bwMode="auto">
            <a:xfrm flipH="1">
              <a:off x="1624" y="3273"/>
              <a:ext cx="216" cy="21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1" name="AutoShape 199"/>
            <p:cNvCxnSpPr>
              <a:cxnSpLocks noChangeShapeType="1"/>
            </p:cNvCxnSpPr>
            <p:nvPr>
              <p:custDataLst>
                <p:tags r:id="rId275"/>
              </p:custDataLst>
            </p:nvPr>
          </p:nvCxnSpPr>
          <p:spPr bwMode="auto">
            <a:xfrm>
              <a:off x="217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2" name="AutoShape 200"/>
            <p:cNvCxnSpPr>
              <a:cxnSpLocks noChangeShapeType="1"/>
            </p:cNvCxnSpPr>
            <p:nvPr>
              <p:custDataLst>
                <p:tags r:id="rId276"/>
              </p:custDataLst>
            </p:nvPr>
          </p:nvCxnSpPr>
          <p:spPr bwMode="auto">
            <a:xfrm>
              <a:off x="2170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3" name="AutoShape 201"/>
            <p:cNvCxnSpPr>
              <a:cxnSpLocks noChangeShapeType="1"/>
            </p:cNvCxnSpPr>
            <p:nvPr>
              <p:custDataLst>
                <p:tags r:id="rId277"/>
              </p:custDataLst>
            </p:nvPr>
          </p:nvCxnSpPr>
          <p:spPr bwMode="auto">
            <a:xfrm flipV="1">
              <a:off x="2158" y="1287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4" name="AutoShape 202"/>
            <p:cNvCxnSpPr>
              <a:cxnSpLocks noChangeShapeType="1"/>
            </p:cNvCxnSpPr>
            <p:nvPr>
              <p:custDataLst>
                <p:tags r:id="rId278"/>
              </p:custDataLst>
            </p:nvPr>
          </p:nvCxnSpPr>
          <p:spPr bwMode="auto">
            <a:xfrm>
              <a:off x="2176" y="3258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5" name="AutoShape 203"/>
            <p:cNvCxnSpPr>
              <a:cxnSpLocks noChangeShapeType="1"/>
            </p:cNvCxnSpPr>
            <p:nvPr>
              <p:custDataLst>
                <p:tags r:id="rId279"/>
              </p:custDataLst>
            </p:nvPr>
          </p:nvCxnSpPr>
          <p:spPr bwMode="auto">
            <a:xfrm flipH="1" flipV="1">
              <a:off x="2158" y="2289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54476" name="AutoShape 204"/>
            <p:cNvCxnSpPr>
              <a:cxnSpLocks noChangeShapeType="1"/>
            </p:cNvCxnSpPr>
            <p:nvPr>
              <p:custDataLst>
                <p:tags r:id="rId280"/>
              </p:custDataLst>
            </p:nvPr>
          </p:nvCxnSpPr>
          <p:spPr bwMode="auto">
            <a:xfrm flipV="1">
              <a:off x="2146" y="2805"/>
              <a:ext cx="246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</p:grpSp>
      <p:sp>
        <p:nvSpPr>
          <p:cNvPr id="54477" name="Rectangle 205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Abstraction</a:t>
            </a:r>
          </a:p>
        </p:txBody>
      </p:sp>
      <p:sp>
        <p:nvSpPr>
          <p:cNvPr id="54479" name="Rectangle 20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95825" y="1905000"/>
            <a:ext cx="962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000000"/>
                </a:solidFill>
                <a:ea typeface="新細明體" charset="-120"/>
              </a:rPr>
              <a:t>State</a:t>
            </a:r>
            <a:endParaRPr lang="en-US" altLang="zh-TW" b="1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54478" name="Rectangle 20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1676400"/>
            <a:ext cx="4391025" cy="4149725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4480" name="AutoShape 208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5751513" y="2644775"/>
            <a:ext cx="2017712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sp>
        <p:nvSpPr>
          <p:cNvPr id="54481" name="Oval 20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 flipV="1">
            <a:off x="5095875" y="242887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21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57700" y="2990850"/>
            <a:ext cx="1638300" cy="1466850"/>
            <a:chOff x="3702" y="1440"/>
            <a:chExt cx="1032" cy="924"/>
          </a:xfrm>
        </p:grpSpPr>
        <p:sp>
          <p:nvSpPr>
            <p:cNvPr id="54484" name="Rectangle 21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702" y="144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4485" name="Rectangle 21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972" y="144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3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4486" name="Oval 214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 flipH="1" flipV="1">
              <a:off x="4164" y="1662"/>
              <a:ext cx="89" cy="95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54487" name="Oval 2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8058150" y="240982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4" name="Group 216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24775" y="3000375"/>
            <a:ext cx="1638300" cy="1466850"/>
            <a:chOff x="4866" y="1890"/>
            <a:chExt cx="1032" cy="924"/>
          </a:xfrm>
        </p:grpSpPr>
        <p:sp>
          <p:nvSpPr>
            <p:cNvPr id="54489" name="Rectangle 217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866" y="189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4490" name="Rectangle 218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5136" y="189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4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6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54491" name="Oval 219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flipH="1" flipV="1">
              <a:off x="5328" y="2112"/>
              <a:ext cx="89" cy="9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54492" name="Rectangle 2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43425" y="3009900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493" name="Rectangle 22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00975" y="3000375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494" name="Rectangle 2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53000" y="4676775"/>
            <a:ext cx="8001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495" name="Rectangle 22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34325" y="4676775"/>
            <a:ext cx="8382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4496" name="AutoShape 224"/>
          <p:cNvCxnSpPr>
            <a:cxnSpLocks noChangeShapeType="1"/>
          </p:cNvCxnSpPr>
          <p:nvPr>
            <p:custDataLst>
              <p:tags r:id="rId18"/>
            </p:custDataLst>
          </p:nvPr>
        </p:nvCxnSpPr>
        <p:spPr bwMode="auto">
          <a:xfrm>
            <a:off x="5846763" y="5006975"/>
            <a:ext cx="201771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4497" name="Rectangle 22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72013" y="5519738"/>
            <a:ext cx="18367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54498" name="Rectangle 22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91400" y="5527675"/>
            <a:ext cx="17843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   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   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cxnSp>
        <p:nvCxnSpPr>
          <p:cNvPr id="54499" name="AutoShape 227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 flipH="1">
            <a:off x="1538288" y="2228850"/>
            <a:ext cx="6794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00" name="AutoShape 228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>
            <a:off x="3267075" y="3170238"/>
            <a:ext cx="1588" cy="566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4501" name="Rectangle 22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7175" y="193357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3" name="Line 23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028700" y="19335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4" name="Line 23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858963" y="19399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5" name="Line 23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735263" y="194468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6" name="Line 23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92513" y="193040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7" name="Line 23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5400000">
            <a:off x="2309813" y="57467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8" name="Line 23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5400000">
            <a:off x="2290763" y="1355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09" name="Line 23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5400000">
            <a:off x="2300288" y="21463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510" name="Line 23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5400000">
            <a:off x="2300288" y="29464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4513" name="AutoShape 241"/>
          <p:cNvCxnSpPr>
            <a:cxnSpLocks noChangeShapeType="1"/>
          </p:cNvCxnSpPr>
          <p:nvPr>
            <p:custDataLst>
              <p:tags r:id="rId32"/>
            </p:custDataLst>
          </p:nvPr>
        </p:nvCxnSpPr>
        <p:spPr bwMode="auto">
          <a:xfrm flipV="1">
            <a:off x="739775" y="53244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14" name="AutoShape 242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 flipV="1">
            <a:off x="631825" y="464502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15" name="AutoShape 243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flipV="1">
            <a:off x="760413" y="4729163"/>
            <a:ext cx="546100" cy="474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16" name="AutoShape 244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 flipV="1">
            <a:off x="1536700" y="379253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19" name="AutoShape 247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 flipV="1">
            <a:off x="1557338" y="5322888"/>
            <a:ext cx="6810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0" name="AutoShape 248"/>
          <p:cNvCxnSpPr>
            <a:cxnSpLocks noChangeShapeType="1"/>
          </p:cNvCxnSpPr>
          <p:nvPr>
            <p:custDataLst>
              <p:tags r:id="rId37"/>
            </p:custDataLst>
          </p:nvPr>
        </p:nvCxnSpPr>
        <p:spPr bwMode="auto">
          <a:xfrm flipV="1">
            <a:off x="2451100" y="52355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1" name="AutoShape 249"/>
          <p:cNvCxnSpPr>
            <a:cxnSpLocks noChangeShapeType="1"/>
          </p:cNvCxnSpPr>
          <p:nvPr>
            <p:custDataLst>
              <p:tags r:id="rId38"/>
            </p:custDataLst>
          </p:nvPr>
        </p:nvCxnSpPr>
        <p:spPr bwMode="auto">
          <a:xfrm flipV="1">
            <a:off x="3317875" y="53228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2" name="AutoShape 250"/>
          <p:cNvCxnSpPr>
            <a:cxnSpLocks noChangeShapeType="1"/>
          </p:cNvCxnSpPr>
          <p:nvPr>
            <p:custDataLst>
              <p:tags r:id="rId39"/>
            </p:custDataLst>
          </p:nvPr>
        </p:nvCxnSpPr>
        <p:spPr bwMode="auto">
          <a:xfrm flipV="1">
            <a:off x="2286000" y="46910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3" name="AutoShape 251"/>
          <p:cNvCxnSpPr>
            <a:cxnSpLocks noChangeShapeType="1"/>
          </p:cNvCxnSpPr>
          <p:nvPr>
            <p:custDataLst>
              <p:tags r:id="rId40"/>
            </p:custDataLst>
          </p:nvPr>
        </p:nvCxnSpPr>
        <p:spPr bwMode="auto">
          <a:xfrm flipV="1">
            <a:off x="649288" y="4551363"/>
            <a:ext cx="6810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4" name="AutoShape 252"/>
          <p:cNvCxnSpPr>
            <a:cxnSpLocks noChangeShapeType="1"/>
          </p:cNvCxnSpPr>
          <p:nvPr>
            <p:custDataLst>
              <p:tags r:id="rId41"/>
            </p:custDataLst>
          </p:nvPr>
        </p:nvCxnSpPr>
        <p:spPr bwMode="auto">
          <a:xfrm>
            <a:off x="625475" y="3873500"/>
            <a:ext cx="1588" cy="547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5" name="AutoShape 253"/>
          <p:cNvCxnSpPr>
            <a:cxnSpLocks noChangeShapeType="1"/>
          </p:cNvCxnSpPr>
          <p:nvPr>
            <p:custDataLst>
              <p:tags r:id="rId42"/>
            </p:custDataLst>
          </p:nvPr>
        </p:nvCxnSpPr>
        <p:spPr bwMode="auto">
          <a:xfrm>
            <a:off x="1471613" y="4668838"/>
            <a:ext cx="1587" cy="547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6" name="AutoShape 254"/>
          <p:cNvCxnSpPr>
            <a:cxnSpLocks noChangeShapeType="1"/>
          </p:cNvCxnSpPr>
          <p:nvPr>
            <p:custDataLst>
              <p:tags r:id="rId43"/>
            </p:custDataLst>
          </p:nvPr>
        </p:nvCxnSpPr>
        <p:spPr bwMode="auto">
          <a:xfrm flipV="1">
            <a:off x="2365375" y="457041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7" name="AutoShape 255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 flipV="1">
            <a:off x="2274888" y="3900488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8" name="AutoShape 256"/>
          <p:cNvCxnSpPr>
            <a:cxnSpLocks noChangeShapeType="1"/>
          </p:cNvCxnSpPr>
          <p:nvPr>
            <p:custDataLst>
              <p:tags r:id="rId45"/>
            </p:custDataLst>
          </p:nvPr>
        </p:nvCxnSpPr>
        <p:spPr bwMode="auto">
          <a:xfrm flipV="1">
            <a:off x="1498600" y="45608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29" name="AutoShape 257"/>
          <p:cNvCxnSpPr>
            <a:cxnSpLocks noChangeShapeType="1"/>
          </p:cNvCxnSpPr>
          <p:nvPr>
            <p:custDataLst>
              <p:tags r:id="rId46"/>
            </p:custDataLst>
          </p:nvPr>
        </p:nvCxnSpPr>
        <p:spPr bwMode="auto">
          <a:xfrm flipV="1">
            <a:off x="3290888" y="4765675"/>
            <a:ext cx="546100" cy="474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0" name="AutoShape 258"/>
          <p:cNvCxnSpPr>
            <a:cxnSpLocks noChangeShapeType="1"/>
          </p:cNvCxnSpPr>
          <p:nvPr>
            <p:custDataLst>
              <p:tags r:id="rId47"/>
            </p:custDataLst>
          </p:nvPr>
        </p:nvCxnSpPr>
        <p:spPr bwMode="auto">
          <a:xfrm flipV="1">
            <a:off x="3170238" y="462280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1" name="AutoShape 259"/>
          <p:cNvCxnSpPr>
            <a:cxnSpLocks noChangeShapeType="1"/>
          </p:cNvCxnSpPr>
          <p:nvPr>
            <p:custDataLst>
              <p:tags r:id="rId48"/>
            </p:custDataLst>
          </p:nvPr>
        </p:nvCxnSpPr>
        <p:spPr bwMode="auto">
          <a:xfrm flipV="1">
            <a:off x="1476375" y="31400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2" name="AutoShape 260"/>
          <p:cNvCxnSpPr>
            <a:cxnSpLocks noChangeShapeType="1"/>
          </p:cNvCxnSpPr>
          <p:nvPr>
            <p:custDataLst>
              <p:tags r:id="rId49"/>
            </p:custDataLst>
          </p:nvPr>
        </p:nvCxnSpPr>
        <p:spPr bwMode="auto">
          <a:xfrm flipV="1">
            <a:off x="1466850" y="38798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3" name="AutoShape 261"/>
          <p:cNvCxnSpPr>
            <a:cxnSpLocks noChangeShapeType="1"/>
          </p:cNvCxnSpPr>
          <p:nvPr>
            <p:custDataLst>
              <p:tags r:id="rId50"/>
            </p:custDataLst>
          </p:nvPr>
        </p:nvCxnSpPr>
        <p:spPr bwMode="auto">
          <a:xfrm flipV="1">
            <a:off x="3160713" y="38909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4" name="AutoShape 262"/>
          <p:cNvCxnSpPr>
            <a:cxnSpLocks noChangeShapeType="1"/>
          </p:cNvCxnSpPr>
          <p:nvPr>
            <p:custDataLst>
              <p:tags r:id="rId51"/>
            </p:custDataLst>
          </p:nvPr>
        </p:nvCxnSpPr>
        <p:spPr bwMode="auto">
          <a:xfrm flipV="1">
            <a:off x="3967163" y="38893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5" name="AutoShape 263"/>
          <p:cNvCxnSpPr>
            <a:cxnSpLocks noChangeShapeType="1"/>
          </p:cNvCxnSpPr>
          <p:nvPr>
            <p:custDataLst>
              <p:tags r:id="rId52"/>
            </p:custDataLst>
          </p:nvPr>
        </p:nvCxnSpPr>
        <p:spPr bwMode="auto">
          <a:xfrm flipH="1" flipV="1">
            <a:off x="3355975" y="3929063"/>
            <a:ext cx="454025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6" name="AutoShape 264"/>
          <p:cNvCxnSpPr>
            <a:cxnSpLocks noChangeShapeType="1"/>
          </p:cNvCxnSpPr>
          <p:nvPr>
            <p:custDataLst>
              <p:tags r:id="rId53"/>
            </p:custDataLst>
          </p:nvPr>
        </p:nvCxnSpPr>
        <p:spPr bwMode="auto">
          <a:xfrm flipV="1">
            <a:off x="706438" y="22923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7" name="AutoShape 265"/>
          <p:cNvCxnSpPr>
            <a:cxnSpLocks noChangeShapeType="1"/>
          </p:cNvCxnSpPr>
          <p:nvPr>
            <p:custDataLst>
              <p:tags r:id="rId54"/>
            </p:custDataLst>
          </p:nvPr>
        </p:nvCxnSpPr>
        <p:spPr bwMode="auto">
          <a:xfrm flipV="1">
            <a:off x="1476375" y="23018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8" name="AutoShape 266"/>
          <p:cNvCxnSpPr>
            <a:cxnSpLocks noChangeShapeType="1"/>
          </p:cNvCxnSpPr>
          <p:nvPr>
            <p:custDataLst>
              <p:tags r:id="rId55"/>
            </p:custDataLst>
          </p:nvPr>
        </p:nvCxnSpPr>
        <p:spPr bwMode="auto">
          <a:xfrm flipV="1">
            <a:off x="2273300" y="230981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39" name="AutoShape 267"/>
          <p:cNvCxnSpPr>
            <a:cxnSpLocks noChangeShapeType="1"/>
          </p:cNvCxnSpPr>
          <p:nvPr>
            <p:custDataLst>
              <p:tags r:id="rId56"/>
            </p:custDataLst>
          </p:nvPr>
        </p:nvCxnSpPr>
        <p:spPr bwMode="auto">
          <a:xfrm flipV="1">
            <a:off x="3167063" y="23272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0" name="AutoShape 268"/>
          <p:cNvCxnSpPr>
            <a:cxnSpLocks noChangeShapeType="1"/>
          </p:cNvCxnSpPr>
          <p:nvPr>
            <p:custDataLst>
              <p:tags r:id="rId57"/>
            </p:custDataLst>
          </p:nvPr>
        </p:nvCxnSpPr>
        <p:spPr bwMode="auto">
          <a:xfrm flipV="1">
            <a:off x="3963988" y="233521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1" name="AutoShape 269"/>
          <p:cNvCxnSpPr>
            <a:cxnSpLocks noChangeShapeType="1"/>
          </p:cNvCxnSpPr>
          <p:nvPr>
            <p:custDataLst>
              <p:tags r:id="rId58"/>
            </p:custDataLst>
          </p:nvPr>
        </p:nvCxnSpPr>
        <p:spPr bwMode="auto">
          <a:xfrm flipV="1">
            <a:off x="2270125" y="31432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3" name="AutoShape 271"/>
          <p:cNvCxnSpPr>
            <a:cxnSpLocks noChangeShapeType="1"/>
          </p:cNvCxnSpPr>
          <p:nvPr>
            <p:custDataLst>
              <p:tags r:id="rId59"/>
            </p:custDataLst>
          </p:nvPr>
        </p:nvCxnSpPr>
        <p:spPr bwMode="auto">
          <a:xfrm>
            <a:off x="3968750" y="4632325"/>
            <a:ext cx="1588" cy="566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4" name="AutoShape 272"/>
          <p:cNvCxnSpPr>
            <a:cxnSpLocks noChangeShapeType="1"/>
          </p:cNvCxnSpPr>
          <p:nvPr>
            <p:custDataLst>
              <p:tags r:id="rId60"/>
            </p:custDataLst>
          </p:nvPr>
        </p:nvCxnSpPr>
        <p:spPr bwMode="auto">
          <a:xfrm flipH="1" flipV="1">
            <a:off x="2517775" y="3917950"/>
            <a:ext cx="454025" cy="531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6" name="AutoShape 274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V="1">
            <a:off x="1543050" y="30114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7" name="AutoShape 275"/>
          <p:cNvCxnSpPr>
            <a:cxnSpLocks noChangeShapeType="1"/>
          </p:cNvCxnSpPr>
          <p:nvPr>
            <p:custDataLst>
              <p:tags r:id="rId62"/>
            </p:custDataLst>
          </p:nvPr>
        </p:nvCxnSpPr>
        <p:spPr bwMode="auto">
          <a:xfrm flipV="1">
            <a:off x="2349500" y="30003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8" name="AutoShape 276"/>
          <p:cNvCxnSpPr>
            <a:cxnSpLocks noChangeShapeType="1"/>
          </p:cNvCxnSpPr>
          <p:nvPr>
            <p:custDataLst>
              <p:tags r:id="rId63"/>
            </p:custDataLst>
          </p:nvPr>
        </p:nvCxnSpPr>
        <p:spPr bwMode="auto">
          <a:xfrm>
            <a:off x="477838" y="2328863"/>
            <a:ext cx="1587" cy="547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49" name="AutoShape 277"/>
          <p:cNvCxnSpPr>
            <a:cxnSpLocks noChangeShapeType="1"/>
          </p:cNvCxnSpPr>
          <p:nvPr>
            <p:custDataLst>
              <p:tags r:id="rId64"/>
            </p:custDataLst>
          </p:nvPr>
        </p:nvCxnSpPr>
        <p:spPr bwMode="auto">
          <a:xfrm flipV="1">
            <a:off x="723900" y="222091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50" name="AutoShape 278"/>
          <p:cNvCxnSpPr>
            <a:cxnSpLocks noChangeShapeType="1"/>
          </p:cNvCxnSpPr>
          <p:nvPr>
            <p:custDataLst>
              <p:tags r:id="rId65"/>
            </p:custDataLst>
          </p:nvPr>
        </p:nvCxnSpPr>
        <p:spPr bwMode="auto">
          <a:xfrm flipH="1">
            <a:off x="2413000" y="5411788"/>
            <a:ext cx="6794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51" name="AutoShape 279"/>
          <p:cNvCxnSpPr>
            <a:cxnSpLocks noChangeShapeType="1"/>
          </p:cNvCxnSpPr>
          <p:nvPr>
            <p:custDataLst>
              <p:tags r:id="rId66"/>
            </p:custDataLst>
          </p:nvPr>
        </p:nvCxnSpPr>
        <p:spPr bwMode="auto">
          <a:xfrm flipV="1">
            <a:off x="2347913" y="2228850"/>
            <a:ext cx="681037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52" name="AutoShape 280"/>
          <p:cNvCxnSpPr>
            <a:cxnSpLocks noChangeShapeType="1"/>
          </p:cNvCxnSpPr>
          <p:nvPr>
            <p:custDataLst>
              <p:tags r:id="rId67"/>
            </p:custDataLst>
          </p:nvPr>
        </p:nvCxnSpPr>
        <p:spPr bwMode="auto">
          <a:xfrm flipV="1">
            <a:off x="3222625" y="222726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53" name="AutoShape 281"/>
          <p:cNvCxnSpPr>
            <a:cxnSpLocks noChangeShapeType="1"/>
          </p:cNvCxnSpPr>
          <p:nvPr>
            <p:custDataLst>
              <p:tags r:id="rId68"/>
            </p:custDataLst>
          </p:nvPr>
        </p:nvCxnSpPr>
        <p:spPr bwMode="auto">
          <a:xfrm flipV="1">
            <a:off x="679450" y="378142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4556" name="AutoShape 284"/>
          <p:cNvCxnSpPr>
            <a:cxnSpLocks noChangeShapeType="1"/>
          </p:cNvCxnSpPr>
          <p:nvPr>
            <p:custDataLst>
              <p:tags r:id="rId69"/>
            </p:custDataLst>
          </p:nvPr>
        </p:nvCxnSpPr>
        <p:spPr bwMode="auto">
          <a:xfrm flipV="1">
            <a:off x="3052763" y="31289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4560" name="Rectangle 288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5762625" y="5127625"/>
            <a:ext cx="2195513" cy="290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000" b="1" smtClean="0">
                <a:solidFill>
                  <a:srgbClr val="333399"/>
                </a:solidFill>
                <a:ea typeface="新細明體" charset="-120"/>
              </a:rPr>
              <a:t>Theorem Prover </a:t>
            </a:r>
          </a:p>
        </p:txBody>
      </p:sp>
      <p:sp>
        <p:nvSpPr>
          <p:cNvPr id="54561" name="Rectangle 289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98513" y="5988050"/>
            <a:ext cx="3424237" cy="330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Existential Lifting </a:t>
            </a:r>
          </a:p>
        </p:txBody>
      </p:sp>
      <p:sp>
        <p:nvSpPr>
          <p:cNvPr id="282" name="Text Box 205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720792" y="2996952"/>
            <a:ext cx="2016224" cy="984250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wrap="none" tIns="18288" anchor="ctr"/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new++;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:} …</a:t>
            </a:r>
            <a:endParaRPr kumimoji="1" lang="en-US" altLang="zh-TW" sz="2400" i="1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283" name="投影片編號版面配置區 2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 flipV="1">
            <a:off x="2030413" y="476250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283651" name="AutoShape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2943225" y="3260725"/>
            <a:ext cx="0" cy="296863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283652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 flipV="1">
            <a:off x="2030413" y="395287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65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 flipV="1">
            <a:off x="2012950" y="357028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87338" y="1962150"/>
            <a:ext cx="4027487" cy="3646488"/>
            <a:chOff x="181" y="1236"/>
            <a:chExt cx="2537" cy="2297"/>
          </a:xfrm>
        </p:grpSpPr>
        <p:sp>
          <p:nvSpPr>
            <p:cNvPr id="283655" name="Oval 7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flipH="1" flipV="1">
              <a:off x="127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56" name="Oval 8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 flipH="1" flipV="1">
              <a:off x="18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57" name="Oval 9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flipH="1" flipV="1">
              <a:off x="46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58" name="Oval 10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 flipH="1" flipV="1">
              <a:off x="18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59" name="Oval 11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flipH="1" flipV="1">
              <a:off x="46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0" name="Oval 12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flipH="1" flipV="1">
              <a:off x="733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1" name="Oval 13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 flipH="1" flipV="1">
              <a:off x="101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2" name="Oval 1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 flipH="1" flipV="1">
              <a:off x="128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3" name="Oval 15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 flipH="1" flipV="1">
              <a:off x="156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4" name="Oval 1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flipH="1" flipV="1">
              <a:off x="733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5" name="Oval 17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101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6" name="Oval 18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 flipH="1" flipV="1">
              <a:off x="128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7" name="Oval 1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156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8" name="Oval 2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1825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69" name="Oval 2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flipH="1" flipV="1">
              <a:off x="210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0" name="Oval 2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 flipH="1" flipV="1">
              <a:off x="2377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1" name="Oval 2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 flipH="1" flipV="1">
              <a:off x="2659" y="347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2" name="Oval 2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 flipH="1" flipV="1">
              <a:off x="1825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3" name="Oval 2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 flipH="1" flipV="1">
              <a:off x="210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4" name="Oval 26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flipH="1" flipV="1">
              <a:off x="2377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5" name="Oval 27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 flipH="1" flipV="1">
              <a:off x="2659" y="322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6" name="Oval 28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 flipH="1" flipV="1">
              <a:off x="18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7" name="Oval 2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8" name="Oval 30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 flipH="1" flipV="1">
              <a:off x="18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79" name="Oval 3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0" name="Oval 32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 flipH="1" flipV="1">
              <a:off x="18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1" name="Oval 33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2" name="Oval 34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18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3" name="Oval 35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4" name="Oval 36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 flipH="1" flipV="1">
              <a:off x="727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5" name="Oval 37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flipH="1" flipV="1">
              <a:off x="100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6" name="Oval 38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 flipH="1" flipV="1">
              <a:off x="156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7" name="Oval 39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flipH="1" flipV="1">
              <a:off x="727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8" name="Oval 40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 flipH="1" flipV="1">
              <a:off x="100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89" name="Oval 41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 flipH="1" flipV="1">
              <a:off x="156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0" name="Oval 42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 flipH="1" flipV="1">
              <a:off x="727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1" name="Oval 43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 flipH="1" flipV="1">
              <a:off x="100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2" name="Oval 44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 flipH="1" flipV="1">
              <a:off x="156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3" name="Oval 45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 flipH="1" flipV="1">
              <a:off x="727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4" name="Oval 46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 flipH="1" flipV="1">
              <a:off x="100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5" name="Oval 47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flipH="1" flipV="1">
              <a:off x="156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6" name="Oval 48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 flipH="1" flipV="1">
              <a:off x="181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7" name="Oval 49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flipH="1" flipV="1">
              <a:off x="210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8" name="Oval 50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 flipH="1" flipV="1">
              <a:off x="2371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699" name="Oval 51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 flipH="1" flipV="1">
              <a:off x="265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0" name="Oval 52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1819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1" name="Oval 53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 flipH="1" flipV="1">
              <a:off x="210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2" name="Oval 54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 flipH="1" flipV="1">
              <a:off x="2371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3" name="Oval 55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 flipH="1" flipV="1">
              <a:off x="265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4" name="Oval 56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 flipH="1" flipV="1">
              <a:off x="1819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5" name="Oval 57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 flipH="1" flipV="1">
              <a:off x="210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6" name="Oval 58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 flipH="1" flipV="1">
              <a:off x="2371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7" name="Oval 59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 flipH="1" flipV="1">
              <a:off x="265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8" name="Oval 60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 flipH="1" flipV="1">
              <a:off x="1819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09" name="Oval 61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 flipH="1" flipV="1">
              <a:off x="210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0" name="Oval 62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 flipH="1" flipV="1">
              <a:off x="2371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1" name="Oval 63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 flipH="1" flipV="1">
              <a:off x="265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2" name="Oval 64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 flipH="1" flipV="1">
              <a:off x="18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3" name="Oval 65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 flipH="1" flipV="1">
              <a:off x="46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4" name="Oval 66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flipH="1" flipV="1">
              <a:off x="18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5" name="Oval 6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 flipH="1" flipV="1">
              <a:off x="46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6" name="Oval 68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 flipH="1" flipV="1">
              <a:off x="18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7" name="Oval 69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 flipH="1" flipV="1">
              <a:off x="46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8" name="Oval 7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 flipH="1" flipV="1">
              <a:off x="18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19" name="Oval 7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flipH="1" flipV="1">
              <a:off x="46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0" name="Oval 72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 flipH="1" flipV="1">
              <a:off x="733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1" name="Oval 73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 flipH="1" flipV="1">
              <a:off x="101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2" name="Oval 7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 flipH="1" flipV="1">
              <a:off x="128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3" name="Oval 7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H="1" flipV="1">
              <a:off x="156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4" name="Oval 76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flipH="1" flipV="1">
              <a:off x="733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5" name="Oval 77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flipH="1" flipV="1">
              <a:off x="101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6" name="Oval 78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 flipH="1" flipV="1">
              <a:off x="128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7" name="Oval 79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 flipH="1" flipV="1">
              <a:off x="156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8" name="Oval 80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 flipH="1" flipV="1">
              <a:off x="733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29" name="Oval 81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 flipH="1" flipV="1">
              <a:off x="101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0" name="Oval 8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 flipH="1" flipV="1">
              <a:off x="128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1" name="Oval 83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 flipH="1" flipV="1">
              <a:off x="156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2" name="Oval 84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 flipH="1" flipV="1">
              <a:off x="733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3" name="Oval 85"/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 flipH="1" flipV="1">
              <a:off x="101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4" name="Oval 86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 flipH="1" flipV="1">
              <a:off x="128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5" name="Oval 87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 flipH="1" flipV="1">
              <a:off x="156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6" name="Oval 88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 flipH="1" flipV="1">
              <a:off x="1825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7" name="Oval 89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 flipH="1" flipV="1">
              <a:off x="210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8" name="Oval 90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 flipH="1" flipV="1">
              <a:off x="2377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39" name="Oval 91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 flipH="1" flipV="1">
              <a:off x="2659" y="199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0" name="Oval 92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 flipH="1" flipV="1">
              <a:off x="1825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1" name="Oval 93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 flipH="1" flipV="1">
              <a:off x="210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2" name="Oval 94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 flipH="1" flipV="1">
              <a:off x="2377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3" name="Oval 95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 flipH="1" flipV="1">
              <a:off x="2659" y="174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4" name="Oval 9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 flipH="1" flipV="1">
              <a:off x="1825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5" name="Oval 97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 flipH="1" flipV="1">
              <a:off x="210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6" name="Oval 98"/>
            <p:cNvSpPr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 flipH="1" flipV="1">
              <a:off x="2377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7" name="Oval 99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 flipH="1" flipV="1">
              <a:off x="2659" y="1482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8" name="Oval 100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 flipH="1" flipV="1">
              <a:off x="1825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49" name="Oval 101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 flipH="1" flipV="1">
              <a:off x="210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50" name="Oval 102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 flipH="1" flipV="1">
              <a:off x="2377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751" name="Oval 103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 flipH="1" flipV="1">
              <a:off x="2659" y="1236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283752" name="AutoShape 104"/>
            <p:cNvCxnSpPr>
              <a:cxnSpLocks noChangeShapeType="1"/>
              <a:stCxn id="283656" idx="2"/>
              <a:endCxn id="283657" idx="6"/>
            </p:cNvCxnSpPr>
            <p:nvPr>
              <p:custDataLst>
                <p:tags r:id="rId174"/>
              </p:custDataLst>
            </p:nvPr>
          </p:nvCxnSpPr>
          <p:spPr bwMode="auto">
            <a:xfrm>
              <a:off x="247" y="350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3" name="AutoShape 105"/>
            <p:cNvCxnSpPr>
              <a:cxnSpLocks noChangeShapeType="1"/>
            </p:cNvCxnSpPr>
            <p:nvPr>
              <p:custDataLst>
                <p:tags r:id="rId175"/>
              </p:custDataLst>
            </p:nvPr>
          </p:nvCxnSpPr>
          <p:spPr bwMode="auto">
            <a:xfrm flipH="1">
              <a:off x="226" y="1533"/>
              <a:ext cx="252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4" name="AutoShape 106"/>
            <p:cNvCxnSpPr>
              <a:cxnSpLocks noChangeShapeType="1"/>
            </p:cNvCxnSpPr>
            <p:nvPr>
              <p:custDataLst>
                <p:tags r:id="rId176"/>
              </p:custDataLst>
            </p:nvPr>
          </p:nvCxnSpPr>
          <p:spPr bwMode="auto">
            <a:xfrm>
              <a:off x="778" y="350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5" name="AutoShape 107"/>
            <p:cNvCxnSpPr>
              <a:cxnSpLocks noChangeShapeType="1"/>
            </p:cNvCxnSpPr>
            <p:nvPr>
              <p:custDataLst>
                <p:tags r:id="rId177"/>
              </p:custDataLst>
            </p:nvPr>
          </p:nvCxnSpPr>
          <p:spPr bwMode="auto">
            <a:xfrm flipV="1">
              <a:off x="49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6" name="AutoShape 108"/>
            <p:cNvCxnSpPr>
              <a:cxnSpLocks noChangeShapeType="1"/>
            </p:cNvCxnSpPr>
            <p:nvPr>
              <p:custDataLst>
                <p:tags r:id="rId178"/>
              </p:custDataLst>
            </p:nvPr>
          </p:nvCxnSpPr>
          <p:spPr bwMode="auto">
            <a:xfrm flipV="1">
              <a:off x="492" y="3048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7" name="AutoShape 109"/>
            <p:cNvCxnSpPr>
              <a:cxnSpLocks noChangeShapeType="1"/>
            </p:cNvCxnSpPr>
            <p:nvPr>
              <p:custDataLst>
                <p:tags r:id="rId179"/>
              </p:custDataLst>
            </p:nvPr>
          </p:nvCxnSpPr>
          <p:spPr bwMode="auto">
            <a:xfrm flipV="1">
              <a:off x="493" y="280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8" name="AutoShape 110"/>
            <p:cNvCxnSpPr>
              <a:cxnSpLocks noChangeShapeType="1"/>
            </p:cNvCxnSpPr>
            <p:nvPr>
              <p:custDataLst>
                <p:tags r:id="rId180"/>
              </p:custDataLst>
            </p:nvPr>
          </p:nvCxnSpPr>
          <p:spPr bwMode="auto">
            <a:xfrm flipV="1">
              <a:off x="751" y="280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59" name="AutoShape 111"/>
            <p:cNvCxnSpPr>
              <a:cxnSpLocks noChangeShapeType="1"/>
            </p:cNvCxnSpPr>
            <p:nvPr>
              <p:custDataLst>
                <p:tags r:id="rId181"/>
              </p:custDataLst>
            </p:nvPr>
          </p:nvCxnSpPr>
          <p:spPr bwMode="auto">
            <a:xfrm flipV="1">
              <a:off x="763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0" name="AutoShape 112"/>
            <p:cNvCxnSpPr>
              <a:cxnSpLocks noChangeShapeType="1"/>
            </p:cNvCxnSpPr>
            <p:nvPr>
              <p:custDataLst>
                <p:tags r:id="rId182"/>
              </p:custDataLst>
            </p:nvPr>
          </p:nvCxnSpPr>
          <p:spPr bwMode="auto">
            <a:xfrm>
              <a:off x="492" y="2293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1" name="AutoShape 113"/>
            <p:cNvCxnSpPr>
              <a:cxnSpLocks noChangeShapeType="1"/>
            </p:cNvCxnSpPr>
            <p:nvPr>
              <p:custDataLst>
                <p:tags r:id="rId183"/>
              </p:custDataLst>
            </p:nvPr>
          </p:nvCxnSpPr>
          <p:spPr bwMode="auto">
            <a:xfrm flipV="1">
              <a:off x="756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2" name="AutoShape 114"/>
            <p:cNvCxnSpPr>
              <a:cxnSpLocks noChangeShapeType="1"/>
            </p:cNvCxnSpPr>
            <p:nvPr>
              <p:custDataLst>
                <p:tags r:id="rId184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3" name="AutoShape 115"/>
            <p:cNvCxnSpPr>
              <a:cxnSpLocks noChangeShapeType="1"/>
            </p:cNvCxnSpPr>
            <p:nvPr>
              <p:custDataLst>
                <p:tags r:id="rId185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4" name="AutoShape 116"/>
            <p:cNvCxnSpPr>
              <a:cxnSpLocks noChangeShapeType="1"/>
            </p:cNvCxnSpPr>
            <p:nvPr>
              <p:custDataLst>
                <p:tags r:id="rId186"/>
              </p:custDataLst>
            </p:nvPr>
          </p:nvCxnSpPr>
          <p:spPr bwMode="auto">
            <a:xfrm flipV="1">
              <a:off x="1309" y="327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5" name="AutoShape 117"/>
            <p:cNvCxnSpPr>
              <a:cxnSpLocks noChangeShapeType="1"/>
            </p:cNvCxnSpPr>
            <p:nvPr>
              <p:custDataLst>
                <p:tags r:id="rId187"/>
              </p:custDataLst>
            </p:nvPr>
          </p:nvCxnSpPr>
          <p:spPr bwMode="auto">
            <a:xfrm flipV="1">
              <a:off x="1308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6" name="AutoShape 118"/>
            <p:cNvCxnSpPr>
              <a:cxnSpLocks noChangeShapeType="1"/>
            </p:cNvCxnSpPr>
            <p:nvPr>
              <p:custDataLst>
                <p:tags r:id="rId188"/>
              </p:custDataLst>
            </p:nvPr>
          </p:nvCxnSpPr>
          <p:spPr bwMode="auto">
            <a:xfrm flipV="1">
              <a:off x="1309" y="279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7" name="AutoShape 119"/>
            <p:cNvCxnSpPr>
              <a:cxnSpLocks noChangeShapeType="1"/>
            </p:cNvCxnSpPr>
            <p:nvPr>
              <p:custDataLst>
                <p:tags r:id="rId189"/>
              </p:custDataLst>
            </p:nvPr>
          </p:nvCxnSpPr>
          <p:spPr bwMode="auto">
            <a:xfrm flipV="1">
              <a:off x="1309" y="253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8" name="AutoShape 120"/>
            <p:cNvCxnSpPr>
              <a:cxnSpLocks noChangeShapeType="1"/>
            </p:cNvCxnSpPr>
            <p:nvPr>
              <p:custDataLst>
                <p:tags r:id="rId190"/>
              </p:custDataLst>
            </p:nvPr>
          </p:nvCxnSpPr>
          <p:spPr bwMode="auto">
            <a:xfrm flipV="1">
              <a:off x="1302" y="204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69" name="AutoShape 121"/>
            <p:cNvCxnSpPr>
              <a:cxnSpLocks noChangeShapeType="1"/>
            </p:cNvCxnSpPr>
            <p:nvPr>
              <p:custDataLst>
                <p:tags r:id="rId191"/>
              </p:custDataLst>
            </p:nvPr>
          </p:nvCxnSpPr>
          <p:spPr bwMode="auto">
            <a:xfrm>
              <a:off x="778" y="3249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0" name="AutoShape 122"/>
            <p:cNvCxnSpPr>
              <a:cxnSpLocks noChangeShapeType="1"/>
            </p:cNvCxnSpPr>
            <p:nvPr>
              <p:custDataLst>
                <p:tags r:id="rId192"/>
              </p:custDataLst>
            </p:nvPr>
          </p:nvCxnSpPr>
          <p:spPr bwMode="auto">
            <a:xfrm>
              <a:off x="247" y="3030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1" name="AutoShape 123"/>
            <p:cNvCxnSpPr>
              <a:cxnSpLocks noChangeShapeType="1"/>
            </p:cNvCxnSpPr>
            <p:nvPr>
              <p:custDataLst>
                <p:tags r:id="rId193"/>
              </p:custDataLst>
            </p:nvPr>
          </p:nvCxnSpPr>
          <p:spPr bwMode="auto">
            <a:xfrm>
              <a:off x="1348" y="3027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2" name="AutoShape 124"/>
            <p:cNvCxnSpPr>
              <a:cxnSpLocks noChangeShapeType="1"/>
            </p:cNvCxnSpPr>
            <p:nvPr>
              <p:custDataLst>
                <p:tags r:id="rId194"/>
              </p:custDataLst>
            </p:nvPr>
          </p:nvCxnSpPr>
          <p:spPr bwMode="auto">
            <a:xfrm flipH="1">
              <a:off x="1867" y="3030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3" name="AutoShape 125"/>
            <p:cNvCxnSpPr>
              <a:cxnSpLocks noChangeShapeType="1"/>
            </p:cNvCxnSpPr>
            <p:nvPr>
              <p:custDataLst>
                <p:tags r:id="rId195"/>
              </p:custDataLst>
            </p:nvPr>
          </p:nvCxnSpPr>
          <p:spPr bwMode="auto">
            <a:xfrm>
              <a:off x="1897" y="277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4" name="AutoShape 126"/>
            <p:cNvCxnSpPr>
              <a:cxnSpLocks noChangeShapeType="1"/>
            </p:cNvCxnSpPr>
            <p:nvPr>
              <p:custDataLst>
                <p:tags r:id="rId196"/>
              </p:custDataLst>
            </p:nvPr>
          </p:nvCxnSpPr>
          <p:spPr bwMode="auto">
            <a:xfrm>
              <a:off x="796" y="202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5" name="AutoShape 127"/>
            <p:cNvCxnSpPr>
              <a:cxnSpLocks noChangeShapeType="1"/>
            </p:cNvCxnSpPr>
            <p:nvPr>
              <p:custDataLst>
                <p:tags r:id="rId197"/>
              </p:custDataLst>
            </p:nvPr>
          </p:nvCxnSpPr>
          <p:spPr bwMode="auto">
            <a:xfrm>
              <a:off x="1903" y="2025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6" name="AutoShape 128"/>
            <p:cNvCxnSpPr>
              <a:cxnSpLocks noChangeShapeType="1"/>
            </p:cNvCxnSpPr>
            <p:nvPr>
              <p:custDataLst>
                <p:tags r:id="rId198"/>
              </p:custDataLst>
            </p:nvPr>
          </p:nvCxnSpPr>
          <p:spPr bwMode="auto">
            <a:xfrm>
              <a:off x="253" y="2274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7" name="AutoShape 129"/>
            <p:cNvCxnSpPr>
              <a:cxnSpLocks noChangeShapeType="1"/>
            </p:cNvCxnSpPr>
            <p:nvPr>
              <p:custDataLst>
                <p:tags r:id="rId199"/>
              </p:custDataLst>
            </p:nvPr>
          </p:nvCxnSpPr>
          <p:spPr bwMode="auto">
            <a:xfrm>
              <a:off x="1354" y="227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8" name="AutoShape 130"/>
            <p:cNvCxnSpPr>
              <a:cxnSpLocks noChangeShapeType="1"/>
            </p:cNvCxnSpPr>
            <p:nvPr>
              <p:custDataLst>
                <p:tags r:id="rId200"/>
              </p:custDataLst>
            </p:nvPr>
          </p:nvCxnSpPr>
          <p:spPr bwMode="auto">
            <a:xfrm>
              <a:off x="784" y="2511"/>
              <a:ext cx="25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79" name="AutoShape 131"/>
            <p:cNvCxnSpPr>
              <a:cxnSpLocks noChangeShapeType="1"/>
            </p:cNvCxnSpPr>
            <p:nvPr>
              <p:custDataLst>
                <p:tags r:id="rId201"/>
              </p:custDataLst>
            </p:nvPr>
          </p:nvCxnSpPr>
          <p:spPr bwMode="auto">
            <a:xfrm flipV="1">
              <a:off x="1354" y="2290"/>
              <a:ext cx="216" cy="22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0" name="AutoShape 132"/>
            <p:cNvCxnSpPr>
              <a:cxnSpLocks noChangeShapeType="1"/>
            </p:cNvCxnSpPr>
            <p:nvPr>
              <p:custDataLst>
                <p:tags r:id="rId202"/>
              </p:custDataLst>
            </p:nvPr>
          </p:nvCxnSpPr>
          <p:spPr bwMode="auto">
            <a:xfrm flipV="1">
              <a:off x="1597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1" name="AutoShape 133"/>
            <p:cNvCxnSpPr>
              <a:cxnSpLocks noChangeShapeType="1"/>
            </p:cNvCxnSpPr>
            <p:nvPr>
              <p:custDataLst>
                <p:tags r:id="rId203"/>
              </p:custDataLst>
            </p:nvPr>
          </p:nvCxnSpPr>
          <p:spPr bwMode="auto">
            <a:xfrm flipV="1">
              <a:off x="1597" y="279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2" name="AutoShape 134"/>
            <p:cNvCxnSpPr>
              <a:cxnSpLocks noChangeShapeType="1"/>
            </p:cNvCxnSpPr>
            <p:nvPr>
              <p:custDataLst>
                <p:tags r:id="rId204"/>
              </p:custDataLst>
            </p:nvPr>
          </p:nvCxnSpPr>
          <p:spPr bwMode="auto">
            <a:xfrm flipV="1">
              <a:off x="1597" y="253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3" name="AutoShape 135"/>
            <p:cNvCxnSpPr>
              <a:cxnSpLocks noChangeShapeType="1"/>
            </p:cNvCxnSpPr>
            <p:nvPr>
              <p:custDataLst>
                <p:tags r:id="rId205"/>
              </p:custDataLst>
            </p:nvPr>
          </p:nvCxnSpPr>
          <p:spPr bwMode="auto">
            <a:xfrm flipV="1">
              <a:off x="1591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4" name="AutoShape 136"/>
            <p:cNvCxnSpPr>
              <a:cxnSpLocks noChangeShapeType="1"/>
            </p:cNvCxnSpPr>
            <p:nvPr>
              <p:custDataLst>
                <p:tags r:id="rId206"/>
              </p:custDataLst>
            </p:nvPr>
          </p:nvCxnSpPr>
          <p:spPr bwMode="auto">
            <a:xfrm flipV="1">
              <a:off x="1590" y="205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5" name="AutoShape 137"/>
            <p:cNvCxnSpPr>
              <a:cxnSpLocks noChangeShapeType="1"/>
            </p:cNvCxnSpPr>
            <p:nvPr>
              <p:custDataLst>
                <p:tags r:id="rId207"/>
              </p:custDataLst>
            </p:nvPr>
          </p:nvCxnSpPr>
          <p:spPr bwMode="auto">
            <a:xfrm flipV="1">
              <a:off x="1849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6" name="AutoShape 138"/>
            <p:cNvCxnSpPr>
              <a:cxnSpLocks noChangeShapeType="1"/>
            </p:cNvCxnSpPr>
            <p:nvPr>
              <p:custDataLst>
                <p:tags r:id="rId208"/>
              </p:custDataLst>
            </p:nvPr>
          </p:nvCxnSpPr>
          <p:spPr bwMode="auto">
            <a:xfrm flipV="1">
              <a:off x="1843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7" name="AutoShape 139"/>
            <p:cNvCxnSpPr>
              <a:cxnSpLocks noChangeShapeType="1"/>
            </p:cNvCxnSpPr>
            <p:nvPr>
              <p:custDataLst>
                <p:tags r:id="rId209"/>
              </p:custDataLst>
            </p:nvPr>
          </p:nvCxnSpPr>
          <p:spPr bwMode="auto">
            <a:xfrm flipV="1">
              <a:off x="2130" y="3036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8" name="AutoShape 140"/>
            <p:cNvCxnSpPr>
              <a:cxnSpLocks noChangeShapeType="1"/>
            </p:cNvCxnSpPr>
            <p:nvPr>
              <p:custDataLst>
                <p:tags r:id="rId210"/>
              </p:custDataLst>
            </p:nvPr>
          </p:nvCxnSpPr>
          <p:spPr bwMode="auto">
            <a:xfrm flipV="1">
              <a:off x="2131" y="255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89" name="AutoShape 141"/>
            <p:cNvCxnSpPr>
              <a:cxnSpLocks noChangeShapeType="1"/>
            </p:cNvCxnSpPr>
            <p:nvPr>
              <p:custDataLst>
                <p:tags r:id="rId211"/>
              </p:custDataLst>
            </p:nvPr>
          </p:nvCxnSpPr>
          <p:spPr bwMode="auto">
            <a:xfrm flipV="1">
              <a:off x="1336" y="3045"/>
              <a:ext cx="240" cy="43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0" name="AutoShape 142"/>
            <p:cNvCxnSpPr>
              <a:cxnSpLocks noChangeShapeType="1"/>
            </p:cNvCxnSpPr>
            <p:nvPr>
              <p:custDataLst>
                <p:tags r:id="rId212"/>
              </p:custDataLst>
            </p:nvPr>
          </p:nvCxnSpPr>
          <p:spPr bwMode="auto">
            <a:xfrm flipH="1">
              <a:off x="778" y="2811"/>
              <a:ext cx="240" cy="42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1" name="AutoShape 143"/>
            <p:cNvCxnSpPr>
              <a:cxnSpLocks noChangeShapeType="1"/>
            </p:cNvCxnSpPr>
            <p:nvPr>
              <p:custDataLst>
                <p:tags r:id="rId213"/>
              </p:custDataLst>
            </p:nvPr>
          </p:nvCxnSpPr>
          <p:spPr bwMode="auto">
            <a:xfrm>
              <a:off x="1345" y="177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2" name="AutoShape 144"/>
            <p:cNvCxnSpPr>
              <a:cxnSpLocks noChangeShapeType="1"/>
            </p:cNvCxnSpPr>
            <p:nvPr>
              <p:custDataLst>
                <p:tags r:id="rId214"/>
              </p:custDataLst>
            </p:nvPr>
          </p:nvCxnSpPr>
          <p:spPr bwMode="auto">
            <a:xfrm flipV="1">
              <a:off x="499" y="181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3" name="AutoShape 145"/>
            <p:cNvCxnSpPr>
              <a:cxnSpLocks noChangeShapeType="1"/>
            </p:cNvCxnSpPr>
            <p:nvPr>
              <p:custDataLst>
                <p:tags r:id="rId215"/>
              </p:custDataLst>
            </p:nvPr>
          </p:nvCxnSpPr>
          <p:spPr bwMode="auto">
            <a:xfrm flipV="1">
              <a:off x="499" y="1554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4" name="AutoShape 146"/>
            <p:cNvCxnSpPr>
              <a:cxnSpLocks noChangeShapeType="1"/>
            </p:cNvCxnSpPr>
            <p:nvPr>
              <p:custDataLst>
                <p:tags r:id="rId216"/>
              </p:custDataLst>
            </p:nvPr>
          </p:nvCxnSpPr>
          <p:spPr bwMode="auto">
            <a:xfrm>
              <a:off x="498" y="1285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5" name="AutoShape 147"/>
            <p:cNvCxnSpPr>
              <a:cxnSpLocks noChangeShapeType="1"/>
            </p:cNvCxnSpPr>
            <p:nvPr>
              <p:custDataLst>
                <p:tags r:id="rId217"/>
              </p:custDataLst>
            </p:nvPr>
          </p:nvCxnSpPr>
          <p:spPr bwMode="auto">
            <a:xfrm flipV="1">
              <a:off x="2683" y="1800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6" name="AutoShape 148"/>
            <p:cNvCxnSpPr>
              <a:cxnSpLocks noChangeShapeType="1"/>
            </p:cNvCxnSpPr>
            <p:nvPr>
              <p:custDataLst>
                <p:tags r:id="rId218"/>
              </p:custDataLst>
            </p:nvPr>
          </p:nvCxnSpPr>
          <p:spPr bwMode="auto">
            <a:xfrm flipV="1">
              <a:off x="2683" y="15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7" name="AutoShape 149"/>
            <p:cNvCxnSpPr>
              <a:cxnSpLocks noChangeShapeType="1"/>
            </p:cNvCxnSpPr>
            <p:nvPr>
              <p:custDataLst>
                <p:tags r:id="rId219"/>
              </p:custDataLst>
            </p:nvPr>
          </p:nvCxnSpPr>
          <p:spPr bwMode="auto">
            <a:xfrm>
              <a:off x="2682" y="1291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8" name="AutoShape 150"/>
            <p:cNvCxnSpPr>
              <a:cxnSpLocks noChangeShapeType="1"/>
            </p:cNvCxnSpPr>
            <p:nvPr>
              <p:custDataLst>
                <p:tags r:id="rId220"/>
              </p:custDataLst>
            </p:nvPr>
          </p:nvCxnSpPr>
          <p:spPr bwMode="auto">
            <a:xfrm flipV="1">
              <a:off x="2407" y="1542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799" name="AutoShape 151"/>
            <p:cNvCxnSpPr>
              <a:cxnSpLocks noChangeShapeType="1"/>
            </p:cNvCxnSpPr>
            <p:nvPr>
              <p:custDataLst>
                <p:tags r:id="rId221"/>
              </p:custDataLst>
            </p:nvPr>
          </p:nvCxnSpPr>
          <p:spPr bwMode="auto">
            <a:xfrm flipV="1">
              <a:off x="2131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0" name="AutoShape 152"/>
            <p:cNvCxnSpPr>
              <a:cxnSpLocks noChangeShapeType="1"/>
            </p:cNvCxnSpPr>
            <p:nvPr>
              <p:custDataLst>
                <p:tags r:id="rId222"/>
              </p:custDataLst>
            </p:nvPr>
          </p:nvCxnSpPr>
          <p:spPr bwMode="auto">
            <a:xfrm flipV="1">
              <a:off x="1597" y="1554"/>
              <a:ext cx="1" cy="199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1" name="AutoShape 153"/>
            <p:cNvCxnSpPr>
              <a:cxnSpLocks noChangeShapeType="1"/>
            </p:cNvCxnSpPr>
            <p:nvPr>
              <p:custDataLst>
                <p:tags r:id="rId223"/>
              </p:custDataLst>
            </p:nvPr>
          </p:nvCxnSpPr>
          <p:spPr bwMode="auto">
            <a:xfrm flipV="1">
              <a:off x="1315" y="154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2" name="AutoShape 154"/>
            <p:cNvCxnSpPr>
              <a:cxnSpLocks noChangeShapeType="1"/>
            </p:cNvCxnSpPr>
            <p:nvPr>
              <p:custDataLst>
                <p:tags r:id="rId224"/>
              </p:custDataLst>
            </p:nvPr>
          </p:nvCxnSpPr>
          <p:spPr bwMode="auto">
            <a:xfrm>
              <a:off x="1348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3" name="AutoShape 155"/>
            <p:cNvCxnSpPr>
              <a:cxnSpLocks noChangeShapeType="1"/>
            </p:cNvCxnSpPr>
            <p:nvPr>
              <p:custDataLst>
                <p:tags r:id="rId225"/>
              </p:custDataLst>
            </p:nvPr>
          </p:nvCxnSpPr>
          <p:spPr bwMode="auto">
            <a:xfrm>
              <a:off x="2434" y="1539"/>
              <a:ext cx="234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4" name="AutoShape 156"/>
            <p:cNvCxnSpPr>
              <a:cxnSpLocks noChangeShapeType="1"/>
            </p:cNvCxnSpPr>
            <p:nvPr>
              <p:custDataLst>
                <p:tags r:id="rId226"/>
              </p:custDataLst>
            </p:nvPr>
          </p:nvCxnSpPr>
          <p:spPr bwMode="auto">
            <a:xfrm flipH="1">
              <a:off x="2425" y="1512"/>
              <a:ext cx="251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5" name="AutoShape 157"/>
            <p:cNvCxnSpPr>
              <a:cxnSpLocks noChangeShapeType="1"/>
            </p:cNvCxnSpPr>
            <p:nvPr>
              <p:custDataLst>
                <p:tags r:id="rId227"/>
              </p:custDataLst>
            </p:nvPr>
          </p:nvCxnSpPr>
          <p:spPr bwMode="auto">
            <a:xfrm flipH="1">
              <a:off x="220" y="2313"/>
              <a:ext cx="246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6" name="AutoShape 158"/>
            <p:cNvCxnSpPr>
              <a:cxnSpLocks noChangeShapeType="1"/>
            </p:cNvCxnSpPr>
            <p:nvPr>
              <p:custDataLst>
                <p:tags r:id="rId228"/>
              </p:custDataLst>
            </p:nvPr>
          </p:nvCxnSpPr>
          <p:spPr bwMode="auto">
            <a:xfrm>
              <a:off x="799" y="1509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7" name="AutoShape 159"/>
            <p:cNvCxnSpPr>
              <a:cxnSpLocks noChangeShapeType="1"/>
            </p:cNvCxnSpPr>
            <p:nvPr>
              <p:custDataLst>
                <p:tags r:id="rId229"/>
              </p:custDataLst>
            </p:nvPr>
          </p:nvCxnSpPr>
          <p:spPr bwMode="auto">
            <a:xfrm flipV="1">
              <a:off x="762" y="153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8" name="AutoShape 160"/>
            <p:cNvCxnSpPr>
              <a:cxnSpLocks noChangeShapeType="1"/>
            </p:cNvCxnSpPr>
            <p:nvPr>
              <p:custDataLst>
                <p:tags r:id="rId230"/>
              </p:custDataLst>
            </p:nvPr>
          </p:nvCxnSpPr>
          <p:spPr bwMode="auto">
            <a:xfrm flipH="1" flipV="1">
              <a:off x="1882" y="3279"/>
              <a:ext cx="222" cy="19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09" name="AutoShape 161"/>
            <p:cNvCxnSpPr>
              <a:cxnSpLocks noChangeShapeType="1"/>
            </p:cNvCxnSpPr>
            <p:nvPr>
              <p:custDataLst>
                <p:tags r:id="rId231"/>
              </p:custDataLst>
            </p:nvPr>
          </p:nvCxnSpPr>
          <p:spPr bwMode="auto">
            <a:xfrm>
              <a:off x="2130" y="2047"/>
              <a:ext cx="0" cy="20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0" name="AutoShape 162"/>
            <p:cNvCxnSpPr>
              <a:cxnSpLocks noChangeShapeType="1"/>
            </p:cNvCxnSpPr>
            <p:nvPr>
              <p:custDataLst>
                <p:tags r:id="rId232"/>
              </p:custDataLst>
            </p:nvPr>
          </p:nvCxnSpPr>
          <p:spPr bwMode="auto">
            <a:xfrm flipV="1">
              <a:off x="1050" y="1266"/>
              <a:ext cx="2" cy="20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1" name="AutoShape 163"/>
            <p:cNvCxnSpPr>
              <a:cxnSpLocks noChangeShapeType="1"/>
            </p:cNvCxnSpPr>
            <p:nvPr>
              <p:custDataLst>
                <p:tags r:id="rId233"/>
              </p:custDataLst>
            </p:nvPr>
          </p:nvCxnSpPr>
          <p:spPr bwMode="auto">
            <a:xfrm flipV="1">
              <a:off x="2407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2" name="AutoShape 164"/>
            <p:cNvCxnSpPr>
              <a:cxnSpLocks noChangeShapeType="1"/>
            </p:cNvCxnSpPr>
            <p:nvPr>
              <p:custDataLst>
                <p:tags r:id="rId234"/>
              </p:custDataLst>
            </p:nvPr>
          </p:nvCxnSpPr>
          <p:spPr bwMode="auto">
            <a:xfrm>
              <a:off x="2437" y="2523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3" name="AutoShape 165"/>
            <p:cNvCxnSpPr>
              <a:cxnSpLocks noChangeShapeType="1"/>
            </p:cNvCxnSpPr>
            <p:nvPr>
              <p:custDataLst>
                <p:tags r:id="rId235"/>
              </p:custDataLst>
            </p:nvPr>
          </p:nvCxnSpPr>
          <p:spPr bwMode="auto">
            <a:xfrm>
              <a:off x="2431" y="227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4" name="AutoShape 166"/>
            <p:cNvCxnSpPr>
              <a:cxnSpLocks noChangeShapeType="1"/>
            </p:cNvCxnSpPr>
            <p:nvPr>
              <p:custDataLst>
                <p:tags r:id="rId236"/>
              </p:custDataLst>
            </p:nvPr>
          </p:nvCxnSpPr>
          <p:spPr bwMode="auto">
            <a:xfrm flipV="1">
              <a:off x="2137" y="229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5" name="AutoShape 167"/>
            <p:cNvCxnSpPr>
              <a:cxnSpLocks noChangeShapeType="1"/>
            </p:cNvCxnSpPr>
            <p:nvPr>
              <p:custDataLst>
                <p:tags r:id="rId237"/>
              </p:custDataLst>
            </p:nvPr>
          </p:nvCxnSpPr>
          <p:spPr bwMode="auto">
            <a:xfrm flipV="1">
              <a:off x="2401" y="256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6" name="AutoShape 168"/>
            <p:cNvCxnSpPr>
              <a:cxnSpLocks noChangeShapeType="1"/>
            </p:cNvCxnSpPr>
            <p:nvPr>
              <p:custDataLst>
                <p:tags r:id="rId238"/>
              </p:custDataLst>
            </p:nvPr>
          </p:nvCxnSpPr>
          <p:spPr bwMode="auto">
            <a:xfrm flipV="1">
              <a:off x="2395" y="2298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7" name="AutoShape 169"/>
            <p:cNvCxnSpPr>
              <a:cxnSpLocks noChangeShapeType="1"/>
            </p:cNvCxnSpPr>
            <p:nvPr>
              <p:custDataLst>
                <p:tags r:id="rId239"/>
              </p:custDataLst>
            </p:nvPr>
          </p:nvCxnSpPr>
          <p:spPr bwMode="auto">
            <a:xfrm flipH="1">
              <a:off x="2422" y="2775"/>
              <a:ext cx="264" cy="46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8" name="AutoShape 170"/>
            <p:cNvCxnSpPr>
              <a:cxnSpLocks noChangeShapeType="1"/>
            </p:cNvCxnSpPr>
            <p:nvPr>
              <p:custDataLst>
                <p:tags r:id="rId240"/>
              </p:custDataLst>
            </p:nvPr>
          </p:nvCxnSpPr>
          <p:spPr bwMode="auto">
            <a:xfrm flipV="1">
              <a:off x="2683" y="328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19" name="AutoShape 171"/>
            <p:cNvCxnSpPr>
              <a:cxnSpLocks noChangeShapeType="1"/>
            </p:cNvCxnSpPr>
            <p:nvPr>
              <p:custDataLst>
                <p:tags r:id="rId241"/>
              </p:custDataLst>
            </p:nvPr>
          </p:nvCxnSpPr>
          <p:spPr bwMode="auto">
            <a:xfrm flipV="1">
              <a:off x="2683" y="3042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20" name="AutoShape 172"/>
            <p:cNvCxnSpPr>
              <a:cxnSpLocks noChangeShapeType="1"/>
            </p:cNvCxnSpPr>
            <p:nvPr>
              <p:custDataLst>
                <p:tags r:id="rId242"/>
              </p:custDataLst>
            </p:nvPr>
          </p:nvCxnSpPr>
          <p:spPr bwMode="auto">
            <a:xfrm flipH="1" flipV="1">
              <a:off x="1880" y="1284"/>
              <a:ext cx="233" cy="205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21" name="AutoShape 173"/>
            <p:cNvCxnSpPr>
              <a:cxnSpLocks noChangeShapeType="1"/>
            </p:cNvCxnSpPr>
            <p:nvPr>
              <p:custDataLst>
                <p:tags r:id="rId243"/>
              </p:custDataLst>
            </p:nvPr>
          </p:nvCxnSpPr>
          <p:spPr bwMode="auto">
            <a:xfrm flipV="1">
              <a:off x="216" y="3282"/>
              <a:ext cx="2" cy="17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22" name="AutoShape 174"/>
            <p:cNvCxnSpPr>
              <a:cxnSpLocks noChangeShapeType="1"/>
            </p:cNvCxnSpPr>
            <p:nvPr>
              <p:custDataLst>
                <p:tags r:id="rId244"/>
              </p:custDataLst>
            </p:nvPr>
          </p:nvCxnSpPr>
          <p:spPr bwMode="auto">
            <a:xfrm>
              <a:off x="244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283823" name="Oval 175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 flipH="1" flipV="1">
              <a:off x="463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824" name="Oval 176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 flipH="1" flipV="1">
              <a:off x="463" y="275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825" name="Oval 177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 flipH="1" flipV="1">
              <a:off x="463" y="249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83826" name="Oval 178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 flipH="1" flipV="1">
              <a:off x="463" y="2244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283827" name="AutoShape 179"/>
            <p:cNvCxnSpPr>
              <a:cxnSpLocks noChangeShapeType="1"/>
            </p:cNvCxnSpPr>
            <p:nvPr>
              <p:custDataLst>
                <p:tags r:id="rId249"/>
              </p:custDataLst>
            </p:nvPr>
          </p:nvCxnSpPr>
          <p:spPr bwMode="auto">
            <a:xfrm>
              <a:off x="520" y="3249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28" name="AutoShape 180"/>
            <p:cNvCxnSpPr>
              <a:cxnSpLocks noChangeShapeType="1"/>
            </p:cNvCxnSpPr>
            <p:nvPr>
              <p:custDataLst>
                <p:tags r:id="rId250"/>
              </p:custDataLst>
            </p:nvPr>
          </p:nvCxnSpPr>
          <p:spPr bwMode="auto">
            <a:xfrm flipV="1">
              <a:off x="520" y="3046"/>
              <a:ext cx="222" cy="19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29" name="AutoShape 181"/>
            <p:cNvCxnSpPr>
              <a:cxnSpLocks noChangeShapeType="1"/>
            </p:cNvCxnSpPr>
            <p:nvPr>
              <p:custDataLst>
                <p:tags r:id="rId251"/>
              </p:custDataLst>
            </p:nvPr>
          </p:nvCxnSpPr>
          <p:spPr bwMode="auto">
            <a:xfrm>
              <a:off x="532" y="2775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0" name="AutoShape 182"/>
            <p:cNvCxnSpPr>
              <a:cxnSpLocks noChangeShapeType="1"/>
              <a:stCxn id="283825" idx="3"/>
            </p:cNvCxnSpPr>
            <p:nvPr>
              <p:custDataLst>
                <p:tags r:id="rId252"/>
              </p:custDataLst>
            </p:nvPr>
          </p:nvCxnSpPr>
          <p:spPr bwMode="auto">
            <a:xfrm flipV="1">
              <a:off x="514" y="2272"/>
              <a:ext cx="228" cy="22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1" name="AutoShape 183"/>
            <p:cNvCxnSpPr>
              <a:cxnSpLocks noChangeShapeType="1"/>
            </p:cNvCxnSpPr>
            <p:nvPr>
              <p:custDataLst>
                <p:tags r:id="rId253"/>
              </p:custDataLst>
            </p:nvPr>
          </p:nvCxnSpPr>
          <p:spPr bwMode="auto">
            <a:xfrm>
              <a:off x="526" y="2511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2" name="AutoShape 184"/>
            <p:cNvCxnSpPr>
              <a:cxnSpLocks noChangeShapeType="1"/>
            </p:cNvCxnSpPr>
            <p:nvPr>
              <p:custDataLst>
                <p:tags r:id="rId254"/>
              </p:custDataLst>
            </p:nvPr>
          </p:nvCxnSpPr>
          <p:spPr bwMode="auto">
            <a:xfrm>
              <a:off x="532" y="1509"/>
              <a:ext cx="20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3" name="AutoShape 185"/>
            <p:cNvCxnSpPr>
              <a:cxnSpLocks noChangeShapeType="1"/>
            </p:cNvCxnSpPr>
            <p:nvPr>
              <p:custDataLst>
                <p:tags r:id="rId255"/>
              </p:custDataLst>
            </p:nvPr>
          </p:nvCxnSpPr>
          <p:spPr bwMode="auto">
            <a:xfrm flipV="1">
              <a:off x="532" y="1287"/>
              <a:ext cx="480" cy="19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4" name="AutoShape 186"/>
            <p:cNvCxnSpPr>
              <a:cxnSpLocks noChangeShapeType="1"/>
            </p:cNvCxnSpPr>
            <p:nvPr>
              <p:custDataLst>
                <p:tags r:id="rId256"/>
              </p:custDataLst>
            </p:nvPr>
          </p:nvCxnSpPr>
          <p:spPr bwMode="auto">
            <a:xfrm>
              <a:off x="1075" y="349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5" name="AutoShape 187"/>
            <p:cNvCxnSpPr>
              <a:cxnSpLocks noChangeShapeType="1"/>
            </p:cNvCxnSpPr>
            <p:nvPr>
              <p:custDataLst>
                <p:tags r:id="rId257"/>
              </p:custDataLst>
            </p:nvPr>
          </p:nvCxnSpPr>
          <p:spPr bwMode="auto">
            <a:xfrm flipV="1">
              <a:off x="1039" y="327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6" name="AutoShape 188"/>
            <p:cNvCxnSpPr>
              <a:cxnSpLocks noChangeShapeType="1"/>
            </p:cNvCxnSpPr>
            <p:nvPr>
              <p:custDataLst>
                <p:tags r:id="rId258"/>
              </p:custDataLst>
            </p:nvPr>
          </p:nvCxnSpPr>
          <p:spPr bwMode="auto">
            <a:xfrm flipV="1">
              <a:off x="1033" y="2286"/>
              <a:ext cx="0" cy="18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7" name="AutoShape 189"/>
            <p:cNvCxnSpPr>
              <a:cxnSpLocks noChangeShapeType="1"/>
            </p:cNvCxnSpPr>
            <p:nvPr>
              <p:custDataLst>
                <p:tags r:id="rId259"/>
              </p:custDataLst>
            </p:nvPr>
          </p:nvCxnSpPr>
          <p:spPr bwMode="auto">
            <a:xfrm>
              <a:off x="1075" y="3246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8" name="AutoShape 190"/>
            <p:cNvCxnSpPr>
              <a:cxnSpLocks noChangeShapeType="1"/>
            </p:cNvCxnSpPr>
            <p:nvPr>
              <p:custDataLst>
                <p:tags r:id="rId260"/>
              </p:custDataLst>
            </p:nvPr>
          </p:nvCxnSpPr>
          <p:spPr bwMode="auto">
            <a:xfrm>
              <a:off x="1069" y="277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39" name="AutoShape 191"/>
            <p:cNvCxnSpPr>
              <a:cxnSpLocks noChangeShapeType="1"/>
            </p:cNvCxnSpPr>
            <p:nvPr>
              <p:custDataLst>
                <p:tags r:id="rId261"/>
              </p:custDataLst>
            </p:nvPr>
          </p:nvCxnSpPr>
          <p:spPr bwMode="auto">
            <a:xfrm>
              <a:off x="1093" y="2022"/>
              <a:ext cx="199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0" name="AutoShape 192"/>
            <p:cNvCxnSpPr>
              <a:cxnSpLocks noChangeShapeType="1"/>
            </p:cNvCxnSpPr>
            <p:nvPr>
              <p:custDataLst>
                <p:tags r:id="rId262"/>
              </p:custDataLst>
            </p:nvPr>
          </p:nvCxnSpPr>
          <p:spPr bwMode="auto">
            <a:xfrm>
              <a:off x="1081" y="2268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1" name="AutoShape 193"/>
            <p:cNvCxnSpPr>
              <a:cxnSpLocks noChangeShapeType="1"/>
            </p:cNvCxnSpPr>
            <p:nvPr>
              <p:custDataLst>
                <p:tags r:id="rId263"/>
              </p:custDataLst>
            </p:nvPr>
          </p:nvCxnSpPr>
          <p:spPr bwMode="auto">
            <a:xfrm flipV="1">
              <a:off x="784" y="2541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2" name="AutoShape 194"/>
            <p:cNvCxnSpPr>
              <a:cxnSpLocks noChangeShapeType="1"/>
            </p:cNvCxnSpPr>
            <p:nvPr>
              <p:custDataLst>
                <p:tags r:id="rId264"/>
              </p:custDataLst>
            </p:nvPr>
          </p:nvCxnSpPr>
          <p:spPr bwMode="auto">
            <a:xfrm flipH="1">
              <a:off x="1060" y="2799"/>
              <a:ext cx="240" cy="438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3" name="AutoShape 195"/>
            <p:cNvCxnSpPr>
              <a:cxnSpLocks noChangeShapeType="1"/>
            </p:cNvCxnSpPr>
            <p:nvPr>
              <p:custDataLst>
                <p:tags r:id="rId265"/>
              </p:custDataLst>
            </p:nvPr>
          </p:nvCxnSpPr>
          <p:spPr bwMode="auto">
            <a:xfrm>
              <a:off x="1060" y="1779"/>
              <a:ext cx="234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4" name="AutoShape 196"/>
            <p:cNvCxnSpPr>
              <a:cxnSpLocks noChangeShapeType="1"/>
            </p:cNvCxnSpPr>
            <p:nvPr>
              <p:custDataLst>
                <p:tags r:id="rId266"/>
              </p:custDataLst>
            </p:nvPr>
          </p:nvCxnSpPr>
          <p:spPr bwMode="auto">
            <a:xfrm flipH="1">
              <a:off x="1066" y="1275"/>
              <a:ext cx="528" cy="222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5" name="AutoShape 197"/>
            <p:cNvCxnSpPr>
              <a:cxnSpLocks noChangeShapeType="1"/>
            </p:cNvCxnSpPr>
            <p:nvPr>
              <p:custDataLst>
                <p:tags r:id="rId267"/>
              </p:custDataLst>
            </p:nvPr>
          </p:nvCxnSpPr>
          <p:spPr bwMode="auto">
            <a:xfrm>
              <a:off x="1618" y="3249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6" name="AutoShape 198"/>
            <p:cNvCxnSpPr>
              <a:cxnSpLocks noChangeShapeType="1"/>
            </p:cNvCxnSpPr>
            <p:nvPr>
              <p:custDataLst>
                <p:tags r:id="rId268"/>
              </p:custDataLst>
            </p:nvPr>
          </p:nvCxnSpPr>
          <p:spPr bwMode="auto">
            <a:xfrm>
              <a:off x="1618" y="3027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7" name="AutoShape 199"/>
            <p:cNvCxnSpPr>
              <a:cxnSpLocks noChangeShapeType="1"/>
            </p:cNvCxnSpPr>
            <p:nvPr>
              <p:custDataLst>
                <p:tags r:id="rId269"/>
              </p:custDataLst>
            </p:nvPr>
          </p:nvCxnSpPr>
          <p:spPr bwMode="auto">
            <a:xfrm>
              <a:off x="1618" y="202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8" name="AutoShape 200"/>
            <p:cNvCxnSpPr>
              <a:cxnSpLocks noChangeShapeType="1"/>
            </p:cNvCxnSpPr>
            <p:nvPr>
              <p:custDataLst>
                <p:tags r:id="rId270"/>
              </p:custDataLst>
            </p:nvPr>
          </p:nvCxnSpPr>
          <p:spPr bwMode="auto">
            <a:xfrm flipH="1" flipV="1">
              <a:off x="1618" y="2535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49" name="AutoShape 201"/>
            <p:cNvCxnSpPr>
              <a:cxnSpLocks noChangeShapeType="1"/>
            </p:cNvCxnSpPr>
            <p:nvPr>
              <p:custDataLst>
                <p:tags r:id="rId271"/>
              </p:custDataLst>
            </p:nvPr>
          </p:nvCxnSpPr>
          <p:spPr bwMode="auto">
            <a:xfrm>
              <a:off x="1630" y="1521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0" name="AutoShape 202"/>
            <p:cNvCxnSpPr>
              <a:cxnSpLocks noChangeShapeType="1"/>
            </p:cNvCxnSpPr>
            <p:nvPr>
              <p:custDataLst>
                <p:tags r:id="rId272"/>
              </p:custDataLst>
            </p:nvPr>
          </p:nvCxnSpPr>
          <p:spPr bwMode="auto">
            <a:xfrm flipH="1">
              <a:off x="1624" y="3273"/>
              <a:ext cx="216" cy="21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1" name="AutoShape 203"/>
            <p:cNvCxnSpPr>
              <a:cxnSpLocks noChangeShapeType="1"/>
            </p:cNvCxnSpPr>
            <p:nvPr>
              <p:custDataLst>
                <p:tags r:id="rId273"/>
              </p:custDataLst>
            </p:nvPr>
          </p:nvCxnSpPr>
          <p:spPr bwMode="auto">
            <a:xfrm>
              <a:off x="2173" y="3501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2" name="AutoShape 204"/>
            <p:cNvCxnSpPr>
              <a:cxnSpLocks noChangeShapeType="1"/>
            </p:cNvCxnSpPr>
            <p:nvPr>
              <p:custDataLst>
                <p:tags r:id="rId274"/>
              </p:custDataLst>
            </p:nvPr>
          </p:nvCxnSpPr>
          <p:spPr bwMode="auto">
            <a:xfrm>
              <a:off x="2170" y="1515"/>
              <a:ext cx="22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3" name="AutoShape 205"/>
            <p:cNvCxnSpPr>
              <a:cxnSpLocks noChangeShapeType="1"/>
            </p:cNvCxnSpPr>
            <p:nvPr>
              <p:custDataLst>
                <p:tags r:id="rId275"/>
              </p:custDataLst>
            </p:nvPr>
          </p:nvCxnSpPr>
          <p:spPr bwMode="auto">
            <a:xfrm flipV="1">
              <a:off x="2158" y="1287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4" name="AutoShape 206"/>
            <p:cNvCxnSpPr>
              <a:cxnSpLocks noChangeShapeType="1"/>
            </p:cNvCxnSpPr>
            <p:nvPr>
              <p:custDataLst>
                <p:tags r:id="rId276"/>
              </p:custDataLst>
            </p:nvPr>
          </p:nvCxnSpPr>
          <p:spPr bwMode="auto">
            <a:xfrm>
              <a:off x="2176" y="3258"/>
              <a:ext cx="216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5" name="AutoShape 207"/>
            <p:cNvCxnSpPr>
              <a:cxnSpLocks noChangeShapeType="1"/>
            </p:cNvCxnSpPr>
            <p:nvPr>
              <p:custDataLst>
                <p:tags r:id="rId277"/>
              </p:custDataLst>
            </p:nvPr>
          </p:nvCxnSpPr>
          <p:spPr bwMode="auto">
            <a:xfrm flipH="1" flipV="1">
              <a:off x="2158" y="2289"/>
              <a:ext cx="222" cy="47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283856" name="AutoShape 208"/>
            <p:cNvCxnSpPr>
              <a:cxnSpLocks noChangeShapeType="1"/>
            </p:cNvCxnSpPr>
            <p:nvPr>
              <p:custDataLst>
                <p:tags r:id="rId278"/>
              </p:custDataLst>
            </p:nvPr>
          </p:nvCxnSpPr>
          <p:spPr bwMode="auto">
            <a:xfrm flipV="1">
              <a:off x="2146" y="2805"/>
              <a:ext cx="246" cy="456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</p:grpSp>
      <p:sp>
        <p:nvSpPr>
          <p:cNvPr id="283857" name="Rectangle 209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Abstraction</a:t>
            </a:r>
          </a:p>
        </p:txBody>
      </p:sp>
      <p:sp>
        <p:nvSpPr>
          <p:cNvPr id="283858" name="Rectangle 2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95825" y="1905000"/>
            <a:ext cx="962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000000"/>
                </a:solidFill>
                <a:ea typeface="新細明體" charset="-120"/>
              </a:rPr>
              <a:t>State</a:t>
            </a:r>
            <a:endParaRPr lang="en-US" altLang="zh-TW" b="1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283859" name="Rectangle 2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1676400"/>
            <a:ext cx="4391025" cy="414972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283860" name="AutoShape 212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5751513" y="2644775"/>
            <a:ext cx="2017712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sp>
        <p:nvSpPr>
          <p:cNvPr id="283861" name="Oval 2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 flipV="1">
            <a:off x="5095875" y="242887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215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57700" y="2990850"/>
            <a:ext cx="1638300" cy="1466850"/>
            <a:chOff x="3702" y="1440"/>
            <a:chExt cx="1032" cy="924"/>
          </a:xfrm>
        </p:grpSpPr>
        <p:sp>
          <p:nvSpPr>
            <p:cNvPr id="283864" name="Rectangle 216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702" y="144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83865" name="Rectangle 217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972" y="144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3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83866" name="Oval 218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flipH="1" flipV="1">
              <a:off x="4164" y="1662"/>
              <a:ext cx="89" cy="95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83867" name="Oval 2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8058150" y="2409825"/>
            <a:ext cx="474663" cy="45561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4" name="Group 220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24775" y="3000375"/>
            <a:ext cx="1638300" cy="1466850"/>
            <a:chOff x="4866" y="1890"/>
            <a:chExt cx="1032" cy="924"/>
          </a:xfrm>
        </p:grpSpPr>
        <p:sp>
          <p:nvSpPr>
            <p:cNvPr id="283869" name="Rectangle 221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866" y="1890"/>
              <a:ext cx="366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b="1" i="1" smtClean="0">
                  <a:solidFill>
                    <a:srgbClr val="000000"/>
                  </a:solidFill>
                  <a:ea typeface="新細明體" charset="-120"/>
                </a:rPr>
                <a:t>pc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lock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old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new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q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83870" name="Rectangle 222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5136" y="1890"/>
              <a:ext cx="762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4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  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5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6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  <a:sym typeface="MT Extra" pitchFamily="18" charset="2"/>
                </a:rPr>
                <a:t></a:t>
              </a:r>
              <a:r>
                <a:rPr lang="en-US" altLang="zh-TW" sz="1400" smtClean="0">
                  <a:solidFill>
                    <a:srgbClr val="000000"/>
                  </a:solidFill>
                  <a:ea typeface="新細明體" charset="-120"/>
                </a:rPr>
                <a:t> 0x133a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TW" sz="2000" smtClean="0">
                  <a:solidFill>
                    <a:srgbClr val="000000"/>
                  </a:solidFill>
                  <a:ea typeface="新細明體" charset="-120"/>
                </a:rPr>
                <a:t>	</a:t>
              </a:r>
              <a:endParaRPr lang="en-US" altLang="zh-TW" sz="1600" b="1" smtClean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283871" name="Oval 22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 flipH="1" flipV="1">
              <a:off x="5328" y="2112"/>
              <a:ext cx="89" cy="9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83872" name="Rectangle 2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43425" y="3009900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73" name="Rectangle 22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00975" y="3000375"/>
            <a:ext cx="1247775" cy="1409700"/>
          </a:xfrm>
          <a:prstGeom prst="rect">
            <a:avLst/>
          </a:prstGeom>
          <a:solidFill>
            <a:schemeClr val="bg1">
              <a:alpha val="60001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74" name="Rectangle 22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53000" y="4676775"/>
            <a:ext cx="8001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75" name="Rectangle 22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34325" y="4676775"/>
            <a:ext cx="838200" cy="762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283876" name="AutoShape 228"/>
          <p:cNvCxnSpPr>
            <a:cxnSpLocks noChangeShapeType="1"/>
          </p:cNvCxnSpPr>
          <p:nvPr>
            <p:custDataLst>
              <p:tags r:id="rId18"/>
            </p:custDataLst>
          </p:nvPr>
        </p:nvCxnSpPr>
        <p:spPr bwMode="auto">
          <a:xfrm>
            <a:off x="5846763" y="5006975"/>
            <a:ext cx="201771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83877" name="Rectangle 22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72013" y="5519738"/>
            <a:ext cx="18367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  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283878" name="Rectangle 23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91400" y="5527675"/>
            <a:ext cx="17843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   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lock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</a:rPr>
              <a:t>     :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 old=new</a:t>
            </a:r>
            <a:endParaRPr lang="en-US" altLang="zh-TW" sz="1600" b="1" smtClean="0">
              <a:solidFill>
                <a:srgbClr val="669900"/>
              </a:solidFill>
              <a:ea typeface="新細明體" charset="-120"/>
            </a:endParaRPr>
          </a:p>
        </p:txBody>
      </p:sp>
      <p:cxnSp>
        <p:nvCxnSpPr>
          <p:cNvPr id="283879" name="AutoShape 231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 flipH="1">
            <a:off x="1538288" y="2228850"/>
            <a:ext cx="6794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80" name="AutoShape 232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>
            <a:off x="3267075" y="3170238"/>
            <a:ext cx="1588" cy="566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83881" name="Rectangle 2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7175" y="193357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2" name="Line 23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028700" y="19335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3" name="Line 23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858963" y="19399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4" name="Line 23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735263" y="194468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5" name="Line 23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92513" y="193040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6" name="Line 23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5400000">
            <a:off x="2309813" y="57467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7" name="Line 23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rot="5400000">
            <a:off x="2290763" y="1355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8" name="Line 24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rot="5400000">
            <a:off x="2300288" y="21463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3889" name="Line 24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5400000">
            <a:off x="2300288" y="294640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283890" name="AutoShape 242"/>
          <p:cNvCxnSpPr>
            <a:cxnSpLocks noChangeShapeType="1"/>
          </p:cNvCxnSpPr>
          <p:nvPr>
            <p:custDataLst>
              <p:tags r:id="rId32"/>
            </p:custDataLst>
          </p:nvPr>
        </p:nvCxnSpPr>
        <p:spPr bwMode="auto">
          <a:xfrm flipV="1">
            <a:off x="739775" y="53244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1" name="AutoShape 243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 flipV="1">
            <a:off x="631825" y="464502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2" name="AutoShape 244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flipV="1">
            <a:off x="760413" y="4729163"/>
            <a:ext cx="546100" cy="474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3" name="AutoShape 245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 flipV="1">
            <a:off x="1536700" y="379253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4" name="AutoShape 246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 flipV="1">
            <a:off x="1557338" y="5322888"/>
            <a:ext cx="6810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5" name="AutoShape 247"/>
          <p:cNvCxnSpPr>
            <a:cxnSpLocks noChangeShapeType="1"/>
          </p:cNvCxnSpPr>
          <p:nvPr>
            <p:custDataLst>
              <p:tags r:id="rId37"/>
            </p:custDataLst>
          </p:nvPr>
        </p:nvCxnSpPr>
        <p:spPr bwMode="auto">
          <a:xfrm flipV="1">
            <a:off x="2451100" y="52355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6" name="AutoShape 248"/>
          <p:cNvCxnSpPr>
            <a:cxnSpLocks noChangeShapeType="1"/>
          </p:cNvCxnSpPr>
          <p:nvPr>
            <p:custDataLst>
              <p:tags r:id="rId38"/>
            </p:custDataLst>
          </p:nvPr>
        </p:nvCxnSpPr>
        <p:spPr bwMode="auto">
          <a:xfrm flipV="1">
            <a:off x="3317875" y="53228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7" name="AutoShape 249"/>
          <p:cNvCxnSpPr>
            <a:cxnSpLocks noChangeShapeType="1"/>
          </p:cNvCxnSpPr>
          <p:nvPr>
            <p:custDataLst>
              <p:tags r:id="rId39"/>
            </p:custDataLst>
          </p:nvPr>
        </p:nvCxnSpPr>
        <p:spPr bwMode="auto">
          <a:xfrm flipV="1">
            <a:off x="2286000" y="46910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8" name="AutoShape 250"/>
          <p:cNvCxnSpPr>
            <a:cxnSpLocks noChangeShapeType="1"/>
          </p:cNvCxnSpPr>
          <p:nvPr>
            <p:custDataLst>
              <p:tags r:id="rId40"/>
            </p:custDataLst>
          </p:nvPr>
        </p:nvCxnSpPr>
        <p:spPr bwMode="auto">
          <a:xfrm flipV="1">
            <a:off x="649288" y="4551363"/>
            <a:ext cx="6810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899" name="AutoShape 251"/>
          <p:cNvCxnSpPr>
            <a:cxnSpLocks noChangeShapeType="1"/>
          </p:cNvCxnSpPr>
          <p:nvPr>
            <p:custDataLst>
              <p:tags r:id="rId41"/>
            </p:custDataLst>
          </p:nvPr>
        </p:nvCxnSpPr>
        <p:spPr bwMode="auto">
          <a:xfrm>
            <a:off x="625475" y="3873500"/>
            <a:ext cx="1588" cy="547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0" name="AutoShape 252"/>
          <p:cNvCxnSpPr>
            <a:cxnSpLocks noChangeShapeType="1"/>
          </p:cNvCxnSpPr>
          <p:nvPr>
            <p:custDataLst>
              <p:tags r:id="rId42"/>
            </p:custDataLst>
          </p:nvPr>
        </p:nvCxnSpPr>
        <p:spPr bwMode="auto">
          <a:xfrm>
            <a:off x="1471613" y="4668838"/>
            <a:ext cx="1587" cy="547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1" name="AutoShape 253"/>
          <p:cNvCxnSpPr>
            <a:cxnSpLocks noChangeShapeType="1"/>
          </p:cNvCxnSpPr>
          <p:nvPr>
            <p:custDataLst>
              <p:tags r:id="rId43"/>
            </p:custDataLst>
          </p:nvPr>
        </p:nvCxnSpPr>
        <p:spPr bwMode="auto">
          <a:xfrm flipV="1">
            <a:off x="2365375" y="457041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2" name="AutoShape 254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 flipV="1">
            <a:off x="2274888" y="3900488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3" name="AutoShape 255"/>
          <p:cNvCxnSpPr>
            <a:cxnSpLocks noChangeShapeType="1"/>
          </p:cNvCxnSpPr>
          <p:nvPr>
            <p:custDataLst>
              <p:tags r:id="rId45"/>
            </p:custDataLst>
          </p:nvPr>
        </p:nvCxnSpPr>
        <p:spPr bwMode="auto">
          <a:xfrm flipV="1">
            <a:off x="1498600" y="45608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4" name="AutoShape 256"/>
          <p:cNvCxnSpPr>
            <a:cxnSpLocks noChangeShapeType="1"/>
          </p:cNvCxnSpPr>
          <p:nvPr>
            <p:custDataLst>
              <p:tags r:id="rId46"/>
            </p:custDataLst>
          </p:nvPr>
        </p:nvCxnSpPr>
        <p:spPr bwMode="auto">
          <a:xfrm flipV="1">
            <a:off x="3290888" y="4765675"/>
            <a:ext cx="546100" cy="474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5" name="AutoShape 257"/>
          <p:cNvCxnSpPr>
            <a:cxnSpLocks noChangeShapeType="1"/>
          </p:cNvCxnSpPr>
          <p:nvPr>
            <p:custDataLst>
              <p:tags r:id="rId47"/>
            </p:custDataLst>
          </p:nvPr>
        </p:nvCxnSpPr>
        <p:spPr bwMode="auto">
          <a:xfrm flipV="1">
            <a:off x="3170238" y="462280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6" name="AutoShape 258"/>
          <p:cNvCxnSpPr>
            <a:cxnSpLocks noChangeShapeType="1"/>
          </p:cNvCxnSpPr>
          <p:nvPr>
            <p:custDataLst>
              <p:tags r:id="rId48"/>
            </p:custDataLst>
          </p:nvPr>
        </p:nvCxnSpPr>
        <p:spPr bwMode="auto">
          <a:xfrm flipV="1">
            <a:off x="1476375" y="31400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7" name="AutoShape 259"/>
          <p:cNvCxnSpPr>
            <a:cxnSpLocks noChangeShapeType="1"/>
          </p:cNvCxnSpPr>
          <p:nvPr>
            <p:custDataLst>
              <p:tags r:id="rId49"/>
            </p:custDataLst>
          </p:nvPr>
        </p:nvCxnSpPr>
        <p:spPr bwMode="auto">
          <a:xfrm flipV="1">
            <a:off x="1466850" y="38798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8" name="AutoShape 260"/>
          <p:cNvCxnSpPr>
            <a:cxnSpLocks noChangeShapeType="1"/>
          </p:cNvCxnSpPr>
          <p:nvPr>
            <p:custDataLst>
              <p:tags r:id="rId50"/>
            </p:custDataLst>
          </p:nvPr>
        </p:nvCxnSpPr>
        <p:spPr bwMode="auto">
          <a:xfrm flipV="1">
            <a:off x="3160713" y="38909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09" name="AutoShape 261"/>
          <p:cNvCxnSpPr>
            <a:cxnSpLocks noChangeShapeType="1"/>
          </p:cNvCxnSpPr>
          <p:nvPr>
            <p:custDataLst>
              <p:tags r:id="rId51"/>
            </p:custDataLst>
          </p:nvPr>
        </p:nvCxnSpPr>
        <p:spPr bwMode="auto">
          <a:xfrm flipV="1">
            <a:off x="3967163" y="38893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0" name="AutoShape 262"/>
          <p:cNvCxnSpPr>
            <a:cxnSpLocks noChangeShapeType="1"/>
          </p:cNvCxnSpPr>
          <p:nvPr>
            <p:custDataLst>
              <p:tags r:id="rId52"/>
            </p:custDataLst>
          </p:nvPr>
        </p:nvCxnSpPr>
        <p:spPr bwMode="auto">
          <a:xfrm flipH="1" flipV="1">
            <a:off x="3355975" y="3929063"/>
            <a:ext cx="454025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1" name="AutoShape 263"/>
          <p:cNvCxnSpPr>
            <a:cxnSpLocks noChangeShapeType="1"/>
          </p:cNvCxnSpPr>
          <p:nvPr>
            <p:custDataLst>
              <p:tags r:id="rId53"/>
            </p:custDataLst>
          </p:nvPr>
        </p:nvCxnSpPr>
        <p:spPr bwMode="auto">
          <a:xfrm flipV="1">
            <a:off x="706438" y="22923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2" name="AutoShape 264"/>
          <p:cNvCxnSpPr>
            <a:cxnSpLocks noChangeShapeType="1"/>
          </p:cNvCxnSpPr>
          <p:nvPr>
            <p:custDataLst>
              <p:tags r:id="rId54"/>
            </p:custDataLst>
          </p:nvPr>
        </p:nvCxnSpPr>
        <p:spPr bwMode="auto">
          <a:xfrm flipV="1">
            <a:off x="1476375" y="23018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3" name="AutoShape 265"/>
          <p:cNvCxnSpPr>
            <a:cxnSpLocks noChangeShapeType="1"/>
          </p:cNvCxnSpPr>
          <p:nvPr>
            <p:custDataLst>
              <p:tags r:id="rId55"/>
            </p:custDataLst>
          </p:nvPr>
        </p:nvCxnSpPr>
        <p:spPr bwMode="auto">
          <a:xfrm flipV="1">
            <a:off x="2273300" y="230981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4" name="AutoShape 266"/>
          <p:cNvCxnSpPr>
            <a:cxnSpLocks noChangeShapeType="1"/>
          </p:cNvCxnSpPr>
          <p:nvPr>
            <p:custDataLst>
              <p:tags r:id="rId56"/>
            </p:custDataLst>
          </p:nvPr>
        </p:nvCxnSpPr>
        <p:spPr bwMode="auto">
          <a:xfrm flipV="1">
            <a:off x="3167063" y="2327275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5" name="AutoShape 267"/>
          <p:cNvCxnSpPr>
            <a:cxnSpLocks noChangeShapeType="1"/>
          </p:cNvCxnSpPr>
          <p:nvPr>
            <p:custDataLst>
              <p:tags r:id="rId57"/>
            </p:custDataLst>
          </p:nvPr>
        </p:nvCxnSpPr>
        <p:spPr bwMode="auto">
          <a:xfrm flipV="1">
            <a:off x="3963988" y="233521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6" name="AutoShape 268"/>
          <p:cNvCxnSpPr>
            <a:cxnSpLocks noChangeShapeType="1"/>
          </p:cNvCxnSpPr>
          <p:nvPr>
            <p:custDataLst>
              <p:tags r:id="rId58"/>
            </p:custDataLst>
          </p:nvPr>
        </p:nvCxnSpPr>
        <p:spPr bwMode="auto">
          <a:xfrm flipV="1">
            <a:off x="2270125" y="3143250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7" name="AutoShape 269"/>
          <p:cNvCxnSpPr>
            <a:cxnSpLocks noChangeShapeType="1"/>
          </p:cNvCxnSpPr>
          <p:nvPr>
            <p:custDataLst>
              <p:tags r:id="rId59"/>
            </p:custDataLst>
          </p:nvPr>
        </p:nvCxnSpPr>
        <p:spPr bwMode="auto">
          <a:xfrm>
            <a:off x="3968750" y="4632325"/>
            <a:ext cx="1588" cy="566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8" name="AutoShape 270"/>
          <p:cNvCxnSpPr>
            <a:cxnSpLocks noChangeShapeType="1"/>
          </p:cNvCxnSpPr>
          <p:nvPr>
            <p:custDataLst>
              <p:tags r:id="rId60"/>
            </p:custDataLst>
          </p:nvPr>
        </p:nvCxnSpPr>
        <p:spPr bwMode="auto">
          <a:xfrm flipH="1" flipV="1">
            <a:off x="2517775" y="3917950"/>
            <a:ext cx="454025" cy="531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19" name="AutoShape 271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V="1">
            <a:off x="1543050" y="3011488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0" name="AutoShape 272"/>
          <p:cNvCxnSpPr>
            <a:cxnSpLocks noChangeShapeType="1"/>
          </p:cNvCxnSpPr>
          <p:nvPr>
            <p:custDataLst>
              <p:tags r:id="rId62"/>
            </p:custDataLst>
          </p:nvPr>
        </p:nvCxnSpPr>
        <p:spPr bwMode="auto">
          <a:xfrm flipV="1">
            <a:off x="2349500" y="300037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1" name="AutoShape 273"/>
          <p:cNvCxnSpPr>
            <a:cxnSpLocks noChangeShapeType="1"/>
          </p:cNvCxnSpPr>
          <p:nvPr>
            <p:custDataLst>
              <p:tags r:id="rId63"/>
            </p:custDataLst>
          </p:nvPr>
        </p:nvCxnSpPr>
        <p:spPr bwMode="auto">
          <a:xfrm>
            <a:off x="477838" y="2328863"/>
            <a:ext cx="1587" cy="547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2" name="AutoShape 274"/>
          <p:cNvCxnSpPr>
            <a:cxnSpLocks noChangeShapeType="1"/>
          </p:cNvCxnSpPr>
          <p:nvPr>
            <p:custDataLst>
              <p:tags r:id="rId64"/>
            </p:custDataLst>
          </p:nvPr>
        </p:nvCxnSpPr>
        <p:spPr bwMode="auto">
          <a:xfrm flipV="1">
            <a:off x="723900" y="222091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3" name="AutoShape 275"/>
          <p:cNvCxnSpPr>
            <a:cxnSpLocks noChangeShapeType="1"/>
          </p:cNvCxnSpPr>
          <p:nvPr>
            <p:custDataLst>
              <p:tags r:id="rId65"/>
            </p:custDataLst>
          </p:nvPr>
        </p:nvCxnSpPr>
        <p:spPr bwMode="auto">
          <a:xfrm flipH="1">
            <a:off x="2413000" y="5411788"/>
            <a:ext cx="6794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4" name="AutoShape 276"/>
          <p:cNvCxnSpPr>
            <a:cxnSpLocks noChangeShapeType="1"/>
          </p:cNvCxnSpPr>
          <p:nvPr>
            <p:custDataLst>
              <p:tags r:id="rId66"/>
            </p:custDataLst>
          </p:nvPr>
        </p:nvCxnSpPr>
        <p:spPr bwMode="auto">
          <a:xfrm flipV="1">
            <a:off x="2347913" y="2228850"/>
            <a:ext cx="681037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5" name="AutoShape 277"/>
          <p:cNvCxnSpPr>
            <a:cxnSpLocks noChangeShapeType="1"/>
          </p:cNvCxnSpPr>
          <p:nvPr>
            <p:custDataLst>
              <p:tags r:id="rId67"/>
            </p:custDataLst>
          </p:nvPr>
        </p:nvCxnSpPr>
        <p:spPr bwMode="auto">
          <a:xfrm flipV="1">
            <a:off x="3222625" y="2227263"/>
            <a:ext cx="681038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6" name="AutoShape 278"/>
          <p:cNvCxnSpPr>
            <a:cxnSpLocks noChangeShapeType="1"/>
          </p:cNvCxnSpPr>
          <p:nvPr>
            <p:custDataLst>
              <p:tags r:id="rId68"/>
            </p:custDataLst>
          </p:nvPr>
        </p:nvCxnSpPr>
        <p:spPr bwMode="auto">
          <a:xfrm flipV="1">
            <a:off x="679450" y="3781425"/>
            <a:ext cx="681038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83927" name="AutoShape 279"/>
          <p:cNvCxnSpPr>
            <a:cxnSpLocks noChangeShapeType="1"/>
          </p:cNvCxnSpPr>
          <p:nvPr>
            <p:custDataLst>
              <p:tags r:id="rId69"/>
            </p:custDataLst>
          </p:nvPr>
        </p:nvCxnSpPr>
        <p:spPr bwMode="auto">
          <a:xfrm flipV="1">
            <a:off x="3052763" y="3128963"/>
            <a:ext cx="3175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80" name="Text Box 205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5720792" y="2996952"/>
            <a:ext cx="2016224" cy="984250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wrap="none" tIns="18288" anchor="ctr"/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lock=false;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new++;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:} …</a:t>
            </a:r>
            <a:endParaRPr kumimoji="1" lang="en-US" altLang="zh-TW" sz="2400" i="1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281" name="投影片編號版面配置區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8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2413" y="4217988"/>
            <a:ext cx="1590675" cy="1443037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396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463" y="4487863"/>
            <a:ext cx="1095375" cy="1000125"/>
          </a:xfrm>
          <a:prstGeom prst="roundRect">
            <a:avLst>
              <a:gd name="adj" fmla="val 16667"/>
            </a:avLst>
          </a:prstGeom>
          <a:solidFill>
            <a:srgbClr val="AFAFDD"/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Analyze Abstraction</a:t>
            </a:r>
          </a:p>
        </p:txBody>
      </p:sp>
      <p:sp>
        <p:nvSpPr>
          <p:cNvPr id="5940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6063" y="195262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17588" y="19526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47850" y="19589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24150" y="196373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581400" y="194945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5400000">
            <a:off x="2298700" y="593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5400000">
            <a:off x="2279650" y="137477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7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5400000">
            <a:off x="2289175" y="21653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8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5400000">
            <a:off x="2289175" y="29654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46" name="Rectangle 5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30500" y="1954213"/>
            <a:ext cx="1609725" cy="1455737"/>
          </a:xfrm>
          <a:prstGeom prst="rect">
            <a:avLst/>
          </a:prstGeom>
          <a:solidFill>
            <a:srgbClr val="FF0000">
              <a:alpha val="53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47" name="Rectangle 5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21200" y="1992313"/>
            <a:ext cx="4511675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smtClean="0">
                <a:solidFill>
                  <a:srgbClr val="000000"/>
                </a:solidFill>
                <a:ea typeface="新細明體" charset="-120"/>
              </a:rPr>
              <a:t>Analyze finite graph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500" b="1" smtClean="0">
              <a:solidFill>
                <a:srgbClr val="333399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Over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Approximate: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Safe </a:t>
            </a:r>
            <a:r>
              <a:rPr lang="en-US" altLang="zh-TW" sz="2400" smtClean="0">
                <a:solidFill>
                  <a:srgbClr val="000000"/>
                </a:solidFill>
                <a:latin typeface="cmsy10" pitchFamily="34" charset="0"/>
                <a:ea typeface="新細明體" charset="-120"/>
              </a:rPr>
              <a:t>)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System Safe</a:t>
            </a:r>
            <a:endParaRPr lang="en-US" altLang="zh-TW" sz="1600" b="1" i="1" smtClean="0">
              <a:solidFill>
                <a:srgbClr val="6699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smtClean="0">
                <a:solidFill>
                  <a:srgbClr val="000000"/>
                </a:solidFill>
                <a:ea typeface="新細明體" charset="-120"/>
              </a:rPr>
              <a:t>No </a:t>
            </a:r>
            <a:r>
              <a:rPr lang="en-US" altLang="zh-TW" sz="2800" b="1" smtClean="0">
                <a:solidFill>
                  <a:srgbClr val="333399"/>
                </a:solidFill>
                <a:ea typeface="新細明體" charset="-120"/>
              </a:rPr>
              <a:t>false negatives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800" smtClean="0">
              <a:solidFill>
                <a:srgbClr val="00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200" b="1" smtClean="0">
                <a:solidFill>
                  <a:srgbClr val="FF0000"/>
                </a:solidFill>
                <a:ea typeface="新細明體" charset="-120"/>
              </a:rPr>
              <a:t>Problem</a:t>
            </a:r>
            <a:endParaRPr lang="en-US" altLang="zh-TW" sz="1600" b="1" smtClean="0">
              <a:solidFill>
                <a:srgbClr val="FF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smtClean="0">
                <a:solidFill>
                  <a:srgbClr val="000000"/>
                </a:solidFill>
                <a:ea typeface="新細明體" charset="-120"/>
              </a:rPr>
              <a:t>Spurious </a:t>
            </a:r>
            <a:r>
              <a:rPr lang="en-US" altLang="zh-TW" sz="2800" b="1" smtClean="0">
                <a:solidFill>
                  <a:srgbClr val="333399"/>
                </a:solidFill>
                <a:ea typeface="新細明體" charset="-120"/>
              </a:rPr>
              <a:t>counterexamples</a:t>
            </a:r>
          </a:p>
        </p:txBody>
      </p:sp>
      <p:grpSp>
        <p:nvGrpSpPr>
          <p:cNvPr id="2" name="Group 58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466725" y="2239963"/>
            <a:ext cx="3521075" cy="3192462"/>
            <a:chOff x="294" y="1411"/>
            <a:chExt cx="2218" cy="2011"/>
          </a:xfrm>
        </p:grpSpPr>
        <p:cxnSp>
          <p:nvCxnSpPr>
            <p:cNvPr id="59451" name="AutoShape 59"/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962" y="1416"/>
              <a:ext cx="428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2" name="AutoShape 60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459" y="3366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3" name="AutoShape 61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391" y="2938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4" name="AutoShape 62"/>
            <p:cNvCxnSpPr>
              <a:cxnSpLocks noChangeShapeType="1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961" y="2401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5" name="AutoShape 63"/>
            <p:cNvCxnSpPr>
              <a:cxnSpLocks noChangeShapeType="1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974" y="336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6" name="AutoShape 64"/>
            <p:cNvCxnSpPr>
              <a:cxnSpLocks noChangeShapeType="1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1537" y="3310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7" name="AutoShape 65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2083" y="336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8" name="AutoShape 66"/>
            <p:cNvCxnSpPr>
              <a:cxnSpLocks noChangeShapeType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1433" y="2967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59" name="AutoShape 67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402" y="2879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0" name="AutoShape 68"/>
            <p:cNvCxnSpPr>
              <a:cxnSpLocks noChangeShapeType="1"/>
            </p:cNvCxnSpPr>
            <p:nvPr>
              <p:custDataLst>
                <p:tags r:id="rId33"/>
              </p:custDataLst>
            </p:nvPr>
          </p:nvCxnSpPr>
          <p:spPr bwMode="auto">
            <a:xfrm>
              <a:off x="387" y="2452"/>
              <a:ext cx="1" cy="3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1" name="AutoShape 69"/>
            <p:cNvCxnSpPr>
              <a:cxnSpLocks noChangeShapeType="1"/>
            </p:cNvCxnSpPr>
            <p:nvPr>
              <p:custDataLst>
                <p:tags r:id="rId34"/>
              </p:custDataLst>
            </p:nvPr>
          </p:nvCxnSpPr>
          <p:spPr bwMode="auto">
            <a:xfrm>
              <a:off x="920" y="2953"/>
              <a:ext cx="1" cy="3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2" name="AutoShape 70"/>
            <p:cNvCxnSpPr>
              <a:cxnSpLocks noChangeShapeType="1"/>
            </p:cNvCxnSpPr>
            <p:nvPr>
              <p:custDataLst>
                <p:tags r:id="rId35"/>
              </p:custDataLst>
            </p:nvPr>
          </p:nvCxnSpPr>
          <p:spPr bwMode="auto">
            <a:xfrm flipV="1">
              <a:off x="1426" y="2469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3" name="AutoShape 71"/>
            <p:cNvCxnSpPr>
              <a:cxnSpLocks noChangeShapeType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066" y="3014"/>
              <a:ext cx="344" cy="2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4" name="AutoShape 72"/>
            <p:cNvCxnSpPr>
              <a:cxnSpLocks noChangeShapeType="1"/>
            </p:cNvCxnSpPr>
            <p:nvPr>
              <p:custDataLst>
                <p:tags r:id="rId37"/>
              </p:custDataLst>
            </p:nvPr>
          </p:nvCxnSpPr>
          <p:spPr bwMode="auto">
            <a:xfrm flipV="1">
              <a:off x="1990" y="2924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5" name="AutoShape 73"/>
            <p:cNvCxnSpPr>
              <a:cxnSpLocks noChangeShapeType="1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923" y="1990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6" name="AutoShape 74"/>
            <p:cNvCxnSpPr>
              <a:cxnSpLocks noChangeShapeType="1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917" y="2456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7" name="AutoShape 75"/>
            <p:cNvCxnSpPr>
              <a:cxnSpLocks noChangeShapeType="1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492" y="2462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8" name="AutoShape 76"/>
            <p:cNvCxnSpPr>
              <a:cxnSpLocks noChangeShapeType="1"/>
            </p:cNvCxnSpPr>
            <p:nvPr>
              <p:custDataLst>
                <p:tags r:id="rId41"/>
              </p:custDataLst>
            </p:nvPr>
          </p:nvCxnSpPr>
          <p:spPr bwMode="auto">
            <a:xfrm flipH="1" flipV="1">
              <a:off x="2107" y="2487"/>
              <a:ext cx="286" cy="3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69" name="AutoShape 77"/>
            <p:cNvCxnSpPr>
              <a:cxnSpLocks noChangeShapeType="1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438" y="1456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0" name="AutoShape 78"/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923" y="1462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1" name="AutoShape 79"/>
            <p:cNvCxnSpPr>
              <a:cxnSpLocks noChangeShapeType="1"/>
            </p:cNvCxnSpPr>
            <p:nvPr>
              <p:custDataLst>
                <p:tags r:id="rId44"/>
              </p:custDataLst>
            </p:nvPr>
          </p:nvCxnSpPr>
          <p:spPr bwMode="auto">
            <a:xfrm flipV="1">
              <a:off x="1425" y="1467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2" name="AutoShape 80"/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1988" y="1478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3" name="AutoShape 81"/>
            <p:cNvCxnSpPr>
              <a:cxnSpLocks noChangeShapeType="1"/>
            </p:cNvCxnSpPr>
            <p:nvPr>
              <p:custDataLst>
                <p:tags r:id="rId46"/>
              </p:custDataLst>
            </p:nvPr>
          </p:nvCxnSpPr>
          <p:spPr bwMode="auto">
            <a:xfrm flipV="1">
              <a:off x="2490" y="1483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4" name="AutoShape 82"/>
            <p:cNvCxnSpPr>
              <a:cxnSpLocks noChangeShapeType="1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1423" y="1992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5" name="AutoShape 83"/>
            <p:cNvCxnSpPr>
              <a:cxnSpLocks noChangeShapeType="1"/>
            </p:cNvCxnSpPr>
            <p:nvPr>
              <p:custDataLst>
                <p:tags r:id="rId48"/>
              </p:custDataLst>
            </p:nvPr>
          </p:nvCxnSpPr>
          <p:spPr bwMode="auto">
            <a:xfrm>
              <a:off x="2493" y="2930"/>
              <a:ext cx="1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6" name="AutoShape 84"/>
            <p:cNvCxnSpPr>
              <a:cxnSpLocks noChangeShapeType="1"/>
            </p:cNvCxnSpPr>
            <p:nvPr>
              <p:custDataLst>
                <p:tags r:id="rId49"/>
              </p:custDataLst>
            </p:nvPr>
          </p:nvCxnSpPr>
          <p:spPr bwMode="auto">
            <a:xfrm flipH="1" flipV="1">
              <a:off x="1579" y="2480"/>
              <a:ext cx="286" cy="3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7" name="AutoShape 85"/>
            <p:cNvCxnSpPr>
              <a:cxnSpLocks noChangeShapeType="1"/>
            </p:cNvCxnSpPr>
            <p:nvPr>
              <p:custDataLst>
                <p:tags r:id="rId50"/>
              </p:custDataLst>
            </p:nvPr>
          </p:nvCxnSpPr>
          <p:spPr bwMode="auto">
            <a:xfrm flipV="1">
              <a:off x="965" y="1909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8" name="AutoShape 86"/>
            <p:cNvCxnSpPr>
              <a:cxnSpLocks noChangeShapeType="1"/>
            </p:cNvCxnSpPr>
            <p:nvPr>
              <p:custDataLst>
                <p:tags r:id="rId51"/>
              </p:custDataLst>
            </p:nvPr>
          </p:nvCxnSpPr>
          <p:spPr bwMode="auto">
            <a:xfrm flipV="1">
              <a:off x="1473" y="1902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79" name="AutoShape 87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>
              <a:off x="294" y="1479"/>
              <a:ext cx="1" cy="3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0" name="AutoShape 88"/>
            <p:cNvCxnSpPr>
              <a:cxnSpLocks noChangeShapeType="1"/>
            </p:cNvCxnSpPr>
            <p:nvPr>
              <p:custDataLst>
                <p:tags r:id="rId53"/>
              </p:custDataLst>
            </p:nvPr>
          </p:nvCxnSpPr>
          <p:spPr bwMode="auto">
            <a:xfrm flipV="1">
              <a:off x="449" y="1411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1" name="AutoShape 89"/>
            <p:cNvCxnSpPr>
              <a:cxnSpLocks noChangeShapeType="1"/>
            </p:cNvCxnSpPr>
            <p:nvPr>
              <p:custDataLst>
                <p:tags r:id="rId54"/>
              </p:custDataLst>
            </p:nvPr>
          </p:nvCxnSpPr>
          <p:spPr bwMode="auto">
            <a:xfrm flipH="1">
              <a:off x="1513" y="3421"/>
              <a:ext cx="428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2" name="AutoShape 90"/>
            <p:cNvCxnSpPr>
              <a:cxnSpLocks noChangeShapeType="1"/>
            </p:cNvCxnSpPr>
            <p:nvPr>
              <p:custDataLst>
                <p:tags r:id="rId55"/>
              </p:custDataLst>
            </p:nvPr>
          </p:nvCxnSpPr>
          <p:spPr bwMode="auto">
            <a:xfrm flipV="1">
              <a:off x="1472" y="1416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3" name="AutoShape 91"/>
            <p:cNvCxnSpPr>
              <a:cxnSpLocks noChangeShapeType="1"/>
            </p:cNvCxnSpPr>
            <p:nvPr>
              <p:custDataLst>
                <p:tags r:id="rId56"/>
              </p:custDataLst>
            </p:nvPr>
          </p:nvCxnSpPr>
          <p:spPr bwMode="auto">
            <a:xfrm flipV="1">
              <a:off x="2023" y="141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4" name="AutoShape 92"/>
            <p:cNvCxnSpPr>
              <a:cxnSpLocks noChangeShapeType="1"/>
            </p:cNvCxnSpPr>
            <p:nvPr>
              <p:custDataLst>
                <p:tags r:id="rId57"/>
              </p:custDataLst>
            </p:nvPr>
          </p:nvCxnSpPr>
          <p:spPr bwMode="auto">
            <a:xfrm flipV="1">
              <a:off x="421" y="2394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5" name="AutoShape 93"/>
            <p:cNvCxnSpPr>
              <a:cxnSpLocks noChangeShapeType="1"/>
            </p:cNvCxnSpPr>
            <p:nvPr>
              <p:custDataLst>
                <p:tags r:id="rId58"/>
              </p:custDataLst>
            </p:nvPr>
          </p:nvCxnSpPr>
          <p:spPr bwMode="auto">
            <a:xfrm>
              <a:off x="2058" y="1997"/>
              <a:ext cx="1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grpSp>
        <p:nvGrpSpPr>
          <p:cNvPr id="3" name="Group 94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1525" y="3109913"/>
            <a:ext cx="2403475" cy="2093912"/>
            <a:chOff x="472" y="1971"/>
            <a:chExt cx="1514" cy="1319"/>
          </a:xfrm>
        </p:grpSpPr>
        <p:cxnSp>
          <p:nvCxnSpPr>
            <p:cNvPr id="59487" name="AutoShape 95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472" y="2991"/>
              <a:ext cx="344" cy="2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8" name="AutoShape 96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1483" y="2891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89" name="AutoShape 97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937" y="288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90" name="AutoShape 98"/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 flipV="1">
              <a:off x="1984" y="2463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59491" name="AutoShape 99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V="1">
              <a:off x="1923" y="1971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sp>
        <p:nvSpPr>
          <p:cNvPr id="59492" name="AutoShape 10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963863" y="2151063"/>
            <a:ext cx="1114425" cy="1047750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" name="投影片編號版面配置區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446" grpId="0" animBg="1"/>
      <p:bldP spid="5949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2413" y="4217988"/>
            <a:ext cx="1590675" cy="1443037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47675" y="284163"/>
            <a:ext cx="8337550" cy="11430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Idea 2: Counterex.-Guided Refinement</a:t>
            </a:r>
          </a:p>
        </p:txBody>
      </p:sp>
      <p:sp>
        <p:nvSpPr>
          <p:cNvPr id="604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6063" y="195262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017588" y="19526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847850" y="19589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724150" y="196373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581400" y="194945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5400000">
            <a:off x="2298700" y="593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5400000">
            <a:off x="2279650" y="137477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5400000">
            <a:off x="2289175" y="21653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5400000">
            <a:off x="2289175" y="29654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30" name="Rectangle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30500" y="1954213"/>
            <a:ext cx="1609725" cy="1455737"/>
          </a:xfrm>
          <a:prstGeom prst="rect">
            <a:avLst/>
          </a:prstGeom>
          <a:solidFill>
            <a:srgbClr val="FF0000">
              <a:alpha val="53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2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1525" y="3109913"/>
            <a:ext cx="2403475" cy="2093912"/>
            <a:chOff x="472" y="1971"/>
            <a:chExt cx="1514" cy="1319"/>
          </a:xfrm>
        </p:grpSpPr>
        <p:cxnSp>
          <p:nvCxnSpPr>
            <p:cNvPr id="60469" name="AutoShape 53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472" y="2991"/>
              <a:ext cx="344" cy="2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0470" name="AutoShape 54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1483" y="2891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0471" name="AutoShape 55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937" y="288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0472" name="AutoShape 56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984" y="2463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0473" name="AutoShape 57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1923" y="1971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sp>
        <p:nvSpPr>
          <p:cNvPr id="60474" name="Rectangle 5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21200" y="2189163"/>
            <a:ext cx="4511675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669900"/>
                </a:solidFill>
                <a:ea typeface="新細明體" charset="-120"/>
              </a:rPr>
              <a:t>Solution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Use spurious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counterexamples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to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refine 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abstraction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!</a:t>
            </a:r>
          </a:p>
        </p:txBody>
      </p:sp>
      <p:sp>
        <p:nvSpPr>
          <p:cNvPr id="60475" name="Rectangle 5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3188" y="5856288"/>
            <a:ext cx="4619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zh-TW" altLang="zh-TW" sz="1400" smtClean="0">
              <a:solidFill>
                <a:srgbClr val="000000"/>
              </a:solidFill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7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6" name="Oval 10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640742">
            <a:off x="2911475" y="4213225"/>
            <a:ext cx="498475" cy="8239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65" name="Rectangle 7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40025" y="2647950"/>
            <a:ext cx="819150" cy="762000"/>
          </a:xfrm>
          <a:prstGeom prst="rect">
            <a:avLst/>
          </a:prstGeom>
          <a:solidFill>
            <a:srgbClr val="FF0000">
              <a:alpha val="53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413" y="4987925"/>
            <a:ext cx="782637" cy="673100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4950" y="1949450"/>
            <a:ext cx="4108450" cy="3724275"/>
            <a:chOff x="148" y="1228"/>
            <a:chExt cx="2588" cy="2346"/>
          </a:xfrm>
        </p:grpSpPr>
        <p:sp>
          <p:nvSpPr>
            <p:cNvPr id="63494" name="Rectangle 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55" y="1230"/>
              <a:ext cx="2580" cy="234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495" name="Line 7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641" y="1230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496" name="Line 8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164" y="1234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497" name="Line 9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716" y="1237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498" name="Line 10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256" y="1228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499" name="Line 11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rot="5400000">
              <a:off x="1448" y="374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500" name="Line 12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1436" y="866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501" name="Line 13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1442" y="1364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3502" name="Line 1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1442" y="1868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3515" name="Oval 2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 flipV="1">
            <a:off x="1589088" y="4759325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63536" name="AutoShape 48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27250" y="4802188"/>
            <a:ext cx="733425" cy="158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63548" name="Rectangle 6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238" y="4997450"/>
            <a:ext cx="771525" cy="6746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49" name="Oval 6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 flipV="1">
            <a:off x="2030413" y="476250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63550" name="AutoShape 62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1692275" y="4810125"/>
            <a:ext cx="354013" cy="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63551" name="AutoShape 63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 flipV="1">
            <a:off x="787400" y="4830763"/>
            <a:ext cx="819150" cy="3333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sp>
        <p:nvSpPr>
          <p:cNvPr id="63554" name="Rectangle 6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27113" y="4216400"/>
            <a:ext cx="809625" cy="7842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55" name="Rectangle 6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41500" y="4216400"/>
            <a:ext cx="876300" cy="7889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56" name="Rectangle 6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28913" y="4211638"/>
            <a:ext cx="850900" cy="7985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57" name="Rectangle 6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27325" y="3430588"/>
            <a:ext cx="850900" cy="7826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58" name="Rectangle 7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24150" y="2640013"/>
            <a:ext cx="850900" cy="7826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60" name="Rectangle 7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81513" y="3189288"/>
            <a:ext cx="46513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1400" b="1" smtClean="0">
              <a:solidFill>
                <a:srgbClr val="FF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1.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Add predicates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to distinguish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states across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 cut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2. Build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refined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abstraction</a:t>
            </a:r>
          </a:p>
        </p:txBody>
      </p:sp>
      <p:sp>
        <p:nvSpPr>
          <p:cNvPr id="63563" name="Rectangle 7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87863" y="1773238"/>
            <a:ext cx="4511675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669900"/>
                </a:solidFill>
                <a:ea typeface="新細明體" charset="-120"/>
              </a:rPr>
              <a:t>Solution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Use spurious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counterexamples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to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refine 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abstraction</a:t>
            </a:r>
          </a:p>
        </p:txBody>
      </p:sp>
      <p:sp>
        <p:nvSpPr>
          <p:cNvPr id="63564" name="Freeform 76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727325" y="4225925"/>
            <a:ext cx="8382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528" y="240"/>
              </a:cxn>
              <a:cxn ang="0">
                <a:pos x="528" y="480"/>
              </a:cxn>
            </a:cxnLst>
            <a:rect l="0" t="0" r="r" b="b"/>
            <a:pathLst>
              <a:path w="528" h="48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66" name="Oval 7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 flipV="1">
            <a:off x="3313113" y="4408488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68" name="Oval 8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 flipV="1">
            <a:off x="2882900" y="399891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73" name="Oval 8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 flipV="1">
            <a:off x="3340100" y="3208338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63578" name="AutoShape 90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2932113" y="4094163"/>
            <a:ext cx="428625" cy="3238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cxnSp>
        <p:nvCxnSpPr>
          <p:cNvPr id="63583" name="AutoShape 95"/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 flipV="1">
            <a:off x="2928938" y="3309938"/>
            <a:ext cx="428625" cy="693737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sm" len="sm"/>
          </a:ln>
          <a:effectLst/>
        </p:spPr>
      </p:cxnSp>
      <p:grpSp>
        <p:nvGrpSpPr>
          <p:cNvPr id="3" name="Group 96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752475" y="3211513"/>
            <a:ext cx="2403475" cy="2093912"/>
            <a:chOff x="472" y="1971"/>
            <a:chExt cx="1514" cy="1319"/>
          </a:xfrm>
        </p:grpSpPr>
        <p:cxnSp>
          <p:nvCxnSpPr>
            <p:cNvPr id="63585" name="AutoShape 97"/>
            <p:cNvCxnSpPr>
              <a:cxnSpLocks noChangeShapeType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472" y="2991"/>
              <a:ext cx="344" cy="2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3586" name="AutoShape 98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483" y="2891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3587" name="AutoShape 99"/>
            <p:cNvCxnSpPr>
              <a:cxnSpLocks noChangeShapeType="1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937" y="2885"/>
              <a:ext cx="429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3588" name="AutoShape 100"/>
            <p:cNvCxnSpPr>
              <a:cxnSpLocks noChangeShapeType="1"/>
            </p:cNvCxnSpPr>
            <p:nvPr>
              <p:custDataLst>
                <p:tags r:id="rId34"/>
              </p:custDataLst>
            </p:nvPr>
          </p:nvCxnSpPr>
          <p:spPr bwMode="auto">
            <a:xfrm flipV="1">
              <a:off x="1984" y="2463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63589" name="AutoShape 101"/>
            <p:cNvCxnSpPr>
              <a:cxnSpLocks noChangeShapeType="1"/>
            </p:cNvCxnSpPr>
            <p:nvPr>
              <p:custDataLst>
                <p:tags r:id="rId35"/>
              </p:custDataLst>
            </p:nvPr>
          </p:nvCxnSpPr>
          <p:spPr bwMode="auto">
            <a:xfrm flipV="1">
              <a:off x="1923" y="1971"/>
              <a:ext cx="2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sp>
        <p:nvSpPr>
          <p:cNvPr id="63590" name="Rectangle 10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3188" y="5856288"/>
            <a:ext cx="4619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zh-TW" altLang="zh-TW" sz="1400" smtClean="0">
              <a:solidFill>
                <a:srgbClr val="000000"/>
              </a:solidFill>
            </a:endParaRPr>
          </a:p>
        </p:txBody>
      </p:sp>
      <p:sp>
        <p:nvSpPr>
          <p:cNvPr id="63591" name="Oval 10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 flipH="1" flipV="1">
            <a:off x="2892425" y="476091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94" name="Rectangle 106"/>
          <p:cNvSpPr>
            <a:spLocks noGrp="1" noChangeArrowheads="1"/>
          </p:cNvSpPr>
          <p:nvPr>
            <p:ph type="title"/>
            <p:custDataLst>
              <p:tags r:id="rId28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Idea 2: Counterex.-Guided Refinement</a:t>
            </a:r>
          </a:p>
        </p:txBody>
      </p:sp>
      <p:sp>
        <p:nvSpPr>
          <p:cNvPr id="63595" name="Oval 10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flipH="1" flipV="1">
            <a:off x="706438" y="520541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597" name="Rectangle 10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489450" y="4500785"/>
            <a:ext cx="4298950" cy="11604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TW" sz="2800" dirty="0" smtClean="0">
              <a:solidFill>
                <a:srgbClr val="000000"/>
              </a:solidFill>
              <a:ea typeface="新細明體" charset="-120"/>
            </a:endParaRPr>
          </a:p>
          <a:p>
            <a:pPr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rgbClr val="000000"/>
                </a:solidFill>
                <a:ea typeface="新細明體" charset="-120"/>
              </a:rPr>
              <a:t>Imprecision due to </a:t>
            </a:r>
            <a:r>
              <a:rPr lang="en-US" altLang="zh-TW" sz="2800" b="1" dirty="0" smtClean="0">
                <a:solidFill>
                  <a:srgbClr val="333399"/>
                </a:solidFill>
                <a:ea typeface="新細明體" charset="-120"/>
              </a:rPr>
              <a:t>merge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TW" sz="2800" dirty="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6" grpId="0" animBg="1"/>
      <p:bldP spid="63596" grpId="1" animBg="1"/>
      <p:bldP spid="63515" grpId="0" animBg="1"/>
      <p:bldP spid="63549" grpId="0" animBg="1"/>
      <p:bldP spid="63560" grpId="0" build="p"/>
      <p:bldP spid="63564" grpId="0" animBg="1"/>
      <p:bldP spid="63566" grpId="0" animBg="1"/>
      <p:bldP spid="63568" grpId="0" animBg="1"/>
      <p:bldP spid="63573" grpId="0" animBg="1"/>
      <p:bldP spid="63591" grpId="0" animBg="1"/>
      <p:bldP spid="63595" grpId="0" animBg="1"/>
      <p:bldP spid="63597" grpId="0"/>
      <p:bldP spid="6359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18" name="Rectangle 2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30500" y="2311400"/>
            <a:ext cx="1609725" cy="723900"/>
          </a:xfrm>
          <a:prstGeom prst="rect">
            <a:avLst/>
          </a:prstGeom>
          <a:solidFill>
            <a:srgbClr val="FF0000">
              <a:alpha val="53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7" name="Rectangle 25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2413" y="4621213"/>
            <a:ext cx="1590675" cy="722312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sz="4000">
                <a:ea typeface="新細明體" charset="-120"/>
              </a:rPr>
              <a:t>Iterative Abstraction-Refinement</a:t>
            </a:r>
          </a:p>
        </p:txBody>
      </p:sp>
      <p:sp>
        <p:nvSpPr>
          <p:cNvPr id="62704" name="Rectangle 24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25963" y="3136900"/>
            <a:ext cx="46513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1400" b="1" smtClean="0">
              <a:solidFill>
                <a:srgbClr val="FF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1. Add predicates to distinguish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states across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 cut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2. Build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refined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abstraction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	-eliminates counterexample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3.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Repeat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search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	Till real counterexample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	or system proved safe</a:t>
            </a:r>
          </a:p>
        </p:txBody>
      </p:sp>
      <p:sp>
        <p:nvSpPr>
          <p:cNvPr id="62709" name="Rectangle 24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3425" y="1711325"/>
            <a:ext cx="451167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669900"/>
                </a:solidFill>
                <a:ea typeface="新細明體" charset="-120"/>
              </a:rPr>
              <a:t>Solution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Use spurious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counterexamples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to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refine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abstraction</a:t>
            </a:r>
          </a:p>
        </p:txBody>
      </p:sp>
      <p:sp>
        <p:nvSpPr>
          <p:cNvPr id="62706" name="Freeform 24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736850" y="4198938"/>
            <a:ext cx="828675" cy="798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528" y="240"/>
              </a:cxn>
              <a:cxn ang="0">
                <a:pos x="528" y="480"/>
              </a:cxn>
            </a:cxnLst>
            <a:rect l="0" t="0" r="r" b="b"/>
            <a:pathLst>
              <a:path w="528" h="48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6063" y="1952625"/>
            <a:ext cx="4095750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0" name="Line 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017588" y="195262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47850" y="1958975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2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724150" y="1963738"/>
            <a:ext cx="0" cy="370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3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81400" y="1949450"/>
            <a:ext cx="0" cy="3709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4" name="Line 1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5400000">
            <a:off x="2298700" y="5937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5" name="Line 1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5400000">
            <a:off x="2283619" y="1370806"/>
            <a:ext cx="0" cy="409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6" name="Line 1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5400000">
            <a:off x="2289175" y="21653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5400000">
            <a:off x="2289175" y="2965450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0" name="Line 24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5400000">
            <a:off x="2301875" y="25622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1" name="Line 24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5400000">
            <a:off x="2284413" y="3294063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2" name="Line 24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5400000">
            <a:off x="2284413" y="1787525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3" name="Line 24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5400000">
            <a:off x="2287588" y="982663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4" name="Line 250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5400000">
            <a:off x="2301875" y="261938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719" name="Rectangle 2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3188" y="5856288"/>
            <a:ext cx="4619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[Kurshan et al 93] [Clarke et al 00]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[Ball-Rajamani 01]</a:t>
            </a:r>
            <a:endParaRPr lang="en-US" altLang="zh-TW" sz="1400" smtClean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2" name="Group 273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706438" y="3208338"/>
            <a:ext cx="2727325" cy="2097087"/>
            <a:chOff x="445" y="2021"/>
            <a:chExt cx="1718" cy="1321"/>
          </a:xfrm>
        </p:grpSpPr>
        <p:sp>
          <p:nvSpPr>
            <p:cNvPr id="62720" name="Oval 25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flipH="1" flipV="1">
              <a:off x="1001" y="2998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62721" name="AutoShape 257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>
              <a:off x="1340" y="3025"/>
              <a:ext cx="462" cy="1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62722" name="Oval 25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flipH="1" flipV="1">
              <a:off x="1279" y="3000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62723" name="AutoShape 259"/>
            <p:cNvCxnSpPr>
              <a:cxnSpLocks noChangeShapeType="1"/>
            </p:cNvCxnSpPr>
            <p:nvPr>
              <p:custDataLst>
                <p:tags r:id="rId27"/>
              </p:custDataLst>
            </p:nvPr>
          </p:nvCxnSpPr>
          <p:spPr bwMode="auto">
            <a:xfrm>
              <a:off x="1066" y="3030"/>
              <a:ext cx="223" cy="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62724" name="AutoShape 260"/>
            <p:cNvCxnSpPr>
              <a:cxnSpLocks noChangeShapeType="1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496" y="3043"/>
              <a:ext cx="516" cy="210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62725" name="Oval 26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flipH="1" flipV="1">
              <a:off x="2087" y="2777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2726" name="Oval 26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flipH="1" flipV="1">
              <a:off x="2104" y="2021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cxnSp>
          <p:nvCxnSpPr>
            <p:cNvPr id="62727" name="AutoShape 263"/>
            <p:cNvCxnSpPr>
              <a:cxnSpLocks noChangeShapeType="1"/>
            </p:cNvCxnSpPr>
            <p:nvPr>
              <p:custDataLst>
                <p:tags r:id="rId31"/>
              </p:custDataLst>
            </p:nvPr>
          </p:nvCxnSpPr>
          <p:spPr bwMode="auto">
            <a:xfrm flipH="1" flipV="1">
              <a:off x="1847" y="2579"/>
              <a:ext cx="270" cy="204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62728" name="AutoShape 264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845" y="2085"/>
              <a:ext cx="270" cy="437"/>
            </a:xfrm>
            <a:prstGeom prst="straightConnector1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</p:cxnSp>
        <p:grpSp>
          <p:nvGrpSpPr>
            <p:cNvPr id="3" name="Group 265"/>
            <p:cNvGrpSpPr>
              <a:grpSpLocks/>
            </p:cNvGrpSpPr>
            <p:nvPr/>
          </p:nvGrpSpPr>
          <p:grpSpPr bwMode="auto">
            <a:xfrm>
              <a:off x="474" y="2023"/>
              <a:ext cx="1514" cy="1319"/>
              <a:chOff x="472" y="1971"/>
              <a:chExt cx="1514" cy="1319"/>
            </a:xfrm>
          </p:grpSpPr>
          <p:cxnSp>
            <p:nvCxnSpPr>
              <p:cNvPr id="62730" name="AutoShape 266"/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 flipV="1">
                <a:off x="472" y="2991"/>
                <a:ext cx="344" cy="29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62731" name="AutoShape 267"/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 flipV="1">
                <a:off x="1483" y="2891"/>
                <a:ext cx="429" cy="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62732" name="AutoShape 268"/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flipV="1">
                <a:off x="937" y="2885"/>
                <a:ext cx="429" cy="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62733" name="AutoShape 269"/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 flipV="1">
                <a:off x="1984" y="2463"/>
                <a:ext cx="2" cy="35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62734" name="AutoShape 270"/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flipV="1">
                <a:off x="1923" y="1971"/>
                <a:ext cx="2" cy="35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62735" name="Oval 27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 flipH="1" flipV="1">
              <a:off x="1822" y="2999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2736" name="Oval 27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 flipH="1" flipV="1">
              <a:off x="445" y="3279"/>
              <a:ext cx="59" cy="5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lin ang="27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18" grpId="0" animBg="1"/>
      <p:bldP spid="62717" grpId="0" animBg="1"/>
      <p:bldP spid="62706" grpId="0" animBg="1"/>
      <p:bldP spid="62710" grpId="0" animBg="1"/>
      <p:bldP spid="62711" grpId="0" animBg="1"/>
      <p:bldP spid="62712" grpId="0" animBg="1"/>
      <p:bldP spid="62713" grpId="0" animBg="1"/>
      <p:bldP spid="627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reeform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905375" y="2751138"/>
            <a:ext cx="1533525" cy="1277937"/>
          </a:xfrm>
          <a:custGeom>
            <a:avLst/>
            <a:gdLst/>
            <a:ahLst/>
            <a:cxnLst>
              <a:cxn ang="0">
                <a:pos x="0" y="805"/>
              </a:cxn>
              <a:cxn ang="0">
                <a:pos x="0" y="1"/>
              </a:cxn>
              <a:cxn ang="0">
                <a:pos x="725" y="1"/>
              </a:cxn>
              <a:cxn ang="0">
                <a:pos x="947" y="0"/>
              </a:cxn>
              <a:cxn ang="0">
                <a:pos x="958" y="341"/>
              </a:cxn>
              <a:cxn ang="0">
                <a:pos x="966" y="805"/>
              </a:cxn>
              <a:cxn ang="0">
                <a:pos x="0" y="805"/>
              </a:cxn>
            </a:cxnLst>
            <a:rect l="0" t="0" r="r" b="b"/>
            <a:pathLst>
              <a:path w="966" h="805">
                <a:moveTo>
                  <a:pt x="0" y="805"/>
                </a:moveTo>
                <a:lnTo>
                  <a:pt x="0" y="1"/>
                </a:lnTo>
                <a:lnTo>
                  <a:pt x="725" y="1"/>
                </a:lnTo>
                <a:lnTo>
                  <a:pt x="947" y="0"/>
                </a:lnTo>
                <a:lnTo>
                  <a:pt x="958" y="341"/>
                </a:lnTo>
                <a:lnTo>
                  <a:pt x="966" y="805"/>
                </a:lnTo>
                <a:lnTo>
                  <a:pt x="0" y="805"/>
                </a:lnTo>
                <a:close/>
              </a:path>
            </a:pathLst>
          </a:custGeom>
          <a:solidFill>
            <a:srgbClr val="DADAF0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30500" y="1550988"/>
            <a:ext cx="635000" cy="627062"/>
          </a:xfrm>
          <a:prstGeom prst="rect">
            <a:avLst/>
          </a:prstGeom>
          <a:solidFill>
            <a:srgbClr val="FF0000">
              <a:alpha val="53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650" y="3430588"/>
            <a:ext cx="649288" cy="609600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TW" sz="3600" b="1">
                <a:solidFill>
                  <a:srgbClr val="F81504"/>
                </a:solidFill>
                <a:ea typeface="新細明體" charset="-120"/>
              </a:rPr>
              <a:t>Problem:</a:t>
            </a:r>
            <a:r>
              <a:rPr lang="en-US" altLang="zh-TW" sz="3600">
                <a:ea typeface="新細明體" charset="-120"/>
              </a:rPr>
              <a:t> Abstraction is Expensive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8188" y="1560513"/>
            <a:ext cx="2641600" cy="2476500"/>
            <a:chOff x="789" y="2151"/>
            <a:chExt cx="1834" cy="170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89" y="3005"/>
              <a:ext cx="919" cy="855"/>
              <a:chOff x="140" y="1228"/>
              <a:chExt cx="2598" cy="2346"/>
            </a:xfrm>
          </p:grpSpPr>
          <p:sp>
            <p:nvSpPr>
              <p:cNvPr id="106506" name="Rectangle 10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55" y="1230"/>
                <a:ext cx="2580" cy="234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07" name="Line 11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641" y="1230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08" name="Line 1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164" y="1234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09" name="Line 13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716" y="1237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0" name="Line 14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6" y="1228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1" name="Line 15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rot="5400000">
                <a:off x="1448" y="37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2" name="Line 16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 rot="5400000">
                <a:off x="1439" y="863"/>
                <a:ext cx="0" cy="25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3" name="Line 1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 rot="5400000">
                <a:off x="1442" y="136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4" name="Line 1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 rot="5400000">
                <a:off x="1442" y="1868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5" name="Line 1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 rot="5400000">
                <a:off x="1450" y="161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6" name="Line 2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 rot="5400000">
                <a:off x="1439" y="207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7" name="Line 21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 rot="5400000">
                <a:off x="1434" y="1120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8" name="Line 22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 rot="5400000">
                <a:off x="1439" y="621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19" name="Line 23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 rot="5400000">
                <a:off x="1450" y="16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0" name="Line 24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982" y="1234"/>
                <a:ext cx="0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1" name="Line 25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496" y="1242"/>
                <a:ext cx="0" cy="23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2" name="Line 26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H="1">
                <a:off x="1446" y="1234"/>
                <a:ext cx="5" cy="2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3" name="Line 27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 flipH="1">
                <a:off x="895" y="1237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4" name="Line 28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 flipH="1">
                <a:off x="388" y="1240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1704" y="3005"/>
              <a:ext cx="919" cy="855"/>
              <a:chOff x="140" y="1228"/>
              <a:chExt cx="2598" cy="2346"/>
            </a:xfrm>
          </p:grpSpPr>
          <p:sp>
            <p:nvSpPr>
              <p:cNvPr id="106526" name="Rectangl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55" y="1230"/>
                <a:ext cx="2580" cy="234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7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641" y="1230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8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164" y="1234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29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16" y="1237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0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256" y="1228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1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rot="5400000">
                <a:off x="1448" y="37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2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rot="5400000">
                <a:off x="1439" y="863"/>
                <a:ext cx="0" cy="25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3" name="Line 3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rot="5400000">
                <a:off x="1442" y="136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4" name="Line 3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 rot="5400000">
                <a:off x="1442" y="1868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5" name="Line 39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 rot="5400000">
                <a:off x="1450" y="161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6" name="Line 40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 rot="5400000">
                <a:off x="1439" y="207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7" name="Line 4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rot="5400000">
                <a:off x="1434" y="1120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8" name="Line 4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 rot="5400000">
                <a:off x="1439" y="621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39" name="Line 4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 rot="5400000">
                <a:off x="1450" y="16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0" name="Line 4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982" y="1234"/>
                <a:ext cx="0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1" name="Line 4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496" y="1242"/>
                <a:ext cx="0" cy="23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2" name="Line 4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1446" y="1234"/>
                <a:ext cx="5" cy="2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3" name="Line 47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 flipH="1">
                <a:off x="895" y="1237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4" name="Line 4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H="1">
                <a:off x="388" y="1240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789" y="2151"/>
              <a:ext cx="919" cy="855"/>
              <a:chOff x="140" y="1228"/>
              <a:chExt cx="2598" cy="2346"/>
            </a:xfrm>
          </p:grpSpPr>
          <p:sp>
            <p:nvSpPr>
              <p:cNvPr id="106546" name="Rectangle 50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55" y="1230"/>
                <a:ext cx="2580" cy="234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7" name="Line 5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41" y="1230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8" name="Line 5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164" y="1234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49" name="Line 5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716" y="1237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0" name="Line 5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256" y="1228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1" name="Line 5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rot="5400000">
                <a:off x="1448" y="37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2" name="Line 5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rot="5400000">
                <a:off x="1439" y="863"/>
                <a:ext cx="0" cy="25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3" name="Line 5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 rot="5400000">
                <a:off x="1442" y="136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4" name="Line 5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 rot="5400000">
                <a:off x="1442" y="1868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5" name="Line 5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 rot="5400000">
                <a:off x="1450" y="161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6" name="Line 60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rot="5400000">
                <a:off x="1439" y="207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7" name="Line 61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rot="5400000">
                <a:off x="1434" y="1120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8" name="Line 62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rot="5400000">
                <a:off x="1439" y="621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59" name="Line 63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rot="5400000">
                <a:off x="1450" y="16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0" name="Line 6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982" y="1234"/>
                <a:ext cx="0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1" name="Line 6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496" y="1242"/>
                <a:ext cx="0" cy="23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2" name="Line 6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 flipH="1">
                <a:off x="1446" y="1234"/>
                <a:ext cx="5" cy="2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3" name="Line 6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flipH="1">
                <a:off x="895" y="1237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4" name="Line 6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H="1">
                <a:off x="388" y="1240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1704" y="2151"/>
              <a:ext cx="919" cy="855"/>
              <a:chOff x="140" y="1228"/>
              <a:chExt cx="2598" cy="2346"/>
            </a:xfrm>
          </p:grpSpPr>
          <p:sp>
            <p:nvSpPr>
              <p:cNvPr id="106566" name="Rectangle 70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55" y="1230"/>
                <a:ext cx="2580" cy="234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7" name="Line 7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41" y="1230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8" name="Line 72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164" y="1234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69" name="Line 7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16" y="1237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0" name="Line 74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56" y="1228"/>
                <a:ext cx="0" cy="2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1" name="Line 75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rot="5400000">
                <a:off x="1448" y="37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2" name="Line 7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rot="5400000">
                <a:off x="1439" y="863"/>
                <a:ext cx="0" cy="25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3" name="Line 7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rot="5400000">
                <a:off x="1442" y="136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4" name="Line 7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rot="5400000">
                <a:off x="1442" y="1868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5" name="Line 7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rot="5400000">
                <a:off x="1450" y="1614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6" name="Line 8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rot="5400000">
                <a:off x="1439" y="207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7" name="Line 8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 rot="5400000">
                <a:off x="1434" y="1120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8" name="Line 82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rot="5400000">
                <a:off x="1439" y="621"/>
                <a:ext cx="0" cy="2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79" name="Line 83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rot="5400000">
                <a:off x="1450" y="165"/>
                <a:ext cx="0" cy="2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80" name="Line 84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82" y="1234"/>
                <a:ext cx="0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81" name="Line 85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496" y="1242"/>
                <a:ext cx="0" cy="23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82" name="Line 86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 flipH="1">
                <a:off x="1446" y="1234"/>
                <a:ext cx="5" cy="2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83" name="Line 8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H="1">
                <a:off x="895" y="1237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6584" name="Line 8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H="1">
                <a:off x="388" y="1240"/>
                <a:ext cx="5" cy="2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4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TW" altLang="en-US" sz="2000" smtClean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106585" name="Rectangle 8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13313" y="1544638"/>
            <a:ext cx="2638425" cy="2489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86" name="AutoShape 9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62763" y="1606550"/>
            <a:ext cx="619125" cy="563563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87" name="AutoShape 9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86338" y="3448050"/>
            <a:ext cx="608012" cy="538163"/>
          </a:xfrm>
          <a:prstGeom prst="roundRect">
            <a:avLst>
              <a:gd name="adj" fmla="val 16667"/>
            </a:avLst>
          </a:prstGeom>
          <a:solidFill>
            <a:srgbClr val="AFAFDD"/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6589" name="Rectangle 9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18100" y="4135438"/>
            <a:ext cx="20494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smtClean="0">
                <a:solidFill>
                  <a:srgbClr val="000000"/>
                </a:solidFill>
                <a:ea typeface="新細明體" charset="-120"/>
              </a:rPr>
              <a:t>Reachable</a:t>
            </a:r>
            <a:endParaRPr lang="en-US" altLang="zh-TW" sz="1600" b="1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06610" name="Rectangle 1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1450" y="4818063"/>
            <a:ext cx="438785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FF0000"/>
                </a:solidFill>
                <a:ea typeface="新細明體" charset="-120"/>
              </a:rPr>
              <a:t>Problem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#abstract states = 2</a:t>
            </a:r>
            <a:r>
              <a:rPr lang="en-US" altLang="zh-TW" sz="2400" baseline="30000" smtClean="0">
                <a:solidFill>
                  <a:srgbClr val="000000"/>
                </a:solidFill>
                <a:ea typeface="新細明體" charset="-120"/>
              </a:rPr>
              <a:t>#predicates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Exponential Thm. Prover queries</a:t>
            </a:r>
            <a:endParaRPr lang="en-US" altLang="zh-TW" sz="2000" baseline="30000" smtClean="0">
              <a:solidFill>
                <a:srgbClr val="00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baseline="3000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06611" name="Rectangle 1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92650" y="4818063"/>
            <a:ext cx="4799013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dirty="0" smtClean="0">
                <a:solidFill>
                  <a:srgbClr val="669900"/>
                </a:solidFill>
                <a:ea typeface="新細明體" charset="-120"/>
              </a:rPr>
              <a:t>Observe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Fraction of state space reachable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#</a:t>
            </a:r>
            <a:r>
              <a:rPr lang="en-US" altLang="zh-TW" sz="2000" dirty="0" err="1" smtClean="0">
                <a:solidFill>
                  <a:srgbClr val="000000"/>
                </a:solidFill>
                <a:ea typeface="新細明體" charset="-120"/>
              </a:rPr>
              <a:t>Preds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 ~ 100’s, #States ~ 2</a:t>
            </a:r>
            <a:r>
              <a:rPr lang="en-US" altLang="zh-TW" sz="2000" baseline="30000" dirty="0" smtClean="0">
                <a:solidFill>
                  <a:srgbClr val="000000"/>
                </a:solidFill>
                <a:ea typeface="新細明體" charset="-120"/>
              </a:rPr>
              <a:t>100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,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TW" sz="2000" baseline="30000" dirty="0" smtClean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7" name="Group 14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287963" y="2863850"/>
            <a:ext cx="1077912" cy="849313"/>
            <a:chOff x="3331" y="1868"/>
            <a:chExt cx="639" cy="471"/>
          </a:xfrm>
        </p:grpSpPr>
        <p:cxnSp>
          <p:nvCxnSpPr>
            <p:cNvPr id="106613" name="AutoShape 117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V="1">
              <a:off x="3331" y="1868"/>
              <a:ext cx="1" cy="390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06614" name="AutoShape 118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3439" y="2338"/>
              <a:ext cx="531" cy="1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06615" name="AutoShape 119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440" y="1941"/>
              <a:ext cx="349" cy="3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</p:grpSp>
      <p:sp>
        <p:nvSpPr>
          <p:cNvPr id="106588" name="Freeform 92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911725" y="2733675"/>
            <a:ext cx="1514475" cy="128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9" y="1"/>
              </a:cxn>
              <a:cxn ang="0">
                <a:pos x="954" y="812"/>
              </a:cxn>
            </a:cxnLst>
            <a:rect l="0" t="0" r="r" b="b"/>
            <a:pathLst>
              <a:path w="954" h="812">
                <a:moveTo>
                  <a:pt x="0" y="0"/>
                </a:moveTo>
                <a:lnTo>
                  <a:pt x="949" y="1"/>
                </a:lnTo>
                <a:lnTo>
                  <a:pt x="954" y="812"/>
                </a:lnTo>
              </a:path>
            </a:pathLst>
          </a:custGeom>
          <a:noFill/>
          <a:ln w="444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8" name="投影片編號版面配置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106501" grpId="0" animBg="1"/>
      <p:bldP spid="106502" grpId="0" animBg="1"/>
      <p:bldP spid="106585" grpId="0" animBg="1"/>
      <p:bldP spid="106586" grpId="0" animBg="1"/>
      <p:bldP spid="106587" grpId="0" animBg="1"/>
      <p:bldP spid="106589" grpId="0"/>
      <p:bldP spid="106610" grpId="0"/>
      <p:bldP spid="106611" grpId="0"/>
      <p:bldP spid="1065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3313" y="3367088"/>
            <a:ext cx="792162" cy="671512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694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763" y="1606550"/>
            <a:ext cx="619125" cy="563563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897438" y="2676525"/>
            <a:ext cx="1598612" cy="1365250"/>
            <a:chOff x="140" y="1228"/>
            <a:chExt cx="2598" cy="2346"/>
          </a:xfrm>
        </p:grpSpPr>
        <p:sp>
          <p:nvSpPr>
            <p:cNvPr id="114706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5" y="1230"/>
              <a:ext cx="2580" cy="234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07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641" y="1230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08" name="Line 2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164" y="1234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09" name="Line 2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716" y="1237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0" name="Line 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256" y="1228"/>
              <a:ext cx="0" cy="2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1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1448" y="374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2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1439" y="863"/>
              <a:ext cx="0" cy="2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3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1442" y="1364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4" name="Line 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rot="5400000">
              <a:off x="1442" y="1868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5" name="Line 2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1450" y="1614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6" name="Line 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1439" y="2075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7" name="Line 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1434" y="1120"/>
              <a:ext cx="0" cy="2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8" name="Line 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rot="5400000">
              <a:off x="1439" y="621"/>
              <a:ext cx="0" cy="2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19" name="Line 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1450" y="165"/>
              <a:ext cx="0" cy="2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20" name="Line 3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982" y="1234"/>
              <a:ext cx="0" cy="2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21" name="Line 3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496" y="1242"/>
              <a:ext cx="0" cy="2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22" name="Line 34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1446" y="1234"/>
              <a:ext cx="5" cy="2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23" name="Line 3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895" y="1237"/>
              <a:ext cx="5" cy="2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4724" name="Line 3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388" y="1240"/>
              <a:ext cx="5" cy="2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45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TW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4733" name="Rectangle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0713" y="2306638"/>
            <a:ext cx="809625" cy="172243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34" name="Rectangle 4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13313" y="2628900"/>
            <a:ext cx="1600200" cy="73501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37" name="Rectangle 4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24563" y="4129088"/>
            <a:ext cx="866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b="1" smtClean="0">
                <a:solidFill>
                  <a:srgbClr val="000000"/>
                </a:solidFill>
                <a:ea typeface="新細明體" charset="-120"/>
              </a:rPr>
              <a:t>Safe</a:t>
            </a:r>
            <a:endParaRPr lang="en-US" altLang="zh-TW" sz="1600" b="1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14743" name="Freeform 5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8175" y="2733675"/>
            <a:ext cx="1525588" cy="1277938"/>
          </a:xfrm>
          <a:custGeom>
            <a:avLst/>
            <a:gdLst/>
            <a:ahLst/>
            <a:cxnLst>
              <a:cxn ang="0">
                <a:pos x="0" y="805"/>
              </a:cxn>
              <a:cxn ang="0">
                <a:pos x="0" y="1"/>
              </a:cxn>
              <a:cxn ang="0">
                <a:pos x="725" y="1"/>
              </a:cxn>
              <a:cxn ang="0">
                <a:pos x="947" y="0"/>
              </a:cxn>
              <a:cxn ang="0">
                <a:pos x="958" y="341"/>
              </a:cxn>
              <a:cxn ang="0">
                <a:pos x="966" y="805"/>
              </a:cxn>
              <a:cxn ang="0">
                <a:pos x="0" y="805"/>
              </a:cxn>
            </a:cxnLst>
            <a:rect l="0" t="0" r="r" b="b"/>
            <a:pathLst>
              <a:path w="966" h="805">
                <a:moveTo>
                  <a:pt x="0" y="805"/>
                </a:moveTo>
                <a:lnTo>
                  <a:pt x="0" y="1"/>
                </a:lnTo>
                <a:lnTo>
                  <a:pt x="725" y="1"/>
                </a:lnTo>
                <a:lnTo>
                  <a:pt x="947" y="0"/>
                </a:lnTo>
                <a:lnTo>
                  <a:pt x="958" y="341"/>
                </a:lnTo>
                <a:lnTo>
                  <a:pt x="966" y="805"/>
                </a:lnTo>
                <a:lnTo>
                  <a:pt x="0" y="805"/>
                </a:lnTo>
                <a:close/>
              </a:path>
            </a:pathLst>
          </a:custGeom>
          <a:solidFill>
            <a:srgbClr val="DADAF0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46" name="Rectangle 5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9125" y="1535113"/>
            <a:ext cx="2638425" cy="2489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47" name="AutoShape 5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68575" y="1597025"/>
            <a:ext cx="619125" cy="563563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48" name="AutoShape 6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2150" y="3438525"/>
            <a:ext cx="608013" cy="538163"/>
          </a:xfrm>
          <a:prstGeom prst="roundRect">
            <a:avLst>
              <a:gd name="adj" fmla="val 16667"/>
            </a:avLst>
          </a:prstGeom>
          <a:solidFill>
            <a:srgbClr val="AFAFDD"/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50" name="Freeform 6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17538" y="2741613"/>
            <a:ext cx="1514475" cy="128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" y="0"/>
              </a:cxn>
              <a:cxn ang="0">
                <a:pos x="686" y="1"/>
              </a:cxn>
              <a:cxn ang="0">
                <a:pos x="949" y="1"/>
              </a:cxn>
              <a:cxn ang="0">
                <a:pos x="949" y="248"/>
              </a:cxn>
              <a:cxn ang="0">
                <a:pos x="954" y="812"/>
              </a:cxn>
            </a:cxnLst>
            <a:rect l="0" t="0" r="r" b="b"/>
            <a:pathLst>
              <a:path w="954" h="812">
                <a:moveTo>
                  <a:pt x="0" y="0"/>
                </a:moveTo>
                <a:lnTo>
                  <a:pt x="368" y="0"/>
                </a:lnTo>
                <a:lnTo>
                  <a:pt x="686" y="1"/>
                </a:lnTo>
                <a:lnTo>
                  <a:pt x="949" y="1"/>
                </a:lnTo>
                <a:lnTo>
                  <a:pt x="949" y="248"/>
                </a:lnTo>
                <a:lnTo>
                  <a:pt x="954" y="812"/>
                </a:lnTo>
              </a:path>
            </a:pathLst>
          </a:custGeom>
          <a:noFill/>
          <a:ln w="444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52" name="Rectangle 6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38663" y="4751388"/>
            <a:ext cx="45862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200" b="1" smtClean="0">
                <a:solidFill>
                  <a:srgbClr val="669900"/>
                </a:solidFill>
                <a:ea typeface="新細明體" charset="-120"/>
              </a:rPr>
              <a:t>Solution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Build abstraction </a:t>
            </a:r>
            <a:r>
              <a:rPr lang="en-US" altLang="zh-TW" sz="2400" b="1" smtClean="0">
                <a:solidFill>
                  <a:srgbClr val="333399"/>
                </a:solidFill>
                <a:ea typeface="新細明體" charset="-120"/>
              </a:rPr>
              <a:t>during 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search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40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14753" name="Rectangle 6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71450" y="4818063"/>
            <a:ext cx="438785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800" b="1" smtClean="0">
                <a:solidFill>
                  <a:srgbClr val="FF0000"/>
                </a:solidFill>
                <a:ea typeface="新細明體" charset="-120"/>
              </a:rPr>
              <a:t>Problem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#abstract states = 2</a:t>
            </a:r>
            <a:r>
              <a:rPr lang="en-US" altLang="zh-TW" sz="2400" baseline="30000" smtClean="0">
                <a:solidFill>
                  <a:srgbClr val="000000"/>
                </a:solidFill>
                <a:ea typeface="新細明體" charset="-120"/>
              </a:rPr>
              <a:t>#predicates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Exponential Thm. Prover queries</a:t>
            </a:r>
            <a:endParaRPr lang="en-US" altLang="zh-TW" sz="2000" baseline="30000" smtClean="0">
              <a:solidFill>
                <a:srgbClr val="00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2000" baseline="30000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14755" name="Rectangle 6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3050" y="284163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smtClean="0">
                <a:solidFill>
                  <a:srgbClr val="85B400"/>
                </a:solidFill>
                <a:ea typeface="新細明體" charset="-120"/>
              </a:rPr>
              <a:t>Solution1</a:t>
            </a:r>
            <a:r>
              <a:rPr lang="en-US" altLang="zh-TW" sz="3600" smtClean="0">
                <a:solidFill>
                  <a:srgbClr val="333399"/>
                </a:solidFill>
                <a:ea typeface="新細明體" charset="-120"/>
              </a:rPr>
              <a:t>: Only Abstract Reachable States</a:t>
            </a:r>
          </a:p>
        </p:txBody>
      </p:sp>
      <p:grpSp>
        <p:nvGrpSpPr>
          <p:cNvPr id="3" name="Group 6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82663" y="2852738"/>
            <a:ext cx="1077912" cy="849312"/>
            <a:chOff x="3331" y="1868"/>
            <a:chExt cx="639" cy="471"/>
          </a:xfrm>
        </p:grpSpPr>
        <p:cxnSp>
          <p:nvCxnSpPr>
            <p:cNvPr id="114757" name="AutoShape 69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3331" y="1868"/>
              <a:ext cx="1" cy="390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14758" name="AutoShape 70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3439" y="2338"/>
              <a:ext cx="531" cy="1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14759" name="AutoShape 71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440" y="1941"/>
              <a:ext cx="349" cy="3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</p:grpSp>
      <p:sp>
        <p:nvSpPr>
          <p:cNvPr id="114693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06963" y="1544638"/>
            <a:ext cx="2638425" cy="2489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4740" name="Freeform 52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05375" y="2786063"/>
            <a:ext cx="1458913" cy="1241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" y="0"/>
              </a:cxn>
              <a:cxn ang="0">
                <a:pos x="597" y="0"/>
              </a:cxn>
              <a:cxn ang="0">
                <a:pos x="918" y="0"/>
              </a:cxn>
              <a:cxn ang="0">
                <a:pos x="919" y="782"/>
              </a:cxn>
            </a:cxnLst>
            <a:rect l="0" t="0" r="r" b="b"/>
            <a:pathLst>
              <a:path w="919" h="782">
                <a:moveTo>
                  <a:pt x="0" y="0"/>
                </a:moveTo>
                <a:lnTo>
                  <a:pt x="399" y="0"/>
                </a:lnTo>
                <a:lnTo>
                  <a:pt x="597" y="0"/>
                </a:lnTo>
                <a:lnTo>
                  <a:pt x="918" y="0"/>
                </a:lnTo>
                <a:lnTo>
                  <a:pt x="919" y="782"/>
                </a:lnTo>
              </a:path>
            </a:pathLst>
          </a:custGeom>
          <a:noFill/>
          <a:ln w="444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2887E-6 L 3.61111E-6 -0.0823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2019E-6 L 0.07153 4.92019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3" grpId="0" animBg="1"/>
      <p:bldP spid="114734" grpId="0" animBg="1"/>
      <p:bldP spid="1147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Concrete Example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Assertion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/>
          <a:lstStyle/>
          <a:p>
            <a:r>
              <a:rPr lang="en-US" altLang="zh-TW" dirty="0" smtClean="0"/>
              <a:t>One more example: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2492896"/>
            <a:ext cx="3816424" cy="2304256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sz="2000" b="1" dirty="0" smtClean="0">
                <a:latin typeface="Courier New" pitchFamily="49" charset="0"/>
              </a:rPr>
              <a:t>void</a:t>
            </a:r>
            <a:r>
              <a:rPr kumimoji="0" lang="en-US" altLang="ko-KR" sz="2000" dirty="0" smtClean="0">
                <a:latin typeface="Courier New" pitchFamily="49" charset="0"/>
              </a:rPr>
              <a:t> A(</a:t>
            </a:r>
            <a:r>
              <a:rPr kumimoji="0" lang="en-US" altLang="ko-KR" sz="2000" dirty="0" err="1" smtClean="0">
                <a:latin typeface="Courier New" pitchFamily="49" charset="0"/>
              </a:rPr>
              <a:t>bool</a:t>
            </a:r>
            <a:r>
              <a:rPr kumimoji="0" lang="en-US" altLang="ko-KR" sz="2000" dirty="0" smtClean="0">
                <a:latin typeface="Courier New" pitchFamily="49" charset="0"/>
              </a:rPr>
              <a:t> h, </a:t>
            </a:r>
            <a:r>
              <a:rPr kumimoji="0" lang="en-US" altLang="ko-KR" sz="2000" dirty="0" err="1" smtClean="0">
                <a:latin typeface="Courier New" pitchFamily="49" charset="0"/>
              </a:rPr>
              <a:t>bool</a:t>
            </a:r>
            <a:r>
              <a:rPr kumimoji="0" lang="en-US" altLang="ko-KR" sz="2000" dirty="0" smtClean="0">
                <a:latin typeface="Courier New" pitchFamily="49" charset="0"/>
              </a:rPr>
              <a:t> g){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h </a:t>
            </a:r>
            <a:r>
              <a:rPr kumimoji="0" lang="en-US" altLang="ko-KR" sz="2000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  g=</a:t>
            </a:r>
            <a:r>
              <a:rPr kumimoji="0" lang="en-US" altLang="ko-KR" sz="2000" dirty="0" smtClean="0">
                <a:latin typeface="Courier New" pitchFamily="49" charset="0"/>
              </a:rPr>
              <a:t>B(</a:t>
            </a:r>
            <a:r>
              <a:rPr kumimoji="0" lang="en-US" altLang="ko-KR" sz="2000" dirty="0" err="1" smtClean="0">
                <a:latin typeface="Courier New" pitchFamily="49" charset="0"/>
              </a:rPr>
              <a:t>g,h</a:t>
            </a:r>
            <a:r>
              <a:rPr kumimoji="0" lang="en-US" altLang="ko-KR" sz="2000" dirty="0" smtClean="0">
                <a:latin typeface="Courier New" pitchFamily="49" charset="0"/>
              </a:rPr>
              <a:t>);</a:t>
            </a:r>
            <a:endParaRPr kumimoji="0" lang="en-US" altLang="ko-KR" sz="2000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g=B(</a:t>
            </a:r>
            <a:r>
              <a:rPr kumimoji="0" lang="en-US" altLang="ko-KR" sz="2000" dirty="0" err="1" smtClean="0">
                <a:latin typeface="Courier New" pitchFamily="49" charset="0"/>
              </a:rPr>
              <a:t>g,h</a:t>
            </a:r>
            <a:r>
              <a:rPr kumimoji="0" lang="en-US" altLang="ko-KR" sz="2000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sz="2000" b="1" dirty="0" smtClean="0">
                <a:latin typeface="Courier New" pitchFamily="49" charset="0"/>
              </a:rPr>
              <a:t>  assert</a:t>
            </a:r>
            <a:r>
              <a:rPr lang="en-US" altLang="ko-KR" sz="2000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sz="2000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60032" y="2492896"/>
            <a:ext cx="4032448" cy="2304256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sz="2000" b="1" dirty="0">
                <a:latin typeface="Courier New" pitchFamily="49" charset="0"/>
              </a:rPr>
              <a:t>void</a:t>
            </a:r>
            <a:r>
              <a:rPr kumimoji="0" lang="en-US" altLang="ko-KR" sz="2000" dirty="0">
                <a:latin typeface="Courier New" pitchFamily="49" charset="0"/>
              </a:rPr>
              <a:t> </a:t>
            </a:r>
            <a:r>
              <a:rPr kumimoji="0" lang="en-US" altLang="ko-KR" sz="2000" dirty="0" smtClean="0">
                <a:latin typeface="Courier New" pitchFamily="49" charset="0"/>
              </a:rPr>
              <a:t>B(</a:t>
            </a:r>
            <a:r>
              <a:rPr kumimoji="0" lang="en-US" altLang="ko-KR" sz="2000" dirty="0" err="1" smtClean="0">
                <a:latin typeface="Courier New" pitchFamily="49" charset="0"/>
              </a:rPr>
              <a:t>bool</a:t>
            </a:r>
            <a:r>
              <a:rPr kumimoji="0" lang="en-US" altLang="ko-KR" sz="2000" dirty="0" smtClean="0">
                <a:latin typeface="Courier New" pitchFamily="49" charset="0"/>
              </a:rPr>
              <a:t> a1,bool a2){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  </a:t>
            </a:r>
            <a:r>
              <a:rPr kumimoji="0" lang="en-US" altLang="ko-KR" sz="2000" b="1" dirty="0" smtClean="0">
                <a:latin typeface="Courier New" pitchFamily="49" charset="0"/>
              </a:rPr>
              <a:t>if</a:t>
            </a:r>
            <a:r>
              <a:rPr kumimoji="0" lang="en-US" altLang="ko-KR" sz="2000" dirty="0" smtClean="0">
                <a:latin typeface="Courier New" pitchFamily="49" charset="0"/>
              </a:rPr>
              <a:t> </a:t>
            </a:r>
            <a:r>
              <a:rPr kumimoji="0" lang="en-US" altLang="ko-KR" sz="2000" dirty="0">
                <a:latin typeface="Courier New" pitchFamily="49" charset="0"/>
              </a:rPr>
              <a:t>(a1</a:t>
            </a:r>
            <a:r>
              <a:rPr kumimoji="0" lang="en-US" altLang="ko-KR" sz="2000" dirty="0" smtClean="0">
                <a:latin typeface="Courier New" pitchFamily="49" charset="0"/>
              </a:rPr>
              <a:t>)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  </a:t>
            </a:r>
            <a:r>
              <a:rPr kumimoji="0" lang="en-US" altLang="ko-KR" sz="2000" b="1" dirty="0" smtClean="0">
                <a:latin typeface="Courier New" pitchFamily="49" charset="0"/>
              </a:rPr>
              <a:t>return</a:t>
            </a:r>
            <a:r>
              <a:rPr kumimoji="0" lang="en-US" altLang="ko-KR" sz="2000" dirty="0" smtClean="0">
                <a:latin typeface="Courier New" pitchFamily="49" charset="0"/>
              </a:rPr>
              <a:t> B(a2,a1</a:t>
            </a:r>
            <a:r>
              <a:rPr kumimoji="0" lang="en-US" altLang="ko-KR" sz="2000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sz="2000" b="1" dirty="0" smtClean="0">
                <a:latin typeface="Courier New" pitchFamily="49" charset="0"/>
              </a:rPr>
              <a:t>  else</a:t>
            </a:r>
            <a:endParaRPr kumimoji="0" lang="en-US" altLang="ko-KR" sz="2000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  </a:t>
            </a:r>
            <a:r>
              <a:rPr kumimoji="0" lang="en-US" altLang="ko-KR" sz="2000" b="1" dirty="0" smtClean="0">
                <a:latin typeface="Courier New" pitchFamily="49" charset="0"/>
              </a:rPr>
              <a:t>return</a:t>
            </a:r>
            <a:r>
              <a:rPr kumimoji="0" lang="en-US" altLang="ko-KR" sz="2000" dirty="0" smtClean="0">
                <a:latin typeface="Courier New" pitchFamily="49" charset="0"/>
              </a:rPr>
              <a:t> </a:t>
            </a:r>
            <a:r>
              <a:rPr kumimoji="0" lang="en-US" altLang="ko-KR" sz="2000" dirty="0">
                <a:latin typeface="Courier New" pitchFamily="49" charset="0"/>
              </a:rPr>
              <a:t>a2</a:t>
            </a:r>
            <a:r>
              <a:rPr kumimoji="0" lang="en-US" altLang="ko-KR" sz="2000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}</a:t>
            </a:r>
            <a:endParaRPr kumimoji="0" lang="en-US" altLang="ko-KR" sz="2000" dirty="0">
              <a:latin typeface="Courier New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Automata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060848"/>
            <a:ext cx="3250704" cy="3701008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void main() {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</a:t>
            </a:r>
          </a:p>
          <a:p>
            <a:pPr>
              <a:buNone/>
            </a:pPr>
            <a:r>
              <a:rPr lang="en-US" altLang="zh-TW" dirty="0" smtClean="0"/>
              <a:t>    while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2) {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++;  }</a:t>
            </a:r>
          </a:p>
          <a:p>
            <a:pPr marL="514350" indent="-514350">
              <a:buNone/>
            </a:pPr>
            <a:r>
              <a:rPr lang="en-US" altLang="zh-TW" dirty="0" smtClean="0"/>
              <a:t>    assert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&gt;= 2);</a:t>
            </a:r>
          </a:p>
          <a:p>
            <a:pPr marL="514350" indent="-51435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217101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217101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136981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297221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97221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6037081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5353005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5569029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6621881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7045193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33125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80997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65173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85053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85253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48949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74806" y="1412776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Program</a:t>
            </a:r>
            <a:endParaRPr lang="zh-TW" altLang="en-US" sz="2400" b="1" dirty="0"/>
          </a:p>
        </p:txBody>
      </p:sp>
      <p:sp>
        <p:nvSpPr>
          <p:cNvPr id="37" name="向右箭號 36"/>
          <p:cNvSpPr/>
          <p:nvPr/>
        </p:nvSpPr>
        <p:spPr>
          <a:xfrm>
            <a:off x="4067944" y="3232400"/>
            <a:ext cx="576064" cy="988688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067944" y="5157192"/>
            <a:ext cx="270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Assignment, e.g.,  x := x+1 </a:t>
            </a:r>
          </a:p>
          <a:p>
            <a:r>
              <a:rPr lang="en-US" altLang="zh-TW" b="1" dirty="0" smtClean="0"/>
              <a:t>Proposition, e.g.,  x &lt; y  </a:t>
            </a:r>
            <a:endParaRPr lang="zh-TW" altLang="en-US" b="1" dirty="0"/>
          </a:p>
        </p:txBody>
      </p:sp>
      <p:cxnSp>
        <p:nvCxnSpPr>
          <p:cNvPr id="40" name="弧形接點 39"/>
          <p:cNvCxnSpPr/>
          <p:nvPr/>
        </p:nvCxnSpPr>
        <p:spPr>
          <a:xfrm rot="16200000" flipH="1">
            <a:off x="4391980" y="5841268"/>
            <a:ext cx="504056" cy="432048"/>
          </a:xfrm>
          <a:prstGeom prst="curvedConnector3">
            <a:avLst>
              <a:gd name="adj1" fmla="val 10023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874894" y="6093296"/>
            <a:ext cx="32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operations allowed depends </a:t>
            </a:r>
          </a:p>
          <a:p>
            <a:r>
              <a:rPr lang="en-US" altLang="zh-TW" dirty="0" smtClean="0"/>
              <a:t>on the power of SMT solvers</a:t>
            </a:r>
            <a:endParaRPr lang="zh-TW" altLang="en-US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344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 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740" name="Text Box 5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0100" y="6356350"/>
            <a:ext cx="4194175" cy="384175"/>
          </a:xfrm>
          <a:prstGeom prst="rect">
            <a:avLst/>
          </a:prstGeom>
          <a:solidFill>
            <a:srgbClr val="E0E0F2"/>
          </a:solidFill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80000"/>
              </a:spcBef>
              <a:spcAft>
                <a:spcPct val="0"/>
              </a:spcAft>
            </a:pPr>
            <a:r>
              <a:rPr kumimoji="1" lang="en-US" altLang="zh-TW" sz="2400" b="1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Predicates:</a:t>
            </a:r>
            <a:r>
              <a:rPr kumimoji="1" lang="en-US" altLang="zh-TW" sz="24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i="1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LOCK, new==old </a:t>
            </a:r>
          </a:p>
        </p:txBody>
      </p:sp>
      <p:sp>
        <p:nvSpPr>
          <p:cNvPr id="498741" name="Rectangle 5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19263" y="5321300"/>
            <a:ext cx="30210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3600" b="1" smtClean="0">
                <a:solidFill>
                  <a:srgbClr val="333399"/>
                </a:solidFill>
                <a:ea typeface="新細明體" charset="-120"/>
              </a:rPr>
              <a:t>Refinement</a:t>
            </a:r>
            <a:endParaRPr lang="en-US" altLang="zh-TW" sz="3600" b="1" smtClean="0">
              <a:solidFill>
                <a:srgbClr val="000000"/>
              </a:solidFill>
              <a:ea typeface="新細明體" charset="-120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endParaRPr lang="en-US" altLang="zh-TW" sz="3600" b="1" smtClean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rgbClr val="000000"/>
                </a:solidFill>
                <a:ea typeface="新細明體" charset="-120"/>
              </a:rPr>
              <a:t>How to compute “successors” ?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8075" y="2124075"/>
            <a:ext cx="9001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8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LOCK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188" y="1438275"/>
            <a:ext cx="2455862" cy="2652713"/>
          </a:xfrm>
          <a:prstGeom prst="rect">
            <a:avLst/>
          </a:prstGeom>
          <a:solidFill>
            <a:srgbClr val="DADAF0"/>
          </a:solidFill>
          <a:ln w="19050">
            <a:noFill/>
            <a:miter lim="800000"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tIns="91440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Example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( ) 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1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do{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</a:t>
            </a: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lock();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old = new;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q = q-&gt;next;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2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 if (q != NULL){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3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    q-&gt;data = new;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unlock();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  new ++;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    }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4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:}while(new != old);</a:t>
            </a: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5</a:t>
            </a: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: </a:t>
            </a: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unlock ();</a:t>
            </a:r>
            <a:endParaRPr kumimoji="1" lang="en-US" altLang="zh-TW" sz="1400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}</a:t>
            </a:r>
            <a:endParaRPr kumimoji="1" lang="en-US" altLang="zh-TW" sz="1400" i="1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498693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22950" y="2100263"/>
            <a:ext cx="323850" cy="311150"/>
          </a:xfrm>
          <a:prstGeom prst="rect">
            <a:avLst/>
          </a:prstGeom>
          <a:solidFill>
            <a:srgbClr val="AFAF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1</a:t>
            </a:r>
          </a:p>
        </p:txBody>
      </p:sp>
      <p:sp>
        <p:nvSpPr>
          <p:cNvPr id="498694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2625" y="5848350"/>
            <a:ext cx="485775" cy="449263"/>
          </a:xfrm>
          <a:prstGeom prst="rect">
            <a:avLst/>
          </a:prstGeom>
          <a:solidFill>
            <a:srgbClr val="AFAFDD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695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8" y="4629150"/>
            <a:ext cx="1827212" cy="16605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696" name="Rectangl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8975" y="5854700"/>
            <a:ext cx="471488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1</a:t>
            </a:r>
          </a:p>
        </p:txBody>
      </p:sp>
      <p:sp>
        <p:nvSpPr>
          <p:cNvPr id="498697" name="AutoShap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22488" y="4689475"/>
            <a:ext cx="352425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53000"/>
            </a:srgbClr>
          </a:soli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498698" name="AutoShape 10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5988050" y="2417763"/>
            <a:ext cx="1588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8699" name="Oval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83213" y="2465388"/>
            <a:ext cx="228600" cy="228600"/>
          </a:xfrm>
          <a:prstGeom prst="ellipse">
            <a:avLst/>
          </a:prstGeom>
          <a:solidFill>
            <a:schemeClr val="tx1"/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700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827713" y="2724150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2</a:t>
            </a:r>
          </a:p>
        </p:txBody>
      </p:sp>
      <p:cxnSp>
        <p:nvCxnSpPr>
          <p:cNvPr id="498701" name="AutoShape 13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V="1">
            <a:off x="995363" y="6173788"/>
            <a:ext cx="3698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sp>
        <p:nvSpPr>
          <p:cNvPr id="498702" name="Rectangle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66813" y="6054725"/>
            <a:ext cx="4841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2</a:t>
            </a:r>
          </a:p>
        </p:txBody>
      </p:sp>
      <p:cxnSp>
        <p:nvCxnSpPr>
          <p:cNvPr id="498703" name="AutoShape 15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 flipH="1">
            <a:off x="5222875" y="3028950"/>
            <a:ext cx="627063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8704" name="Rectangle 1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22838" y="3471863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3</a:t>
            </a:r>
          </a:p>
        </p:txBody>
      </p:sp>
      <p:sp>
        <p:nvSpPr>
          <p:cNvPr id="498705" name="Rectangle 1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51000" y="6054725"/>
            <a:ext cx="484188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3</a:t>
            </a:r>
          </a:p>
        </p:txBody>
      </p:sp>
      <p:cxnSp>
        <p:nvCxnSpPr>
          <p:cNvPr id="498706" name="AutoShape 18"/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 flipV="1">
            <a:off x="1519238" y="6173788"/>
            <a:ext cx="2936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sp>
        <p:nvSpPr>
          <p:cNvPr id="498707" name="Oval 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516438" y="389890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498708" name="AutoShape 20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>
            <a:off x="5083175" y="3803650"/>
            <a:ext cx="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8709" name="Rectangle 2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922838" y="4159250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4</a:t>
            </a:r>
          </a:p>
        </p:txBody>
      </p:sp>
      <p:cxnSp>
        <p:nvCxnSpPr>
          <p:cNvPr id="498710" name="AutoShape 22"/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 flipV="1">
            <a:off x="2009775" y="5724525"/>
            <a:ext cx="1588" cy="387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sp>
        <p:nvSpPr>
          <p:cNvPr id="498711" name="Rectangle 2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51000" y="5597525"/>
            <a:ext cx="484188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4</a:t>
            </a:r>
          </a:p>
        </p:txBody>
      </p:sp>
      <p:cxnSp>
        <p:nvCxnSpPr>
          <p:cNvPr id="498712" name="AutoShape 24"/>
          <p:cNvCxnSpPr>
            <a:cxnSpLocks noChangeShapeType="1"/>
          </p:cNvCxnSpPr>
          <p:nvPr>
            <p:custDataLst>
              <p:tags r:id="rId26"/>
            </p:custDataLst>
          </p:nvPr>
        </p:nvCxnSpPr>
        <p:spPr bwMode="auto">
          <a:xfrm>
            <a:off x="5080000" y="4460875"/>
            <a:ext cx="1588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8714" name="Rectangle 2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930775" y="4900613"/>
            <a:ext cx="323850" cy="311150"/>
          </a:xfrm>
          <a:prstGeom prst="rect">
            <a:avLst/>
          </a:prstGeom>
          <a:solidFill>
            <a:srgbClr val="AFAF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1</a:t>
            </a:r>
          </a:p>
        </p:txBody>
      </p:sp>
      <p:sp>
        <p:nvSpPr>
          <p:cNvPr id="498715" name="Rectangle 27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651000" y="5597525"/>
            <a:ext cx="484188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4</a:t>
            </a:r>
          </a:p>
        </p:txBody>
      </p:sp>
      <p:sp>
        <p:nvSpPr>
          <p:cNvPr id="498716" name="Freeform 28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923925" y="5734050"/>
            <a:ext cx="838200" cy="20955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528" y="132"/>
              </a:cxn>
              <a:cxn ang="0">
                <a:pos x="0" y="132"/>
              </a:cxn>
            </a:cxnLst>
            <a:rect l="0" t="0" r="r" b="b"/>
            <a:pathLst>
              <a:path w="528" h="132">
                <a:moveTo>
                  <a:pt x="528" y="0"/>
                </a:moveTo>
                <a:lnTo>
                  <a:pt x="528" y="132"/>
                </a:lnTo>
                <a:lnTo>
                  <a:pt x="0" y="13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717" name="Line 2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989638" y="3049588"/>
            <a:ext cx="0" cy="1116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718" name="Text Box 3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316663" y="4264025"/>
            <a:ext cx="1539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LOCK , new=old</a:t>
            </a:r>
          </a:p>
        </p:txBody>
      </p:sp>
      <p:sp>
        <p:nvSpPr>
          <p:cNvPr id="498719" name="Rectangle 31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832475" y="4173538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4</a:t>
            </a:r>
          </a:p>
        </p:txBody>
      </p:sp>
      <p:sp>
        <p:nvSpPr>
          <p:cNvPr id="498720" name="Rectangle 32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65225" y="5597525"/>
            <a:ext cx="484188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4</a:t>
            </a:r>
          </a:p>
        </p:txBody>
      </p:sp>
      <p:cxnSp>
        <p:nvCxnSpPr>
          <p:cNvPr id="498721" name="AutoShape 33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flipV="1">
            <a:off x="1504950" y="5724525"/>
            <a:ext cx="1588" cy="387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cxnSp>
        <p:nvCxnSpPr>
          <p:cNvPr id="498722" name="AutoShape 34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>
            <a:off x="6003925" y="4489450"/>
            <a:ext cx="1588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8723" name="AutoShape 35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>
            <a:off x="6000750" y="52339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8724" name="Rectangle 3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130800" y="5946775"/>
            <a:ext cx="18589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LOCK , new==old</a:t>
            </a:r>
          </a:p>
        </p:txBody>
      </p:sp>
      <p:sp>
        <p:nvSpPr>
          <p:cNvPr id="498725" name="Oval 37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611813" y="5280025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8726" name="Rectangle 3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827713" y="4900613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5</a:t>
            </a:r>
          </a:p>
        </p:txBody>
      </p:sp>
      <p:sp>
        <p:nvSpPr>
          <p:cNvPr id="498727" name="Rectangle 39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845175" y="5553075"/>
            <a:ext cx="323850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anchor="ctr">
            <a:spAutoFit/>
          </a:bodyPr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498728" name="Rectangle 4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155700" y="5137150"/>
            <a:ext cx="493713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smtClean="0">
                <a:solidFill>
                  <a:srgbClr val="000000"/>
                </a:solidFill>
                <a:ea typeface="新細明體" charset="-120"/>
              </a:rPr>
              <a:t>5</a:t>
            </a:r>
          </a:p>
        </p:txBody>
      </p:sp>
      <p:sp>
        <p:nvSpPr>
          <p:cNvPr id="498729" name="Rectangle 41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88975" y="5137150"/>
            <a:ext cx="465138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cxnSp>
        <p:nvCxnSpPr>
          <p:cNvPr id="498730" name="AutoShape 42"/>
          <p:cNvCxnSpPr>
            <a:cxnSpLocks noChangeShapeType="1"/>
          </p:cNvCxnSpPr>
          <p:nvPr>
            <p:custDataLst>
              <p:tags r:id="rId43"/>
            </p:custDataLst>
          </p:nvPr>
        </p:nvCxnSpPr>
        <p:spPr bwMode="auto">
          <a:xfrm flipV="1">
            <a:off x="1495425" y="5257800"/>
            <a:ext cx="1588" cy="387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sp>
        <p:nvSpPr>
          <p:cNvPr id="498732" name="Rectangle 4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267575" y="3152775"/>
            <a:ext cx="1619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4000" b="1" smtClean="0">
                <a:solidFill>
                  <a:srgbClr val="333399"/>
                </a:solidFill>
                <a:ea typeface="新細明體" charset="-120"/>
              </a:rPr>
              <a:t>SAFE</a:t>
            </a:r>
            <a:endParaRPr lang="en-US" altLang="zh-TW" sz="3200" b="1" smtClean="0">
              <a:solidFill>
                <a:srgbClr val="333399"/>
              </a:solidFill>
              <a:ea typeface="新細明體" charset="-120"/>
            </a:endParaRPr>
          </a:p>
        </p:txBody>
      </p:sp>
      <p:sp>
        <p:nvSpPr>
          <p:cNvPr id="498733" name="Text Box 45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076700" y="2803525"/>
            <a:ext cx="1528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8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LOCK , new==old</a:t>
            </a:r>
          </a:p>
        </p:txBody>
      </p:sp>
      <p:sp>
        <p:nvSpPr>
          <p:cNvPr id="498734" name="Text Box 46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92450" y="3521075"/>
            <a:ext cx="17256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algn="r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LOCK , new==old</a:t>
            </a:r>
          </a:p>
        </p:txBody>
      </p:sp>
      <p:sp>
        <p:nvSpPr>
          <p:cNvPr id="498735" name="Text Box 47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747963" y="4265613"/>
            <a:ext cx="2057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algn="r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LOCK , </a:t>
            </a: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new = old</a:t>
            </a:r>
          </a:p>
        </p:txBody>
      </p:sp>
      <p:sp>
        <p:nvSpPr>
          <p:cNvPr id="498736" name="Text Box 4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040188" y="5395913"/>
            <a:ext cx="13239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LOCK,  </a:t>
            </a:r>
          </a:p>
          <a:p>
            <a:pPr algn="r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1400" b="1" i="1" smtClean="0">
                <a:solidFill>
                  <a:srgbClr val="669900"/>
                </a:solidFill>
                <a:latin typeface="cmsy10" pitchFamily="34" charset="0"/>
                <a:ea typeface="新細明體" charset="-120"/>
                <a:sym typeface="Wingdings" pitchFamily="2" charset="2"/>
              </a:rPr>
              <a:t>:</a:t>
            </a:r>
            <a:r>
              <a:rPr kumimoji="1" lang="en-US" altLang="zh-TW" sz="14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new == old</a:t>
            </a:r>
          </a:p>
        </p:txBody>
      </p:sp>
      <p:sp>
        <p:nvSpPr>
          <p:cNvPr id="498737" name="Rectangle 49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28600" y="1371600"/>
            <a:ext cx="8577263" cy="5437188"/>
          </a:xfrm>
          <a:prstGeom prst="rect">
            <a:avLst/>
          </a:prstGeom>
          <a:solidFill>
            <a:schemeClr val="bg1">
              <a:alpha val="92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Post(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, op)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Let 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 be a formula describes a set of current states.</a:t>
            </a:r>
          </a:p>
          <a:p>
            <a:r>
              <a:rPr lang="en-US" altLang="zh-TW" dirty="0" smtClean="0"/>
              <a:t>Post(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, op) is a formula that describes the set of next states via operation </a:t>
            </a:r>
            <a:r>
              <a:rPr lang="en-US" altLang="zh-TW" b="1" dirty="0" smtClean="0">
                <a:solidFill>
                  <a:srgbClr val="002060"/>
                </a:solidFill>
              </a:rPr>
              <a:t>op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Recall that two types of op are considered:</a:t>
            </a:r>
          </a:p>
          <a:p>
            <a:pPr lvl="1"/>
            <a:r>
              <a:rPr lang="en-US" altLang="zh-TW" dirty="0" smtClean="0"/>
              <a:t>Assignment  x:=e,  e.g., x:= x + 1</a:t>
            </a:r>
          </a:p>
          <a:p>
            <a:pPr lvl="1"/>
            <a:r>
              <a:rPr lang="en-US" altLang="zh-TW" dirty="0" smtClean="0"/>
              <a:t>Proposition e1 &lt; e2 or e1 == e2, e.g.,  x&lt;y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Post(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, op)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Recall that two types of op are considered:</a:t>
            </a:r>
          </a:p>
          <a:p>
            <a:pPr lvl="1"/>
            <a:r>
              <a:rPr lang="en-US" altLang="zh-TW" dirty="0" smtClean="0"/>
              <a:t>Assignment  x:=e,  e.g., x:= x + 1</a:t>
            </a:r>
          </a:p>
          <a:p>
            <a:pPr lvl="1"/>
            <a:r>
              <a:rPr lang="en-US" altLang="zh-TW" dirty="0" smtClean="0"/>
              <a:t>Proposition p, e.g.,  x&lt;y</a:t>
            </a:r>
          </a:p>
          <a:p>
            <a:r>
              <a:rPr lang="en-US" altLang="zh-TW" dirty="0" smtClean="0"/>
              <a:t>Post(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, x:=e)  = 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[x/x’]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smtClean="0"/>
              <a:t>x=e[x/x’]</a:t>
            </a:r>
          </a:p>
          <a:p>
            <a:r>
              <a:rPr lang="en-US" altLang="zh-TW" dirty="0" smtClean="0"/>
              <a:t>Post(</a:t>
            </a:r>
            <a:r>
              <a:rPr lang="en-US" altLang="zh-TW" dirty="0" smtClean="0">
                <a:latin typeface="cmmi10"/>
              </a:rPr>
              <a:t>Á</a:t>
            </a:r>
            <a:r>
              <a:rPr lang="en-US" altLang="zh-TW" dirty="0" smtClean="0"/>
              <a:t>, p)  = </a:t>
            </a:r>
            <a:r>
              <a:rPr lang="en-US" altLang="zh-TW" dirty="0" smtClean="0">
                <a:latin typeface="cmmi10"/>
              </a:rPr>
              <a:t>Á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p</a:t>
            </a:r>
            <a:endParaRPr lang="en-US" altLang="zh-TW" dirty="0" smtClean="0">
              <a:latin typeface="cmmi1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292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164288" y="2204864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55" name="直線接點 54"/>
          <p:cNvCxnSpPr/>
          <p:nvPr/>
        </p:nvCxnSpPr>
        <p:spPr>
          <a:xfrm rot="16200000" flipH="1">
            <a:off x="7416316" y="2312876"/>
            <a:ext cx="100811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172400" y="220486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64288" y="278092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sp>
        <p:nvSpPr>
          <p:cNvPr id="79" name="手繪多邊形 78"/>
          <p:cNvSpPr/>
          <p:nvPr/>
        </p:nvSpPr>
        <p:spPr>
          <a:xfrm>
            <a:off x="8015274" y="2689132"/>
            <a:ext cx="661182" cy="379828"/>
          </a:xfrm>
          <a:custGeom>
            <a:avLst/>
            <a:gdLst>
              <a:gd name="connsiteX0" fmla="*/ 379828 w 661182"/>
              <a:gd name="connsiteY0" fmla="*/ 42203 h 379828"/>
              <a:gd name="connsiteX1" fmla="*/ 492370 w 661182"/>
              <a:gd name="connsiteY1" fmla="*/ 28136 h 379828"/>
              <a:gd name="connsiteX2" fmla="*/ 492370 w 661182"/>
              <a:gd name="connsiteY2" fmla="*/ 28136 h 379828"/>
              <a:gd name="connsiteX3" fmla="*/ 661182 w 661182"/>
              <a:gd name="connsiteY3" fmla="*/ 140677 h 379828"/>
              <a:gd name="connsiteX4" fmla="*/ 661182 w 661182"/>
              <a:gd name="connsiteY4" fmla="*/ 140677 h 379828"/>
              <a:gd name="connsiteX5" fmla="*/ 647114 w 661182"/>
              <a:gd name="connsiteY5" fmla="*/ 351693 h 379828"/>
              <a:gd name="connsiteX6" fmla="*/ 520505 w 661182"/>
              <a:gd name="connsiteY6" fmla="*/ 379828 h 379828"/>
              <a:gd name="connsiteX7" fmla="*/ 253219 w 661182"/>
              <a:gd name="connsiteY7" fmla="*/ 267286 h 379828"/>
              <a:gd name="connsiteX8" fmla="*/ 126610 w 661182"/>
              <a:gd name="connsiteY8" fmla="*/ 196948 h 379828"/>
              <a:gd name="connsiteX9" fmla="*/ 0 w 661182"/>
              <a:gd name="connsiteY9" fmla="*/ 42203 h 379828"/>
              <a:gd name="connsiteX10" fmla="*/ 267286 w 661182"/>
              <a:gd name="connsiteY10" fmla="*/ 0 h 379828"/>
              <a:gd name="connsiteX11" fmla="*/ 379828 w 661182"/>
              <a:gd name="connsiteY11" fmla="*/ 42203 h 3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182" h="379828">
                <a:moveTo>
                  <a:pt x="379828" y="42203"/>
                </a:moveTo>
                <a:lnTo>
                  <a:pt x="492370" y="28136"/>
                </a:lnTo>
                <a:lnTo>
                  <a:pt x="492370" y="28136"/>
                </a:lnTo>
                <a:lnTo>
                  <a:pt x="661182" y="140677"/>
                </a:lnTo>
                <a:lnTo>
                  <a:pt x="661182" y="140677"/>
                </a:lnTo>
                <a:lnTo>
                  <a:pt x="647114" y="351693"/>
                </a:lnTo>
                <a:lnTo>
                  <a:pt x="520505" y="379828"/>
                </a:lnTo>
                <a:lnTo>
                  <a:pt x="253219" y="267286"/>
                </a:lnTo>
                <a:lnTo>
                  <a:pt x="126610" y="196948"/>
                </a:lnTo>
                <a:lnTo>
                  <a:pt x="0" y="42203"/>
                </a:lnTo>
                <a:lnTo>
                  <a:pt x="267286" y="0"/>
                </a:lnTo>
                <a:lnTo>
                  <a:pt x="379828" y="422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=0</a:t>
            </a:r>
            <a:endParaRPr lang="zh-TW" altLang="en-US" sz="1400" dirty="0" smtClean="0"/>
          </a:p>
        </p:txBody>
      </p:sp>
      <p:sp>
        <p:nvSpPr>
          <p:cNvPr id="74" name="矩形 73"/>
          <p:cNvSpPr/>
          <p:nvPr/>
        </p:nvSpPr>
        <p:spPr>
          <a:xfrm>
            <a:off x="4932040" y="5507940"/>
            <a:ext cx="376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Post(True,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:=0)  = True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 </a:t>
            </a:r>
          </a:p>
        </p:txBody>
      </p:sp>
      <p:sp>
        <p:nvSpPr>
          <p:cNvPr id="75" name="手繪多邊形 74"/>
          <p:cNvSpPr/>
          <p:nvPr/>
        </p:nvSpPr>
        <p:spPr>
          <a:xfrm>
            <a:off x="7610622" y="2968282"/>
            <a:ext cx="1209821" cy="2532185"/>
          </a:xfrm>
          <a:custGeom>
            <a:avLst/>
            <a:gdLst>
              <a:gd name="connsiteX0" fmla="*/ 858129 w 1209821"/>
              <a:gd name="connsiteY0" fmla="*/ 0 h 2532185"/>
              <a:gd name="connsiteX1" fmla="*/ 900332 w 1209821"/>
              <a:gd name="connsiteY1" fmla="*/ 28136 h 2532185"/>
              <a:gd name="connsiteX2" fmla="*/ 970670 w 1209821"/>
              <a:gd name="connsiteY2" fmla="*/ 196948 h 2532185"/>
              <a:gd name="connsiteX3" fmla="*/ 984738 w 1209821"/>
              <a:gd name="connsiteY3" fmla="*/ 239151 h 2532185"/>
              <a:gd name="connsiteX4" fmla="*/ 1012873 w 1209821"/>
              <a:gd name="connsiteY4" fmla="*/ 309489 h 2532185"/>
              <a:gd name="connsiteX5" fmla="*/ 1041009 w 1209821"/>
              <a:gd name="connsiteY5" fmla="*/ 436099 h 2532185"/>
              <a:gd name="connsiteX6" fmla="*/ 1055076 w 1209821"/>
              <a:gd name="connsiteY6" fmla="*/ 534572 h 2532185"/>
              <a:gd name="connsiteX7" fmla="*/ 1041009 w 1209821"/>
              <a:gd name="connsiteY7" fmla="*/ 689317 h 2532185"/>
              <a:gd name="connsiteX8" fmla="*/ 1026941 w 1209821"/>
              <a:gd name="connsiteY8" fmla="*/ 731520 h 2532185"/>
              <a:gd name="connsiteX9" fmla="*/ 998806 w 1209821"/>
              <a:gd name="connsiteY9" fmla="*/ 829994 h 2532185"/>
              <a:gd name="connsiteX10" fmla="*/ 970670 w 1209821"/>
              <a:gd name="connsiteY10" fmla="*/ 886265 h 2532185"/>
              <a:gd name="connsiteX11" fmla="*/ 829993 w 1209821"/>
              <a:gd name="connsiteY11" fmla="*/ 1055077 h 2532185"/>
              <a:gd name="connsiteX12" fmla="*/ 717452 w 1209821"/>
              <a:gd name="connsiteY12" fmla="*/ 1139483 h 2532185"/>
              <a:gd name="connsiteX13" fmla="*/ 562707 w 1209821"/>
              <a:gd name="connsiteY13" fmla="*/ 1223889 h 2532185"/>
              <a:gd name="connsiteX14" fmla="*/ 478301 w 1209821"/>
              <a:gd name="connsiteY14" fmla="*/ 1209822 h 2532185"/>
              <a:gd name="connsiteX15" fmla="*/ 464233 w 1209821"/>
              <a:gd name="connsiteY15" fmla="*/ 1167619 h 2532185"/>
              <a:gd name="connsiteX16" fmla="*/ 478301 w 1209821"/>
              <a:gd name="connsiteY16" fmla="*/ 1083212 h 2532185"/>
              <a:gd name="connsiteX17" fmla="*/ 506436 w 1209821"/>
              <a:gd name="connsiteY17" fmla="*/ 970671 h 2532185"/>
              <a:gd name="connsiteX18" fmla="*/ 534572 w 1209821"/>
              <a:gd name="connsiteY18" fmla="*/ 942536 h 2532185"/>
              <a:gd name="connsiteX19" fmla="*/ 604910 w 1209821"/>
              <a:gd name="connsiteY19" fmla="*/ 844062 h 2532185"/>
              <a:gd name="connsiteX20" fmla="*/ 661181 w 1209821"/>
              <a:gd name="connsiteY20" fmla="*/ 829994 h 2532185"/>
              <a:gd name="connsiteX21" fmla="*/ 858129 w 1209821"/>
              <a:gd name="connsiteY21" fmla="*/ 858129 h 2532185"/>
              <a:gd name="connsiteX22" fmla="*/ 914400 w 1209821"/>
              <a:gd name="connsiteY22" fmla="*/ 886265 h 2532185"/>
              <a:gd name="connsiteX23" fmla="*/ 984738 w 1209821"/>
              <a:gd name="connsiteY23" fmla="*/ 914400 h 2532185"/>
              <a:gd name="connsiteX24" fmla="*/ 1097280 w 1209821"/>
              <a:gd name="connsiteY24" fmla="*/ 998806 h 2532185"/>
              <a:gd name="connsiteX25" fmla="*/ 1181686 w 1209821"/>
              <a:gd name="connsiteY25" fmla="*/ 1069145 h 2532185"/>
              <a:gd name="connsiteX26" fmla="*/ 1209821 w 1209821"/>
              <a:gd name="connsiteY26" fmla="*/ 1125416 h 2532185"/>
              <a:gd name="connsiteX27" fmla="*/ 1153550 w 1209821"/>
              <a:gd name="connsiteY27" fmla="*/ 1364566 h 2532185"/>
              <a:gd name="connsiteX28" fmla="*/ 1125415 w 1209821"/>
              <a:gd name="connsiteY28" fmla="*/ 1420837 h 2532185"/>
              <a:gd name="connsiteX29" fmla="*/ 1083212 w 1209821"/>
              <a:gd name="connsiteY29" fmla="*/ 1463040 h 2532185"/>
              <a:gd name="connsiteX30" fmla="*/ 1012873 w 1209821"/>
              <a:gd name="connsiteY30" fmla="*/ 1547446 h 2532185"/>
              <a:gd name="connsiteX31" fmla="*/ 984738 w 1209821"/>
              <a:gd name="connsiteY31" fmla="*/ 1575582 h 2532185"/>
              <a:gd name="connsiteX32" fmla="*/ 689316 w 1209821"/>
              <a:gd name="connsiteY32" fmla="*/ 1871003 h 2532185"/>
              <a:gd name="connsiteX33" fmla="*/ 689316 w 1209821"/>
              <a:gd name="connsiteY33" fmla="*/ 1871003 h 2532185"/>
              <a:gd name="connsiteX34" fmla="*/ 478301 w 1209821"/>
              <a:gd name="connsiteY34" fmla="*/ 2082019 h 2532185"/>
              <a:gd name="connsiteX35" fmla="*/ 393895 w 1209821"/>
              <a:gd name="connsiteY35" fmla="*/ 2152357 h 2532185"/>
              <a:gd name="connsiteX36" fmla="*/ 253218 w 1209821"/>
              <a:gd name="connsiteY36" fmla="*/ 2293034 h 2532185"/>
              <a:gd name="connsiteX37" fmla="*/ 196947 w 1209821"/>
              <a:gd name="connsiteY37" fmla="*/ 2335237 h 2532185"/>
              <a:gd name="connsiteX38" fmla="*/ 84406 w 1209821"/>
              <a:gd name="connsiteY38" fmla="*/ 2447779 h 2532185"/>
              <a:gd name="connsiteX39" fmla="*/ 0 w 1209821"/>
              <a:gd name="connsiteY39" fmla="*/ 2532185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9821" h="2532185">
                <a:moveTo>
                  <a:pt x="858129" y="0"/>
                </a:moveTo>
                <a:cubicBezTo>
                  <a:pt x="872197" y="9379"/>
                  <a:pt x="891944" y="13456"/>
                  <a:pt x="900332" y="28136"/>
                </a:cubicBezTo>
                <a:cubicBezTo>
                  <a:pt x="930576" y="81064"/>
                  <a:pt x="951392" y="139117"/>
                  <a:pt x="970670" y="196948"/>
                </a:cubicBezTo>
                <a:cubicBezTo>
                  <a:pt x="975359" y="211016"/>
                  <a:pt x="979531" y="225267"/>
                  <a:pt x="984738" y="239151"/>
                </a:cubicBezTo>
                <a:cubicBezTo>
                  <a:pt x="993605" y="262795"/>
                  <a:pt x="1005936" y="285209"/>
                  <a:pt x="1012873" y="309489"/>
                </a:cubicBezTo>
                <a:cubicBezTo>
                  <a:pt x="1024750" y="351058"/>
                  <a:pt x="1033042" y="393607"/>
                  <a:pt x="1041009" y="436099"/>
                </a:cubicBezTo>
                <a:cubicBezTo>
                  <a:pt x="1047120" y="468689"/>
                  <a:pt x="1050387" y="501748"/>
                  <a:pt x="1055076" y="534572"/>
                </a:cubicBezTo>
                <a:cubicBezTo>
                  <a:pt x="1050387" y="586154"/>
                  <a:pt x="1048334" y="638043"/>
                  <a:pt x="1041009" y="689317"/>
                </a:cubicBezTo>
                <a:cubicBezTo>
                  <a:pt x="1038912" y="703997"/>
                  <a:pt x="1031015" y="717262"/>
                  <a:pt x="1026941" y="731520"/>
                </a:cubicBezTo>
                <a:cubicBezTo>
                  <a:pt x="1016745" y="767204"/>
                  <a:pt x="1013258" y="796272"/>
                  <a:pt x="998806" y="829994"/>
                </a:cubicBezTo>
                <a:cubicBezTo>
                  <a:pt x="990545" y="849269"/>
                  <a:pt x="983253" y="869488"/>
                  <a:pt x="970670" y="886265"/>
                </a:cubicBezTo>
                <a:cubicBezTo>
                  <a:pt x="926721" y="944863"/>
                  <a:pt x="876885" y="998806"/>
                  <a:pt x="829993" y="1055077"/>
                </a:cubicBezTo>
                <a:cubicBezTo>
                  <a:pt x="799973" y="1091100"/>
                  <a:pt x="758166" y="1116218"/>
                  <a:pt x="717452" y="1139483"/>
                </a:cubicBezTo>
                <a:cubicBezTo>
                  <a:pt x="600770" y="1206158"/>
                  <a:pt x="652793" y="1178847"/>
                  <a:pt x="562707" y="1223889"/>
                </a:cubicBezTo>
                <a:cubicBezTo>
                  <a:pt x="534572" y="1219200"/>
                  <a:pt x="503066" y="1223973"/>
                  <a:pt x="478301" y="1209822"/>
                </a:cubicBezTo>
                <a:cubicBezTo>
                  <a:pt x="465426" y="1202465"/>
                  <a:pt x="464233" y="1182448"/>
                  <a:pt x="464233" y="1167619"/>
                </a:cubicBezTo>
                <a:cubicBezTo>
                  <a:pt x="464233" y="1139095"/>
                  <a:pt x="473198" y="1111276"/>
                  <a:pt x="478301" y="1083212"/>
                </a:cubicBezTo>
                <a:cubicBezTo>
                  <a:pt x="480931" y="1068747"/>
                  <a:pt x="493705" y="991889"/>
                  <a:pt x="506436" y="970671"/>
                </a:cubicBezTo>
                <a:cubicBezTo>
                  <a:pt x="513260" y="959298"/>
                  <a:pt x="525193" y="951914"/>
                  <a:pt x="534572" y="942536"/>
                </a:cubicBezTo>
                <a:cubicBezTo>
                  <a:pt x="553570" y="904540"/>
                  <a:pt x="564987" y="866875"/>
                  <a:pt x="604910" y="844062"/>
                </a:cubicBezTo>
                <a:cubicBezTo>
                  <a:pt x="621697" y="834469"/>
                  <a:pt x="642424" y="834683"/>
                  <a:pt x="661181" y="829994"/>
                </a:cubicBezTo>
                <a:cubicBezTo>
                  <a:pt x="726830" y="839372"/>
                  <a:pt x="793392" y="843743"/>
                  <a:pt x="858129" y="858129"/>
                </a:cubicBezTo>
                <a:cubicBezTo>
                  <a:pt x="878601" y="862678"/>
                  <a:pt x="895236" y="877748"/>
                  <a:pt x="914400" y="886265"/>
                </a:cubicBezTo>
                <a:cubicBezTo>
                  <a:pt x="937476" y="896521"/>
                  <a:pt x="962569" y="902308"/>
                  <a:pt x="984738" y="914400"/>
                </a:cubicBezTo>
                <a:cubicBezTo>
                  <a:pt x="1095393" y="974757"/>
                  <a:pt x="1039266" y="948044"/>
                  <a:pt x="1097280" y="998806"/>
                </a:cubicBezTo>
                <a:cubicBezTo>
                  <a:pt x="1124843" y="1022923"/>
                  <a:pt x="1153551" y="1045699"/>
                  <a:pt x="1181686" y="1069145"/>
                </a:cubicBezTo>
                <a:cubicBezTo>
                  <a:pt x="1191064" y="1087902"/>
                  <a:pt x="1209821" y="1104445"/>
                  <a:pt x="1209821" y="1125416"/>
                </a:cubicBezTo>
                <a:cubicBezTo>
                  <a:pt x="1209821" y="1218643"/>
                  <a:pt x="1188581" y="1285746"/>
                  <a:pt x="1153550" y="1364566"/>
                </a:cubicBezTo>
                <a:cubicBezTo>
                  <a:pt x="1145033" y="1383729"/>
                  <a:pt x="1137604" y="1403772"/>
                  <a:pt x="1125415" y="1420837"/>
                </a:cubicBezTo>
                <a:cubicBezTo>
                  <a:pt x="1113852" y="1437026"/>
                  <a:pt x="1096429" y="1448171"/>
                  <a:pt x="1083212" y="1463040"/>
                </a:cubicBezTo>
                <a:cubicBezTo>
                  <a:pt x="1058880" y="1490413"/>
                  <a:pt x="1036990" y="1519883"/>
                  <a:pt x="1012873" y="1547446"/>
                </a:cubicBezTo>
                <a:cubicBezTo>
                  <a:pt x="1004139" y="1557428"/>
                  <a:pt x="993305" y="1565457"/>
                  <a:pt x="984738" y="1575582"/>
                </a:cubicBezTo>
                <a:cubicBezTo>
                  <a:pt x="791692" y="1803728"/>
                  <a:pt x="931368" y="1669294"/>
                  <a:pt x="689316" y="1871003"/>
                </a:cubicBezTo>
                <a:lnTo>
                  <a:pt x="689316" y="1871003"/>
                </a:lnTo>
                <a:lnTo>
                  <a:pt x="478301" y="2082019"/>
                </a:lnTo>
                <a:cubicBezTo>
                  <a:pt x="452404" y="2107916"/>
                  <a:pt x="420614" y="2127308"/>
                  <a:pt x="393895" y="2152357"/>
                </a:cubicBezTo>
                <a:cubicBezTo>
                  <a:pt x="345515" y="2197713"/>
                  <a:pt x="306271" y="2253245"/>
                  <a:pt x="253218" y="2293034"/>
                </a:cubicBezTo>
                <a:cubicBezTo>
                  <a:pt x="234461" y="2307102"/>
                  <a:pt x="214230" y="2319394"/>
                  <a:pt x="196947" y="2335237"/>
                </a:cubicBezTo>
                <a:cubicBezTo>
                  <a:pt x="157839" y="2371086"/>
                  <a:pt x="121920" y="2410265"/>
                  <a:pt x="84406" y="2447779"/>
                </a:cubicBezTo>
                <a:lnTo>
                  <a:pt x="0" y="2532185"/>
                </a:lnTo>
              </a:path>
            </a:pathLst>
          </a:cu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164288" y="2204864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55" name="直線接點 54"/>
          <p:cNvCxnSpPr/>
          <p:nvPr/>
        </p:nvCxnSpPr>
        <p:spPr>
          <a:xfrm rot="16200000" flipH="1">
            <a:off x="7416316" y="2312876"/>
            <a:ext cx="100811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172400" y="220486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64288" y="278092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sp>
        <p:nvSpPr>
          <p:cNvPr id="79" name="手繪多邊形 78"/>
          <p:cNvSpPr/>
          <p:nvPr/>
        </p:nvSpPr>
        <p:spPr>
          <a:xfrm>
            <a:off x="8015274" y="2689132"/>
            <a:ext cx="661182" cy="379828"/>
          </a:xfrm>
          <a:custGeom>
            <a:avLst/>
            <a:gdLst>
              <a:gd name="connsiteX0" fmla="*/ 379828 w 661182"/>
              <a:gd name="connsiteY0" fmla="*/ 42203 h 379828"/>
              <a:gd name="connsiteX1" fmla="*/ 492370 w 661182"/>
              <a:gd name="connsiteY1" fmla="*/ 28136 h 379828"/>
              <a:gd name="connsiteX2" fmla="*/ 492370 w 661182"/>
              <a:gd name="connsiteY2" fmla="*/ 28136 h 379828"/>
              <a:gd name="connsiteX3" fmla="*/ 661182 w 661182"/>
              <a:gd name="connsiteY3" fmla="*/ 140677 h 379828"/>
              <a:gd name="connsiteX4" fmla="*/ 661182 w 661182"/>
              <a:gd name="connsiteY4" fmla="*/ 140677 h 379828"/>
              <a:gd name="connsiteX5" fmla="*/ 647114 w 661182"/>
              <a:gd name="connsiteY5" fmla="*/ 351693 h 379828"/>
              <a:gd name="connsiteX6" fmla="*/ 520505 w 661182"/>
              <a:gd name="connsiteY6" fmla="*/ 379828 h 379828"/>
              <a:gd name="connsiteX7" fmla="*/ 253219 w 661182"/>
              <a:gd name="connsiteY7" fmla="*/ 267286 h 379828"/>
              <a:gd name="connsiteX8" fmla="*/ 126610 w 661182"/>
              <a:gd name="connsiteY8" fmla="*/ 196948 h 379828"/>
              <a:gd name="connsiteX9" fmla="*/ 0 w 661182"/>
              <a:gd name="connsiteY9" fmla="*/ 42203 h 379828"/>
              <a:gd name="connsiteX10" fmla="*/ 267286 w 661182"/>
              <a:gd name="connsiteY10" fmla="*/ 0 h 379828"/>
              <a:gd name="connsiteX11" fmla="*/ 379828 w 661182"/>
              <a:gd name="connsiteY11" fmla="*/ 42203 h 3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182" h="379828">
                <a:moveTo>
                  <a:pt x="379828" y="42203"/>
                </a:moveTo>
                <a:lnTo>
                  <a:pt x="492370" y="28136"/>
                </a:lnTo>
                <a:lnTo>
                  <a:pt x="492370" y="28136"/>
                </a:lnTo>
                <a:lnTo>
                  <a:pt x="661182" y="140677"/>
                </a:lnTo>
                <a:lnTo>
                  <a:pt x="661182" y="140677"/>
                </a:lnTo>
                <a:lnTo>
                  <a:pt x="647114" y="351693"/>
                </a:lnTo>
                <a:lnTo>
                  <a:pt x="520505" y="379828"/>
                </a:lnTo>
                <a:lnTo>
                  <a:pt x="253219" y="267286"/>
                </a:lnTo>
                <a:lnTo>
                  <a:pt x="126610" y="196948"/>
                </a:lnTo>
                <a:lnTo>
                  <a:pt x="0" y="42203"/>
                </a:lnTo>
                <a:lnTo>
                  <a:pt x="267286" y="0"/>
                </a:lnTo>
                <a:lnTo>
                  <a:pt x="379828" y="422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=0</a:t>
            </a:r>
            <a:endParaRPr lang="zh-TW" altLang="en-US" sz="1400" dirty="0" smtClean="0"/>
          </a:p>
        </p:txBody>
      </p:sp>
      <p:sp>
        <p:nvSpPr>
          <p:cNvPr id="75" name="手繪多邊形 74"/>
          <p:cNvSpPr/>
          <p:nvPr/>
        </p:nvSpPr>
        <p:spPr>
          <a:xfrm>
            <a:off x="7610622" y="2968282"/>
            <a:ext cx="1209821" cy="2532185"/>
          </a:xfrm>
          <a:custGeom>
            <a:avLst/>
            <a:gdLst>
              <a:gd name="connsiteX0" fmla="*/ 858129 w 1209821"/>
              <a:gd name="connsiteY0" fmla="*/ 0 h 2532185"/>
              <a:gd name="connsiteX1" fmla="*/ 900332 w 1209821"/>
              <a:gd name="connsiteY1" fmla="*/ 28136 h 2532185"/>
              <a:gd name="connsiteX2" fmla="*/ 970670 w 1209821"/>
              <a:gd name="connsiteY2" fmla="*/ 196948 h 2532185"/>
              <a:gd name="connsiteX3" fmla="*/ 984738 w 1209821"/>
              <a:gd name="connsiteY3" fmla="*/ 239151 h 2532185"/>
              <a:gd name="connsiteX4" fmla="*/ 1012873 w 1209821"/>
              <a:gd name="connsiteY4" fmla="*/ 309489 h 2532185"/>
              <a:gd name="connsiteX5" fmla="*/ 1041009 w 1209821"/>
              <a:gd name="connsiteY5" fmla="*/ 436099 h 2532185"/>
              <a:gd name="connsiteX6" fmla="*/ 1055076 w 1209821"/>
              <a:gd name="connsiteY6" fmla="*/ 534572 h 2532185"/>
              <a:gd name="connsiteX7" fmla="*/ 1041009 w 1209821"/>
              <a:gd name="connsiteY7" fmla="*/ 689317 h 2532185"/>
              <a:gd name="connsiteX8" fmla="*/ 1026941 w 1209821"/>
              <a:gd name="connsiteY8" fmla="*/ 731520 h 2532185"/>
              <a:gd name="connsiteX9" fmla="*/ 998806 w 1209821"/>
              <a:gd name="connsiteY9" fmla="*/ 829994 h 2532185"/>
              <a:gd name="connsiteX10" fmla="*/ 970670 w 1209821"/>
              <a:gd name="connsiteY10" fmla="*/ 886265 h 2532185"/>
              <a:gd name="connsiteX11" fmla="*/ 829993 w 1209821"/>
              <a:gd name="connsiteY11" fmla="*/ 1055077 h 2532185"/>
              <a:gd name="connsiteX12" fmla="*/ 717452 w 1209821"/>
              <a:gd name="connsiteY12" fmla="*/ 1139483 h 2532185"/>
              <a:gd name="connsiteX13" fmla="*/ 562707 w 1209821"/>
              <a:gd name="connsiteY13" fmla="*/ 1223889 h 2532185"/>
              <a:gd name="connsiteX14" fmla="*/ 478301 w 1209821"/>
              <a:gd name="connsiteY14" fmla="*/ 1209822 h 2532185"/>
              <a:gd name="connsiteX15" fmla="*/ 464233 w 1209821"/>
              <a:gd name="connsiteY15" fmla="*/ 1167619 h 2532185"/>
              <a:gd name="connsiteX16" fmla="*/ 478301 w 1209821"/>
              <a:gd name="connsiteY16" fmla="*/ 1083212 h 2532185"/>
              <a:gd name="connsiteX17" fmla="*/ 506436 w 1209821"/>
              <a:gd name="connsiteY17" fmla="*/ 970671 h 2532185"/>
              <a:gd name="connsiteX18" fmla="*/ 534572 w 1209821"/>
              <a:gd name="connsiteY18" fmla="*/ 942536 h 2532185"/>
              <a:gd name="connsiteX19" fmla="*/ 604910 w 1209821"/>
              <a:gd name="connsiteY19" fmla="*/ 844062 h 2532185"/>
              <a:gd name="connsiteX20" fmla="*/ 661181 w 1209821"/>
              <a:gd name="connsiteY20" fmla="*/ 829994 h 2532185"/>
              <a:gd name="connsiteX21" fmla="*/ 858129 w 1209821"/>
              <a:gd name="connsiteY21" fmla="*/ 858129 h 2532185"/>
              <a:gd name="connsiteX22" fmla="*/ 914400 w 1209821"/>
              <a:gd name="connsiteY22" fmla="*/ 886265 h 2532185"/>
              <a:gd name="connsiteX23" fmla="*/ 984738 w 1209821"/>
              <a:gd name="connsiteY23" fmla="*/ 914400 h 2532185"/>
              <a:gd name="connsiteX24" fmla="*/ 1097280 w 1209821"/>
              <a:gd name="connsiteY24" fmla="*/ 998806 h 2532185"/>
              <a:gd name="connsiteX25" fmla="*/ 1181686 w 1209821"/>
              <a:gd name="connsiteY25" fmla="*/ 1069145 h 2532185"/>
              <a:gd name="connsiteX26" fmla="*/ 1209821 w 1209821"/>
              <a:gd name="connsiteY26" fmla="*/ 1125416 h 2532185"/>
              <a:gd name="connsiteX27" fmla="*/ 1153550 w 1209821"/>
              <a:gd name="connsiteY27" fmla="*/ 1364566 h 2532185"/>
              <a:gd name="connsiteX28" fmla="*/ 1125415 w 1209821"/>
              <a:gd name="connsiteY28" fmla="*/ 1420837 h 2532185"/>
              <a:gd name="connsiteX29" fmla="*/ 1083212 w 1209821"/>
              <a:gd name="connsiteY29" fmla="*/ 1463040 h 2532185"/>
              <a:gd name="connsiteX30" fmla="*/ 1012873 w 1209821"/>
              <a:gd name="connsiteY30" fmla="*/ 1547446 h 2532185"/>
              <a:gd name="connsiteX31" fmla="*/ 984738 w 1209821"/>
              <a:gd name="connsiteY31" fmla="*/ 1575582 h 2532185"/>
              <a:gd name="connsiteX32" fmla="*/ 689316 w 1209821"/>
              <a:gd name="connsiteY32" fmla="*/ 1871003 h 2532185"/>
              <a:gd name="connsiteX33" fmla="*/ 689316 w 1209821"/>
              <a:gd name="connsiteY33" fmla="*/ 1871003 h 2532185"/>
              <a:gd name="connsiteX34" fmla="*/ 478301 w 1209821"/>
              <a:gd name="connsiteY34" fmla="*/ 2082019 h 2532185"/>
              <a:gd name="connsiteX35" fmla="*/ 393895 w 1209821"/>
              <a:gd name="connsiteY35" fmla="*/ 2152357 h 2532185"/>
              <a:gd name="connsiteX36" fmla="*/ 253218 w 1209821"/>
              <a:gd name="connsiteY36" fmla="*/ 2293034 h 2532185"/>
              <a:gd name="connsiteX37" fmla="*/ 196947 w 1209821"/>
              <a:gd name="connsiteY37" fmla="*/ 2335237 h 2532185"/>
              <a:gd name="connsiteX38" fmla="*/ 84406 w 1209821"/>
              <a:gd name="connsiteY38" fmla="*/ 2447779 h 2532185"/>
              <a:gd name="connsiteX39" fmla="*/ 0 w 1209821"/>
              <a:gd name="connsiteY39" fmla="*/ 2532185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9821" h="2532185">
                <a:moveTo>
                  <a:pt x="858129" y="0"/>
                </a:moveTo>
                <a:cubicBezTo>
                  <a:pt x="872197" y="9379"/>
                  <a:pt x="891944" y="13456"/>
                  <a:pt x="900332" y="28136"/>
                </a:cubicBezTo>
                <a:cubicBezTo>
                  <a:pt x="930576" y="81064"/>
                  <a:pt x="951392" y="139117"/>
                  <a:pt x="970670" y="196948"/>
                </a:cubicBezTo>
                <a:cubicBezTo>
                  <a:pt x="975359" y="211016"/>
                  <a:pt x="979531" y="225267"/>
                  <a:pt x="984738" y="239151"/>
                </a:cubicBezTo>
                <a:cubicBezTo>
                  <a:pt x="993605" y="262795"/>
                  <a:pt x="1005936" y="285209"/>
                  <a:pt x="1012873" y="309489"/>
                </a:cubicBezTo>
                <a:cubicBezTo>
                  <a:pt x="1024750" y="351058"/>
                  <a:pt x="1033042" y="393607"/>
                  <a:pt x="1041009" y="436099"/>
                </a:cubicBezTo>
                <a:cubicBezTo>
                  <a:pt x="1047120" y="468689"/>
                  <a:pt x="1050387" y="501748"/>
                  <a:pt x="1055076" y="534572"/>
                </a:cubicBezTo>
                <a:cubicBezTo>
                  <a:pt x="1050387" y="586154"/>
                  <a:pt x="1048334" y="638043"/>
                  <a:pt x="1041009" y="689317"/>
                </a:cubicBezTo>
                <a:cubicBezTo>
                  <a:pt x="1038912" y="703997"/>
                  <a:pt x="1031015" y="717262"/>
                  <a:pt x="1026941" y="731520"/>
                </a:cubicBezTo>
                <a:cubicBezTo>
                  <a:pt x="1016745" y="767204"/>
                  <a:pt x="1013258" y="796272"/>
                  <a:pt x="998806" y="829994"/>
                </a:cubicBezTo>
                <a:cubicBezTo>
                  <a:pt x="990545" y="849269"/>
                  <a:pt x="983253" y="869488"/>
                  <a:pt x="970670" y="886265"/>
                </a:cubicBezTo>
                <a:cubicBezTo>
                  <a:pt x="926721" y="944863"/>
                  <a:pt x="876885" y="998806"/>
                  <a:pt x="829993" y="1055077"/>
                </a:cubicBezTo>
                <a:cubicBezTo>
                  <a:pt x="799973" y="1091100"/>
                  <a:pt x="758166" y="1116218"/>
                  <a:pt x="717452" y="1139483"/>
                </a:cubicBezTo>
                <a:cubicBezTo>
                  <a:pt x="600770" y="1206158"/>
                  <a:pt x="652793" y="1178847"/>
                  <a:pt x="562707" y="1223889"/>
                </a:cubicBezTo>
                <a:cubicBezTo>
                  <a:pt x="534572" y="1219200"/>
                  <a:pt x="503066" y="1223973"/>
                  <a:pt x="478301" y="1209822"/>
                </a:cubicBezTo>
                <a:cubicBezTo>
                  <a:pt x="465426" y="1202465"/>
                  <a:pt x="464233" y="1182448"/>
                  <a:pt x="464233" y="1167619"/>
                </a:cubicBezTo>
                <a:cubicBezTo>
                  <a:pt x="464233" y="1139095"/>
                  <a:pt x="473198" y="1111276"/>
                  <a:pt x="478301" y="1083212"/>
                </a:cubicBezTo>
                <a:cubicBezTo>
                  <a:pt x="480931" y="1068747"/>
                  <a:pt x="493705" y="991889"/>
                  <a:pt x="506436" y="970671"/>
                </a:cubicBezTo>
                <a:cubicBezTo>
                  <a:pt x="513260" y="959298"/>
                  <a:pt x="525193" y="951914"/>
                  <a:pt x="534572" y="942536"/>
                </a:cubicBezTo>
                <a:cubicBezTo>
                  <a:pt x="553570" y="904540"/>
                  <a:pt x="564987" y="866875"/>
                  <a:pt x="604910" y="844062"/>
                </a:cubicBezTo>
                <a:cubicBezTo>
                  <a:pt x="621697" y="834469"/>
                  <a:pt x="642424" y="834683"/>
                  <a:pt x="661181" y="829994"/>
                </a:cubicBezTo>
                <a:cubicBezTo>
                  <a:pt x="726830" y="839372"/>
                  <a:pt x="793392" y="843743"/>
                  <a:pt x="858129" y="858129"/>
                </a:cubicBezTo>
                <a:cubicBezTo>
                  <a:pt x="878601" y="862678"/>
                  <a:pt x="895236" y="877748"/>
                  <a:pt x="914400" y="886265"/>
                </a:cubicBezTo>
                <a:cubicBezTo>
                  <a:pt x="937476" y="896521"/>
                  <a:pt x="962569" y="902308"/>
                  <a:pt x="984738" y="914400"/>
                </a:cubicBezTo>
                <a:cubicBezTo>
                  <a:pt x="1095393" y="974757"/>
                  <a:pt x="1039266" y="948044"/>
                  <a:pt x="1097280" y="998806"/>
                </a:cubicBezTo>
                <a:cubicBezTo>
                  <a:pt x="1124843" y="1022923"/>
                  <a:pt x="1153551" y="1045699"/>
                  <a:pt x="1181686" y="1069145"/>
                </a:cubicBezTo>
                <a:cubicBezTo>
                  <a:pt x="1191064" y="1087902"/>
                  <a:pt x="1209821" y="1104445"/>
                  <a:pt x="1209821" y="1125416"/>
                </a:cubicBezTo>
                <a:cubicBezTo>
                  <a:pt x="1209821" y="1218643"/>
                  <a:pt x="1188581" y="1285746"/>
                  <a:pt x="1153550" y="1364566"/>
                </a:cubicBezTo>
                <a:cubicBezTo>
                  <a:pt x="1145033" y="1383729"/>
                  <a:pt x="1137604" y="1403772"/>
                  <a:pt x="1125415" y="1420837"/>
                </a:cubicBezTo>
                <a:cubicBezTo>
                  <a:pt x="1113852" y="1437026"/>
                  <a:pt x="1096429" y="1448171"/>
                  <a:pt x="1083212" y="1463040"/>
                </a:cubicBezTo>
                <a:cubicBezTo>
                  <a:pt x="1058880" y="1490413"/>
                  <a:pt x="1036990" y="1519883"/>
                  <a:pt x="1012873" y="1547446"/>
                </a:cubicBezTo>
                <a:cubicBezTo>
                  <a:pt x="1004139" y="1557428"/>
                  <a:pt x="993305" y="1565457"/>
                  <a:pt x="984738" y="1575582"/>
                </a:cubicBezTo>
                <a:cubicBezTo>
                  <a:pt x="791692" y="1803728"/>
                  <a:pt x="931368" y="1669294"/>
                  <a:pt x="689316" y="1871003"/>
                </a:cubicBezTo>
                <a:lnTo>
                  <a:pt x="689316" y="1871003"/>
                </a:lnTo>
                <a:lnTo>
                  <a:pt x="478301" y="2082019"/>
                </a:lnTo>
                <a:cubicBezTo>
                  <a:pt x="452404" y="2107916"/>
                  <a:pt x="420614" y="2127308"/>
                  <a:pt x="393895" y="2152357"/>
                </a:cubicBezTo>
                <a:cubicBezTo>
                  <a:pt x="345515" y="2197713"/>
                  <a:pt x="306271" y="2253245"/>
                  <a:pt x="253218" y="2293034"/>
                </a:cubicBezTo>
                <a:cubicBezTo>
                  <a:pt x="234461" y="2307102"/>
                  <a:pt x="214230" y="2319394"/>
                  <a:pt x="196947" y="2335237"/>
                </a:cubicBezTo>
                <a:cubicBezTo>
                  <a:pt x="157839" y="2371086"/>
                  <a:pt x="121920" y="2410265"/>
                  <a:pt x="84406" y="2447779"/>
                </a:cubicBezTo>
                <a:lnTo>
                  <a:pt x="0" y="2532185"/>
                </a:lnTo>
              </a:path>
            </a:pathLst>
          </a:cu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932040" y="5507940"/>
            <a:ext cx="376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Post(True,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:=0)  = True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 </a:t>
            </a:r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4"/>
            <a:endCxn id="54" idx="0"/>
          </p:cNvCxnSpPr>
          <p:nvPr/>
        </p:nvCxnSpPr>
        <p:spPr>
          <a:xfrm rot="5400000">
            <a:off x="5632906" y="3572182"/>
            <a:ext cx="40224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618004" y="3773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09948" y="3793816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6"/>
            <a:endCxn id="56" idx="1"/>
          </p:cNvCxnSpPr>
          <p:nvPr/>
        </p:nvCxnSpPr>
        <p:spPr>
          <a:xfrm flipV="1">
            <a:off x="6050052" y="3978482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906036" y="3361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164288" y="2204864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55" name="直線接點 54"/>
          <p:cNvCxnSpPr/>
          <p:nvPr/>
        </p:nvCxnSpPr>
        <p:spPr>
          <a:xfrm rot="16200000" flipH="1">
            <a:off x="7416316" y="2312876"/>
            <a:ext cx="100811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172400" y="220486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64288" y="278092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995936" y="5157192"/>
            <a:ext cx="252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Post(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&lt;2) 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r>
              <a:rPr lang="en-US" altLang="zh-TW" dirty="0" smtClean="0">
                <a:latin typeface="cmmi10"/>
              </a:rPr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en-US" altLang="zh-TW" dirty="0" smtClean="0">
              <a:latin typeface="cmmi10"/>
            </a:endParaRPr>
          </a:p>
        </p:txBody>
      </p:sp>
      <p:sp>
        <p:nvSpPr>
          <p:cNvPr id="75" name="手繪多邊形 74"/>
          <p:cNvSpPr/>
          <p:nvPr/>
        </p:nvSpPr>
        <p:spPr>
          <a:xfrm>
            <a:off x="7540283" y="2194560"/>
            <a:ext cx="1209822" cy="998806"/>
          </a:xfrm>
          <a:custGeom>
            <a:avLst/>
            <a:gdLst>
              <a:gd name="connsiteX0" fmla="*/ 0 w 1209822"/>
              <a:gd name="connsiteY0" fmla="*/ 0 h 998806"/>
              <a:gd name="connsiteX1" fmla="*/ 1209822 w 1209822"/>
              <a:gd name="connsiteY1" fmla="*/ 14068 h 998806"/>
              <a:gd name="connsiteX2" fmla="*/ 1209822 w 1209822"/>
              <a:gd name="connsiteY2" fmla="*/ 998806 h 998806"/>
              <a:gd name="connsiteX3" fmla="*/ 759655 w 1209822"/>
              <a:gd name="connsiteY3" fmla="*/ 984738 h 998806"/>
              <a:gd name="connsiteX4" fmla="*/ 0 w 1209822"/>
              <a:gd name="connsiteY4" fmla="*/ 0 h 99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822" h="998806">
                <a:moveTo>
                  <a:pt x="0" y="0"/>
                </a:moveTo>
                <a:lnTo>
                  <a:pt x="1209822" y="14068"/>
                </a:lnTo>
                <a:lnTo>
                  <a:pt x="1209822" y="998806"/>
                </a:lnTo>
                <a:lnTo>
                  <a:pt x="759655" y="9847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4"/>
            <a:endCxn id="54" idx="0"/>
          </p:cNvCxnSpPr>
          <p:nvPr/>
        </p:nvCxnSpPr>
        <p:spPr>
          <a:xfrm rot="5400000">
            <a:off x="5632906" y="3572182"/>
            <a:ext cx="40224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618004" y="3773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09948" y="3793816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6"/>
            <a:endCxn id="56" idx="1"/>
          </p:cNvCxnSpPr>
          <p:nvPr/>
        </p:nvCxnSpPr>
        <p:spPr>
          <a:xfrm flipV="1">
            <a:off x="6050052" y="3978482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906036" y="3361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4"/>
            <a:endCxn id="61" idx="0"/>
          </p:cNvCxnSpPr>
          <p:nvPr/>
        </p:nvCxnSpPr>
        <p:spPr>
          <a:xfrm rot="5400000">
            <a:off x="5639503" y="4399877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5618004" y="45944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309948" y="460847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63" name="直線接點 62"/>
          <p:cNvCxnSpPr>
            <a:stCxn id="61" idx="6"/>
            <a:endCxn id="62" idx="1"/>
          </p:cNvCxnSpPr>
          <p:nvPr/>
        </p:nvCxnSpPr>
        <p:spPr>
          <a:xfrm flipV="1">
            <a:off x="6050052" y="479313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910983" y="42343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+ 1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164288" y="2204864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55" name="直線接點 54"/>
          <p:cNvCxnSpPr/>
          <p:nvPr/>
        </p:nvCxnSpPr>
        <p:spPr>
          <a:xfrm rot="16200000" flipH="1">
            <a:off x="7416316" y="2312876"/>
            <a:ext cx="100811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172400" y="220486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64288" y="278092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572000" y="5579948"/>
            <a:ext cx="3837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Post(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&lt;2,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:=i+1)  =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&lt;0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=i+1[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’]</a:t>
            </a:r>
          </a:p>
          <a:p>
            <a:r>
              <a:rPr lang="en-US" altLang="zh-TW" dirty="0" smtClean="0"/>
              <a:t>                             = I’&lt;0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=I’+1 </a:t>
            </a:r>
          </a:p>
        </p:txBody>
      </p:sp>
      <p:sp>
        <p:nvSpPr>
          <p:cNvPr id="75" name="手繪多邊形 74"/>
          <p:cNvSpPr/>
          <p:nvPr/>
        </p:nvSpPr>
        <p:spPr>
          <a:xfrm>
            <a:off x="7236296" y="2194560"/>
            <a:ext cx="1513809" cy="998806"/>
          </a:xfrm>
          <a:custGeom>
            <a:avLst/>
            <a:gdLst>
              <a:gd name="connsiteX0" fmla="*/ 0 w 1209822"/>
              <a:gd name="connsiteY0" fmla="*/ 0 h 998806"/>
              <a:gd name="connsiteX1" fmla="*/ 1209822 w 1209822"/>
              <a:gd name="connsiteY1" fmla="*/ 14068 h 998806"/>
              <a:gd name="connsiteX2" fmla="*/ 1209822 w 1209822"/>
              <a:gd name="connsiteY2" fmla="*/ 998806 h 998806"/>
              <a:gd name="connsiteX3" fmla="*/ 759655 w 1209822"/>
              <a:gd name="connsiteY3" fmla="*/ 984738 h 998806"/>
              <a:gd name="connsiteX4" fmla="*/ 0 w 1209822"/>
              <a:gd name="connsiteY4" fmla="*/ 0 h 99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822" h="998806">
                <a:moveTo>
                  <a:pt x="0" y="0"/>
                </a:moveTo>
                <a:lnTo>
                  <a:pt x="1209822" y="14068"/>
                </a:lnTo>
                <a:lnTo>
                  <a:pt x="1209822" y="998806"/>
                </a:lnTo>
                <a:lnTo>
                  <a:pt x="759655" y="9847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4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en-US" altLang="zh-TW" dirty="0" err="1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&lt;1</a:t>
            </a:r>
            <a:endParaRPr lang="zh-TW" alt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4"/>
            <a:endCxn id="54" idx="0"/>
          </p:cNvCxnSpPr>
          <p:nvPr/>
        </p:nvCxnSpPr>
        <p:spPr>
          <a:xfrm rot="5400000">
            <a:off x="5632906" y="3572182"/>
            <a:ext cx="40224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618004" y="3773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09948" y="3793816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6"/>
            <a:endCxn id="56" idx="1"/>
          </p:cNvCxnSpPr>
          <p:nvPr/>
        </p:nvCxnSpPr>
        <p:spPr>
          <a:xfrm flipV="1">
            <a:off x="6050052" y="3978482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906036" y="3361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4"/>
            <a:endCxn id="61" idx="0"/>
          </p:cNvCxnSpPr>
          <p:nvPr/>
        </p:nvCxnSpPr>
        <p:spPr>
          <a:xfrm rot="5400000">
            <a:off x="5639503" y="4399877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5618004" y="45944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309948" y="460847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63" name="直線接點 62"/>
          <p:cNvCxnSpPr>
            <a:stCxn id="61" idx="6"/>
            <a:endCxn id="62" idx="1"/>
          </p:cNvCxnSpPr>
          <p:nvPr/>
        </p:nvCxnSpPr>
        <p:spPr>
          <a:xfrm flipV="1">
            <a:off x="6050052" y="479313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910983" y="42343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+ 1</a:t>
            </a:r>
            <a:endParaRPr lang="zh-TW" altLang="en-US" b="1" dirty="0"/>
          </a:p>
        </p:txBody>
      </p:sp>
      <p:cxnSp>
        <p:nvCxnSpPr>
          <p:cNvPr id="66" name="直線單箭頭接點 65"/>
          <p:cNvCxnSpPr>
            <a:endCxn id="67" idx="0"/>
          </p:cNvCxnSpPr>
          <p:nvPr/>
        </p:nvCxnSpPr>
        <p:spPr>
          <a:xfrm rot="5400000">
            <a:off x="5639503" y="5178691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561800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309948" y="5387284"/>
            <a:ext cx="638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67" idx="6"/>
            <a:endCxn id="68" idx="1"/>
          </p:cNvCxnSpPr>
          <p:nvPr/>
        </p:nvCxnSpPr>
        <p:spPr>
          <a:xfrm flipV="1">
            <a:off x="6050052" y="5571950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10983" y="50131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cxnSp>
        <p:nvCxnSpPr>
          <p:cNvPr id="72" name="弧形接點 71"/>
          <p:cNvCxnSpPr>
            <a:stCxn id="61" idx="2"/>
            <a:endCxn id="52" idx="0"/>
          </p:cNvCxnSpPr>
          <p:nvPr/>
        </p:nvCxnSpPr>
        <p:spPr>
          <a:xfrm rot="10800000" flipV="1">
            <a:off x="4312370" y="4810426"/>
            <a:ext cx="1305635" cy="56279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644008" y="45718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2" name="橢圓 51"/>
          <p:cNvSpPr/>
          <p:nvPr/>
        </p:nvSpPr>
        <p:spPr>
          <a:xfrm>
            <a:off x="4096345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788289" y="5393728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52" idx="6"/>
            <a:endCxn id="71" idx="1"/>
          </p:cNvCxnSpPr>
          <p:nvPr/>
        </p:nvCxnSpPr>
        <p:spPr>
          <a:xfrm flipV="1">
            <a:off x="4528393" y="5578394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87824" y="3356992"/>
            <a:ext cx="1656184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/>
              <a:t>Reachabilaty</a:t>
            </a:r>
            <a:r>
              <a:rPr lang="en-US" altLang="zh-TW" sz="2000" b="1" dirty="0" smtClean="0"/>
              <a:t> Problem</a:t>
            </a:r>
            <a:endParaRPr lang="zh-TW" altLang="en-US" sz="20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Problem We are Going to Solve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1484785"/>
            <a:ext cx="8398768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program with assertion, we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want to </a:t>
            </a:r>
            <a:r>
              <a:rPr kumimoji="0" lang="en-US" altLang="zh-TW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automatically detect if the assertion may be violated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894854">
            <a:off x="4499992" y="3861048"/>
            <a:ext cx="1728192" cy="9144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Predicate Abstraction</a:t>
            </a:r>
            <a:endParaRPr lang="zh-TW" altLang="en-US" sz="2400" b="1" dirty="0"/>
          </a:p>
        </p:txBody>
      </p:sp>
      <p:sp>
        <p:nvSpPr>
          <p:cNvPr id="9" name="矩形 8"/>
          <p:cNvSpPr/>
          <p:nvPr/>
        </p:nvSpPr>
        <p:spPr>
          <a:xfrm rot="20983993">
            <a:off x="3851920" y="5301208"/>
            <a:ext cx="1728192" cy="9144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Model Checking</a:t>
            </a:r>
            <a:endParaRPr lang="zh-TW" altLang="en-US" sz="2400" b="1" dirty="0"/>
          </a:p>
        </p:txBody>
      </p:sp>
      <p:sp>
        <p:nvSpPr>
          <p:cNvPr id="10" name="矩形 9"/>
          <p:cNvSpPr/>
          <p:nvPr/>
        </p:nvSpPr>
        <p:spPr>
          <a:xfrm rot="894854">
            <a:off x="340081" y="3852017"/>
            <a:ext cx="1728192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Craig </a:t>
            </a:r>
            <a:r>
              <a:rPr lang="en-US" altLang="zh-TW" sz="2400" b="1" dirty="0" err="1" smtClean="0"/>
              <a:t>Interpolant</a:t>
            </a:r>
            <a:endParaRPr lang="zh-TW" altLang="en-US" sz="2400" b="1" dirty="0"/>
          </a:p>
        </p:txBody>
      </p:sp>
      <p:sp>
        <p:nvSpPr>
          <p:cNvPr id="12" name="矩形 11"/>
          <p:cNvSpPr/>
          <p:nvPr/>
        </p:nvSpPr>
        <p:spPr>
          <a:xfrm rot="20659386">
            <a:off x="6680960" y="3779768"/>
            <a:ext cx="1656184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Control Flow Automata</a:t>
            </a:r>
            <a:endParaRPr lang="zh-TW" altLang="en-US" sz="2000" b="1" dirty="0"/>
          </a:p>
        </p:txBody>
      </p:sp>
      <p:sp>
        <p:nvSpPr>
          <p:cNvPr id="13" name="矩形 12"/>
          <p:cNvSpPr/>
          <p:nvPr/>
        </p:nvSpPr>
        <p:spPr>
          <a:xfrm rot="1433411">
            <a:off x="5763749" y="5392426"/>
            <a:ext cx="237626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Theory of Linear Arithmetic over Integer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 rot="20750179">
            <a:off x="442633" y="5455249"/>
            <a:ext cx="2522932" cy="6983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Theory of </a:t>
            </a:r>
            <a:r>
              <a:rPr lang="en-US" altLang="zh-TW" dirty="0" err="1" smtClean="0"/>
              <a:t>Uninterpreted</a:t>
            </a:r>
            <a:r>
              <a:rPr lang="en-US" altLang="zh-TW" dirty="0" smtClean="0"/>
              <a:t> Functions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 rot="19456087">
            <a:off x="2376673" y="42580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Logic</a:t>
            </a:r>
            <a:endParaRPr lang="zh-TW" altLang="en-US" sz="2400" b="1" dirty="0"/>
          </a:p>
        </p:txBody>
      </p:sp>
      <p:sp>
        <p:nvSpPr>
          <p:cNvPr id="16" name="矩形 15"/>
          <p:cNvSpPr/>
          <p:nvPr/>
        </p:nvSpPr>
        <p:spPr>
          <a:xfrm rot="1010116">
            <a:off x="4914872" y="3078787"/>
            <a:ext cx="2160240" cy="6983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Satisfiability</a:t>
            </a:r>
            <a:r>
              <a:rPr lang="en-US" altLang="zh-TW" b="1" dirty="0" smtClean="0"/>
              <a:t> Modulo Theories (SMT)</a:t>
            </a:r>
            <a:endParaRPr lang="zh-TW" altLang="en-US" b="1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4"/>
            <a:endCxn id="54" idx="0"/>
          </p:cNvCxnSpPr>
          <p:nvPr/>
        </p:nvCxnSpPr>
        <p:spPr>
          <a:xfrm rot="5400000">
            <a:off x="5632906" y="3572182"/>
            <a:ext cx="40224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618004" y="3773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09948" y="3793816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6"/>
            <a:endCxn id="56" idx="1"/>
          </p:cNvCxnSpPr>
          <p:nvPr/>
        </p:nvCxnSpPr>
        <p:spPr>
          <a:xfrm flipV="1">
            <a:off x="6050052" y="3978482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906036" y="3361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4"/>
            <a:endCxn id="61" idx="0"/>
          </p:cNvCxnSpPr>
          <p:nvPr/>
        </p:nvCxnSpPr>
        <p:spPr>
          <a:xfrm rot="5400000">
            <a:off x="5639503" y="4399877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5618004" y="45944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309948" y="460847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63" name="直線接點 62"/>
          <p:cNvCxnSpPr>
            <a:stCxn id="61" idx="6"/>
            <a:endCxn id="62" idx="1"/>
          </p:cNvCxnSpPr>
          <p:nvPr/>
        </p:nvCxnSpPr>
        <p:spPr>
          <a:xfrm flipV="1">
            <a:off x="6050052" y="479313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910983" y="42343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+ 1</a:t>
            </a:r>
            <a:endParaRPr lang="zh-TW" altLang="en-US" b="1" dirty="0"/>
          </a:p>
        </p:txBody>
      </p:sp>
      <p:cxnSp>
        <p:nvCxnSpPr>
          <p:cNvPr id="66" name="直線單箭頭接點 65"/>
          <p:cNvCxnSpPr>
            <a:endCxn id="67" idx="0"/>
          </p:cNvCxnSpPr>
          <p:nvPr/>
        </p:nvCxnSpPr>
        <p:spPr>
          <a:xfrm rot="5400000">
            <a:off x="5639503" y="5178691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561800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309948" y="5387284"/>
            <a:ext cx="638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67" idx="6"/>
            <a:endCxn id="68" idx="1"/>
          </p:cNvCxnSpPr>
          <p:nvPr/>
        </p:nvCxnSpPr>
        <p:spPr>
          <a:xfrm flipV="1">
            <a:off x="6050052" y="5571950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10983" y="50131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cxnSp>
        <p:nvCxnSpPr>
          <p:cNvPr id="72" name="弧形接點 71"/>
          <p:cNvCxnSpPr>
            <a:stCxn id="61" idx="2"/>
            <a:endCxn id="52" idx="0"/>
          </p:cNvCxnSpPr>
          <p:nvPr/>
        </p:nvCxnSpPr>
        <p:spPr>
          <a:xfrm rot="10800000" flipV="1">
            <a:off x="4312370" y="4810426"/>
            <a:ext cx="1305635" cy="56279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644008" y="45718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52" name="橢圓 51"/>
          <p:cNvSpPr/>
          <p:nvPr/>
        </p:nvSpPr>
        <p:spPr>
          <a:xfrm>
            <a:off x="4096345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788289" y="5393728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52" idx="6"/>
            <a:endCxn id="71" idx="1"/>
          </p:cNvCxnSpPr>
          <p:nvPr/>
        </p:nvCxnSpPr>
        <p:spPr>
          <a:xfrm flipV="1">
            <a:off x="4528393" y="5578394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十字形 74"/>
          <p:cNvSpPr/>
          <p:nvPr/>
        </p:nvSpPr>
        <p:spPr>
          <a:xfrm rot="2657361">
            <a:off x="4092444" y="5545050"/>
            <a:ext cx="477494" cy="470741"/>
          </a:xfrm>
          <a:prstGeom prst="plus">
            <a:avLst>
              <a:gd name="adj" fmla="val 4346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手繪多邊形 80"/>
          <p:cNvSpPr/>
          <p:nvPr/>
        </p:nvSpPr>
        <p:spPr>
          <a:xfrm>
            <a:off x="3657600" y="3685735"/>
            <a:ext cx="1941342" cy="2082019"/>
          </a:xfrm>
          <a:custGeom>
            <a:avLst/>
            <a:gdLst>
              <a:gd name="connsiteX0" fmla="*/ 633046 w 1941342"/>
              <a:gd name="connsiteY0" fmla="*/ 2082019 h 2082019"/>
              <a:gd name="connsiteX1" fmla="*/ 450166 w 1941342"/>
              <a:gd name="connsiteY1" fmla="*/ 2053883 h 2082019"/>
              <a:gd name="connsiteX2" fmla="*/ 379828 w 1941342"/>
              <a:gd name="connsiteY2" fmla="*/ 2011680 h 2082019"/>
              <a:gd name="connsiteX3" fmla="*/ 281354 w 1941342"/>
              <a:gd name="connsiteY3" fmla="*/ 1983545 h 2082019"/>
              <a:gd name="connsiteX4" fmla="*/ 196948 w 1941342"/>
              <a:gd name="connsiteY4" fmla="*/ 1941342 h 2082019"/>
              <a:gd name="connsiteX5" fmla="*/ 56271 w 1941342"/>
              <a:gd name="connsiteY5" fmla="*/ 1842868 h 2082019"/>
              <a:gd name="connsiteX6" fmla="*/ 14068 w 1941342"/>
              <a:gd name="connsiteY6" fmla="*/ 1786597 h 2082019"/>
              <a:gd name="connsiteX7" fmla="*/ 0 w 1941342"/>
              <a:gd name="connsiteY7" fmla="*/ 1744394 h 2082019"/>
              <a:gd name="connsiteX8" fmla="*/ 42203 w 1941342"/>
              <a:gd name="connsiteY8" fmla="*/ 1603717 h 2082019"/>
              <a:gd name="connsiteX9" fmla="*/ 98474 w 1941342"/>
              <a:gd name="connsiteY9" fmla="*/ 1505243 h 2082019"/>
              <a:gd name="connsiteX10" fmla="*/ 126609 w 1941342"/>
              <a:gd name="connsiteY10" fmla="*/ 1434905 h 2082019"/>
              <a:gd name="connsiteX11" fmla="*/ 225083 w 1941342"/>
              <a:gd name="connsiteY11" fmla="*/ 1350499 h 2082019"/>
              <a:gd name="connsiteX12" fmla="*/ 239151 w 1941342"/>
              <a:gd name="connsiteY12" fmla="*/ 1434905 h 2082019"/>
              <a:gd name="connsiteX13" fmla="*/ 182880 w 1941342"/>
              <a:gd name="connsiteY13" fmla="*/ 1420837 h 2082019"/>
              <a:gd name="connsiteX14" fmla="*/ 140677 w 1941342"/>
              <a:gd name="connsiteY14" fmla="*/ 1378634 h 2082019"/>
              <a:gd name="connsiteX15" fmla="*/ 98474 w 1941342"/>
              <a:gd name="connsiteY15" fmla="*/ 1223890 h 2082019"/>
              <a:gd name="connsiteX16" fmla="*/ 126609 w 1941342"/>
              <a:gd name="connsiteY16" fmla="*/ 956603 h 2082019"/>
              <a:gd name="connsiteX17" fmla="*/ 168812 w 1941342"/>
              <a:gd name="connsiteY17" fmla="*/ 815927 h 2082019"/>
              <a:gd name="connsiteX18" fmla="*/ 196948 w 1941342"/>
              <a:gd name="connsiteY18" fmla="*/ 745588 h 2082019"/>
              <a:gd name="connsiteX19" fmla="*/ 225083 w 1941342"/>
              <a:gd name="connsiteY19" fmla="*/ 661182 h 2082019"/>
              <a:gd name="connsiteX20" fmla="*/ 239151 w 1941342"/>
              <a:gd name="connsiteY20" fmla="*/ 604911 h 2082019"/>
              <a:gd name="connsiteX21" fmla="*/ 295422 w 1941342"/>
              <a:gd name="connsiteY21" fmla="*/ 548640 h 2082019"/>
              <a:gd name="connsiteX22" fmla="*/ 323557 w 1941342"/>
              <a:gd name="connsiteY22" fmla="*/ 506437 h 2082019"/>
              <a:gd name="connsiteX23" fmla="*/ 407963 w 1941342"/>
              <a:gd name="connsiteY23" fmla="*/ 436099 h 2082019"/>
              <a:gd name="connsiteX24" fmla="*/ 436098 w 1941342"/>
              <a:gd name="connsiteY24" fmla="*/ 407963 h 2082019"/>
              <a:gd name="connsiteX25" fmla="*/ 506437 w 1941342"/>
              <a:gd name="connsiteY25" fmla="*/ 393896 h 2082019"/>
              <a:gd name="connsiteX26" fmla="*/ 548640 w 1941342"/>
              <a:gd name="connsiteY26" fmla="*/ 379828 h 2082019"/>
              <a:gd name="connsiteX27" fmla="*/ 661182 w 1941342"/>
              <a:gd name="connsiteY27" fmla="*/ 393896 h 2082019"/>
              <a:gd name="connsiteX28" fmla="*/ 703385 w 1941342"/>
              <a:gd name="connsiteY28" fmla="*/ 407963 h 2082019"/>
              <a:gd name="connsiteX29" fmla="*/ 717452 w 1941342"/>
              <a:gd name="connsiteY29" fmla="*/ 450167 h 2082019"/>
              <a:gd name="connsiteX30" fmla="*/ 675249 w 1941342"/>
              <a:gd name="connsiteY30" fmla="*/ 478302 h 2082019"/>
              <a:gd name="connsiteX31" fmla="*/ 590843 w 1941342"/>
              <a:gd name="connsiteY31" fmla="*/ 422031 h 2082019"/>
              <a:gd name="connsiteX32" fmla="*/ 548640 w 1941342"/>
              <a:gd name="connsiteY32" fmla="*/ 393896 h 2082019"/>
              <a:gd name="connsiteX33" fmla="*/ 520505 w 1941342"/>
              <a:gd name="connsiteY33" fmla="*/ 323557 h 2082019"/>
              <a:gd name="connsiteX34" fmla="*/ 562708 w 1941342"/>
              <a:gd name="connsiteY34" fmla="*/ 182880 h 2082019"/>
              <a:gd name="connsiteX35" fmla="*/ 604911 w 1941342"/>
              <a:gd name="connsiteY35" fmla="*/ 126610 h 2082019"/>
              <a:gd name="connsiteX36" fmla="*/ 703385 w 1941342"/>
              <a:gd name="connsiteY36" fmla="*/ 70339 h 2082019"/>
              <a:gd name="connsiteX37" fmla="*/ 745588 w 1941342"/>
              <a:gd name="connsiteY37" fmla="*/ 42203 h 2082019"/>
              <a:gd name="connsiteX38" fmla="*/ 984738 w 1941342"/>
              <a:gd name="connsiteY38" fmla="*/ 0 h 2082019"/>
              <a:gd name="connsiteX39" fmla="*/ 1420837 w 1941342"/>
              <a:gd name="connsiteY39" fmla="*/ 14068 h 2082019"/>
              <a:gd name="connsiteX40" fmla="*/ 1561514 w 1941342"/>
              <a:gd name="connsiteY40" fmla="*/ 42203 h 2082019"/>
              <a:gd name="connsiteX41" fmla="*/ 1744394 w 1941342"/>
              <a:gd name="connsiteY41" fmla="*/ 112542 h 2082019"/>
              <a:gd name="connsiteX42" fmla="*/ 1786597 w 1941342"/>
              <a:gd name="connsiteY42" fmla="*/ 126610 h 2082019"/>
              <a:gd name="connsiteX43" fmla="*/ 1828800 w 1941342"/>
              <a:gd name="connsiteY43" fmla="*/ 154745 h 2082019"/>
              <a:gd name="connsiteX44" fmla="*/ 1913206 w 1941342"/>
              <a:gd name="connsiteY44" fmla="*/ 182880 h 2082019"/>
              <a:gd name="connsiteX45" fmla="*/ 1941342 w 1941342"/>
              <a:gd name="connsiteY45" fmla="*/ 196948 h 208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41342" h="2082019">
                <a:moveTo>
                  <a:pt x="633046" y="2082019"/>
                </a:moveTo>
                <a:cubicBezTo>
                  <a:pt x="620291" y="2080425"/>
                  <a:pt x="479460" y="2065601"/>
                  <a:pt x="450166" y="2053883"/>
                </a:cubicBezTo>
                <a:cubicBezTo>
                  <a:pt x="424779" y="2043728"/>
                  <a:pt x="405067" y="2022196"/>
                  <a:pt x="379828" y="2011680"/>
                </a:cubicBezTo>
                <a:cubicBezTo>
                  <a:pt x="348316" y="1998550"/>
                  <a:pt x="313217" y="1995800"/>
                  <a:pt x="281354" y="1983545"/>
                </a:cubicBezTo>
                <a:cubicBezTo>
                  <a:pt x="251994" y="1972253"/>
                  <a:pt x="224563" y="1956405"/>
                  <a:pt x="196948" y="1941342"/>
                </a:cubicBezTo>
                <a:cubicBezTo>
                  <a:pt x="149129" y="1915259"/>
                  <a:pt x="94957" y="1881555"/>
                  <a:pt x="56271" y="1842868"/>
                </a:cubicBezTo>
                <a:cubicBezTo>
                  <a:pt x="39692" y="1826289"/>
                  <a:pt x="28136" y="1805354"/>
                  <a:pt x="14068" y="1786597"/>
                </a:cubicBezTo>
                <a:cubicBezTo>
                  <a:pt x="9379" y="1772529"/>
                  <a:pt x="0" y="1759223"/>
                  <a:pt x="0" y="1744394"/>
                </a:cubicBezTo>
                <a:cubicBezTo>
                  <a:pt x="0" y="1688834"/>
                  <a:pt x="25276" y="1654497"/>
                  <a:pt x="42203" y="1603717"/>
                </a:cubicBezTo>
                <a:cubicBezTo>
                  <a:pt x="70542" y="1518700"/>
                  <a:pt x="32880" y="1570838"/>
                  <a:pt x="98474" y="1505243"/>
                </a:cubicBezTo>
                <a:cubicBezTo>
                  <a:pt x="107852" y="1481797"/>
                  <a:pt x="112602" y="1455916"/>
                  <a:pt x="126609" y="1434905"/>
                </a:cubicBezTo>
                <a:cubicBezTo>
                  <a:pt x="153900" y="1393969"/>
                  <a:pt x="186900" y="1375954"/>
                  <a:pt x="225083" y="1350499"/>
                </a:cubicBezTo>
                <a:cubicBezTo>
                  <a:pt x="231152" y="1359603"/>
                  <a:pt x="285131" y="1416513"/>
                  <a:pt x="239151" y="1434905"/>
                </a:cubicBezTo>
                <a:cubicBezTo>
                  <a:pt x="221200" y="1442086"/>
                  <a:pt x="201637" y="1425526"/>
                  <a:pt x="182880" y="1420837"/>
                </a:cubicBezTo>
                <a:cubicBezTo>
                  <a:pt x="168812" y="1406769"/>
                  <a:pt x="150339" y="1396025"/>
                  <a:pt x="140677" y="1378634"/>
                </a:cubicBezTo>
                <a:cubicBezTo>
                  <a:pt x="118368" y="1338477"/>
                  <a:pt x="107566" y="1269346"/>
                  <a:pt x="98474" y="1223890"/>
                </a:cubicBezTo>
                <a:cubicBezTo>
                  <a:pt x="106627" y="1126051"/>
                  <a:pt x="109647" y="1049895"/>
                  <a:pt x="126609" y="956603"/>
                </a:cubicBezTo>
                <a:cubicBezTo>
                  <a:pt x="134242" y="914622"/>
                  <a:pt x="155468" y="852622"/>
                  <a:pt x="168812" y="815927"/>
                </a:cubicBezTo>
                <a:cubicBezTo>
                  <a:pt x="177442" y="792195"/>
                  <a:pt x="188318" y="769320"/>
                  <a:pt x="196948" y="745588"/>
                </a:cubicBezTo>
                <a:cubicBezTo>
                  <a:pt x="207083" y="717716"/>
                  <a:pt x="216561" y="689588"/>
                  <a:pt x="225083" y="661182"/>
                </a:cubicBezTo>
                <a:cubicBezTo>
                  <a:pt x="230639" y="642663"/>
                  <a:pt x="228904" y="621306"/>
                  <a:pt x="239151" y="604911"/>
                </a:cubicBezTo>
                <a:cubicBezTo>
                  <a:pt x="253210" y="582417"/>
                  <a:pt x="278159" y="568780"/>
                  <a:pt x="295422" y="548640"/>
                </a:cubicBezTo>
                <a:cubicBezTo>
                  <a:pt x="306425" y="535803"/>
                  <a:pt x="312733" y="519425"/>
                  <a:pt x="323557" y="506437"/>
                </a:cubicBezTo>
                <a:cubicBezTo>
                  <a:pt x="373684" y="446284"/>
                  <a:pt x="352632" y="480364"/>
                  <a:pt x="407963" y="436099"/>
                </a:cubicBezTo>
                <a:cubicBezTo>
                  <a:pt x="418320" y="427813"/>
                  <a:pt x="423907" y="413188"/>
                  <a:pt x="436098" y="407963"/>
                </a:cubicBezTo>
                <a:cubicBezTo>
                  <a:pt x="458075" y="398544"/>
                  <a:pt x="483240" y="399695"/>
                  <a:pt x="506437" y="393896"/>
                </a:cubicBezTo>
                <a:cubicBezTo>
                  <a:pt x="520823" y="390300"/>
                  <a:pt x="534572" y="384517"/>
                  <a:pt x="548640" y="379828"/>
                </a:cubicBezTo>
                <a:cubicBezTo>
                  <a:pt x="586154" y="384517"/>
                  <a:pt x="623986" y="387133"/>
                  <a:pt x="661182" y="393896"/>
                </a:cubicBezTo>
                <a:cubicBezTo>
                  <a:pt x="675771" y="396549"/>
                  <a:pt x="692900" y="397478"/>
                  <a:pt x="703385" y="407963"/>
                </a:cubicBezTo>
                <a:cubicBezTo>
                  <a:pt x="713871" y="418449"/>
                  <a:pt x="712763" y="436099"/>
                  <a:pt x="717452" y="450167"/>
                </a:cubicBezTo>
                <a:cubicBezTo>
                  <a:pt x="703384" y="459545"/>
                  <a:pt x="691926" y="475523"/>
                  <a:pt x="675249" y="478302"/>
                </a:cubicBezTo>
                <a:cubicBezTo>
                  <a:pt x="638165" y="484482"/>
                  <a:pt x="611341" y="439113"/>
                  <a:pt x="590843" y="422031"/>
                </a:cubicBezTo>
                <a:cubicBezTo>
                  <a:pt x="577855" y="411207"/>
                  <a:pt x="562708" y="403274"/>
                  <a:pt x="548640" y="393896"/>
                </a:cubicBezTo>
                <a:cubicBezTo>
                  <a:pt x="539262" y="370450"/>
                  <a:pt x="522442" y="348735"/>
                  <a:pt x="520505" y="323557"/>
                </a:cubicBezTo>
                <a:cubicBezTo>
                  <a:pt x="510778" y="197105"/>
                  <a:pt x="516764" y="238012"/>
                  <a:pt x="562708" y="182880"/>
                </a:cubicBezTo>
                <a:cubicBezTo>
                  <a:pt x="577718" y="164868"/>
                  <a:pt x="588332" y="143189"/>
                  <a:pt x="604911" y="126610"/>
                </a:cubicBezTo>
                <a:cubicBezTo>
                  <a:pt x="672946" y="58576"/>
                  <a:pt x="639002" y="102531"/>
                  <a:pt x="703385" y="70339"/>
                </a:cubicBezTo>
                <a:cubicBezTo>
                  <a:pt x="718507" y="62778"/>
                  <a:pt x="729428" y="47175"/>
                  <a:pt x="745588" y="42203"/>
                </a:cubicBezTo>
                <a:cubicBezTo>
                  <a:pt x="805621" y="23731"/>
                  <a:pt x="917385" y="9622"/>
                  <a:pt x="984738" y="0"/>
                </a:cubicBezTo>
                <a:cubicBezTo>
                  <a:pt x="1130104" y="4689"/>
                  <a:pt x="1275783" y="3454"/>
                  <a:pt x="1420837" y="14068"/>
                </a:cubicBezTo>
                <a:cubicBezTo>
                  <a:pt x="1468530" y="17558"/>
                  <a:pt x="1561514" y="42203"/>
                  <a:pt x="1561514" y="42203"/>
                </a:cubicBezTo>
                <a:cubicBezTo>
                  <a:pt x="1657575" y="90234"/>
                  <a:pt x="1597888" y="63707"/>
                  <a:pt x="1744394" y="112542"/>
                </a:cubicBezTo>
                <a:cubicBezTo>
                  <a:pt x="1758462" y="117231"/>
                  <a:pt x="1774259" y="118385"/>
                  <a:pt x="1786597" y="126610"/>
                </a:cubicBezTo>
                <a:cubicBezTo>
                  <a:pt x="1800665" y="135988"/>
                  <a:pt x="1813350" y="147878"/>
                  <a:pt x="1828800" y="154745"/>
                </a:cubicBezTo>
                <a:cubicBezTo>
                  <a:pt x="1855901" y="166790"/>
                  <a:pt x="1886680" y="169617"/>
                  <a:pt x="1913206" y="182880"/>
                </a:cubicBezTo>
                <a:lnTo>
                  <a:pt x="1941342" y="196948"/>
                </a:lnTo>
              </a:path>
            </a:pathLst>
          </a:cu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3923928" y="3356992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Is covered</a:t>
            </a:r>
            <a:endParaRPr lang="zh-TW" altLang="en-US" dirty="0"/>
          </a:p>
        </p:txBody>
      </p:sp>
      <p:sp>
        <p:nvSpPr>
          <p:cNvPr id="55" name="投影片編號版面配置區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Cover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71600" y="1916832"/>
            <a:ext cx="685964" cy="70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17460" y="2016976"/>
            <a:ext cx="3978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mmi10"/>
              </a:rPr>
              <a:t>Á</a:t>
            </a:r>
            <a:endParaRPr lang="zh-TW" altLang="en-US" sz="2800" dirty="0">
              <a:latin typeface="cmmi10"/>
            </a:endParaRPr>
          </a:p>
        </p:txBody>
      </p:sp>
      <p:cxnSp>
        <p:nvCxnSpPr>
          <p:cNvPr id="6" name="直線接點 5"/>
          <p:cNvCxnSpPr>
            <a:stCxn id="4" idx="6"/>
            <a:endCxn id="5" idx="1"/>
          </p:cNvCxnSpPr>
          <p:nvPr/>
        </p:nvCxnSpPr>
        <p:spPr>
          <a:xfrm>
            <a:off x="1657564" y="2269004"/>
            <a:ext cx="259896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788024" y="1988840"/>
            <a:ext cx="685964" cy="70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n'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33884" y="2088984"/>
            <a:ext cx="476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mmi10"/>
              </a:rPr>
              <a:t>Á</a:t>
            </a:r>
            <a:r>
              <a:rPr lang="en-US" altLang="zh-TW" sz="2800" dirty="0" smtClean="0"/>
              <a:t>'</a:t>
            </a:r>
            <a:endParaRPr lang="zh-TW" altLang="en-US" sz="2800" dirty="0">
              <a:latin typeface="cmmi10"/>
            </a:endParaRPr>
          </a:p>
        </p:txBody>
      </p:sp>
      <p:cxnSp>
        <p:nvCxnSpPr>
          <p:cNvPr id="12" name="直線接點 11"/>
          <p:cNvCxnSpPr>
            <a:stCxn id="10" idx="6"/>
            <a:endCxn id="11" idx="1"/>
          </p:cNvCxnSpPr>
          <p:nvPr/>
        </p:nvCxnSpPr>
        <p:spPr>
          <a:xfrm>
            <a:off x="5473988" y="2341012"/>
            <a:ext cx="259896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627784" y="2060848"/>
            <a:ext cx="208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is covered by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1600" y="2996952"/>
            <a:ext cx="3214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(1) n=n’ (2) </a:t>
            </a:r>
            <a:r>
              <a:rPr lang="en-US" altLang="zh-TW" sz="2800" dirty="0" smtClean="0">
                <a:latin typeface="cmmi10"/>
              </a:rPr>
              <a:t>Á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cmsy10"/>
              </a:rPr>
              <a:t>!</a:t>
            </a:r>
            <a:r>
              <a:rPr lang="en-US" altLang="zh-TW" sz="2800" dirty="0" smtClean="0">
                <a:latin typeface="cmmi10"/>
              </a:rPr>
              <a:t>Á</a:t>
            </a:r>
            <a:r>
              <a:rPr lang="en-US" altLang="zh-TW" sz="2800" dirty="0" smtClean="0"/>
              <a:t>’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293096"/>
            <a:ext cx="6956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Then we can stop the search from                      because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all bad states can be reached from </a:t>
            </a:r>
          </a:p>
          <a:p>
            <a:r>
              <a:rPr lang="en-US" altLang="zh-TW" sz="2400" dirty="0" smtClean="0"/>
              <a:t>           </a:t>
            </a:r>
          </a:p>
          <a:p>
            <a:r>
              <a:rPr lang="en-US" altLang="zh-TW" sz="2400" dirty="0" smtClean="0"/>
              <a:t>can also be reached from  </a:t>
            </a:r>
          </a:p>
        </p:txBody>
      </p:sp>
      <p:sp>
        <p:nvSpPr>
          <p:cNvPr id="16" name="橢圓 15"/>
          <p:cNvSpPr/>
          <p:nvPr/>
        </p:nvSpPr>
        <p:spPr>
          <a:xfrm>
            <a:off x="5460522" y="4077072"/>
            <a:ext cx="685964" cy="70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06382" y="4177216"/>
            <a:ext cx="3978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mmi10"/>
              </a:rPr>
              <a:t>Á</a:t>
            </a:r>
            <a:endParaRPr lang="zh-TW" altLang="en-US" sz="2800" dirty="0">
              <a:latin typeface="cmmi10"/>
            </a:endParaRPr>
          </a:p>
        </p:txBody>
      </p:sp>
      <p:cxnSp>
        <p:nvCxnSpPr>
          <p:cNvPr id="18" name="直線接點 17"/>
          <p:cNvCxnSpPr>
            <a:stCxn id="16" idx="6"/>
            <a:endCxn id="17" idx="1"/>
          </p:cNvCxnSpPr>
          <p:nvPr/>
        </p:nvCxnSpPr>
        <p:spPr>
          <a:xfrm>
            <a:off x="6146486" y="4429244"/>
            <a:ext cx="259896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5580112" y="4884896"/>
            <a:ext cx="685964" cy="70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525972" y="4985040"/>
            <a:ext cx="3978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mmi10"/>
              </a:rPr>
              <a:t>Á</a:t>
            </a:r>
            <a:endParaRPr lang="zh-TW" altLang="en-US" sz="2800" dirty="0">
              <a:latin typeface="cmmi10"/>
            </a:endParaRPr>
          </a:p>
        </p:txBody>
      </p:sp>
      <p:cxnSp>
        <p:nvCxnSpPr>
          <p:cNvPr id="21" name="直線接點 20"/>
          <p:cNvCxnSpPr>
            <a:stCxn id="19" idx="6"/>
            <a:endCxn id="20" idx="1"/>
          </p:cNvCxnSpPr>
          <p:nvPr/>
        </p:nvCxnSpPr>
        <p:spPr>
          <a:xfrm>
            <a:off x="6266076" y="5237068"/>
            <a:ext cx="259896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427984" y="5661248"/>
            <a:ext cx="685964" cy="70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n'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73844" y="5761392"/>
            <a:ext cx="476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mmi10"/>
              </a:rPr>
              <a:t>Á</a:t>
            </a:r>
            <a:r>
              <a:rPr lang="en-US" altLang="zh-TW" sz="2800" dirty="0" smtClean="0"/>
              <a:t>'</a:t>
            </a:r>
            <a:endParaRPr lang="zh-TW" altLang="en-US" sz="2800" dirty="0">
              <a:latin typeface="cmmi10"/>
            </a:endParaRPr>
          </a:p>
        </p:txBody>
      </p:sp>
      <p:cxnSp>
        <p:nvCxnSpPr>
          <p:cNvPr id="24" name="直線接點 23"/>
          <p:cNvCxnSpPr>
            <a:stCxn id="22" idx="6"/>
            <a:endCxn id="23" idx="1"/>
          </p:cNvCxnSpPr>
          <p:nvPr/>
        </p:nvCxnSpPr>
        <p:spPr>
          <a:xfrm>
            <a:off x="5113948" y="6013420"/>
            <a:ext cx="259896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 </a:t>
            </a:r>
            <a:r>
              <a:rPr lang="en-US" altLang="zh-TW" dirty="0" err="1" smtClean="0"/>
              <a:t>Reachability</a:t>
            </a:r>
            <a:r>
              <a:rPr lang="en-US" altLang="zh-TW" dirty="0" smtClean="0"/>
              <a:t> Tree (ART)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165304"/>
            <a:ext cx="74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Assume that each node is associated with predicate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2).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2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&lt;2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4"/>
            <a:endCxn id="54" idx="0"/>
          </p:cNvCxnSpPr>
          <p:nvPr/>
        </p:nvCxnSpPr>
        <p:spPr>
          <a:xfrm rot="5400000">
            <a:off x="5632906" y="3572182"/>
            <a:ext cx="40224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618004" y="3773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09948" y="3793816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6"/>
            <a:endCxn id="56" idx="1"/>
          </p:cNvCxnSpPr>
          <p:nvPr/>
        </p:nvCxnSpPr>
        <p:spPr>
          <a:xfrm flipV="1">
            <a:off x="6050052" y="3978482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906036" y="3361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4"/>
            <a:endCxn id="61" idx="0"/>
          </p:cNvCxnSpPr>
          <p:nvPr/>
        </p:nvCxnSpPr>
        <p:spPr>
          <a:xfrm rot="5400000">
            <a:off x="5639503" y="4399877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5618004" y="45944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309948" y="460847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63" name="直線接點 62"/>
          <p:cNvCxnSpPr>
            <a:stCxn id="61" idx="6"/>
            <a:endCxn id="62" idx="1"/>
          </p:cNvCxnSpPr>
          <p:nvPr/>
        </p:nvCxnSpPr>
        <p:spPr>
          <a:xfrm flipV="1">
            <a:off x="6050052" y="479313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910983" y="42343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+ 1</a:t>
            </a:r>
            <a:endParaRPr lang="zh-TW" altLang="en-US" b="1" dirty="0"/>
          </a:p>
        </p:txBody>
      </p:sp>
      <p:cxnSp>
        <p:nvCxnSpPr>
          <p:cNvPr id="66" name="直線單箭頭接點 65"/>
          <p:cNvCxnSpPr>
            <a:endCxn id="67" idx="0"/>
          </p:cNvCxnSpPr>
          <p:nvPr/>
        </p:nvCxnSpPr>
        <p:spPr>
          <a:xfrm rot="5400000">
            <a:off x="5639503" y="5178691"/>
            <a:ext cx="38905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561800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309948" y="5387284"/>
            <a:ext cx="638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&gt;=2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67" idx="6"/>
            <a:endCxn id="68" idx="1"/>
          </p:cNvCxnSpPr>
          <p:nvPr/>
        </p:nvCxnSpPr>
        <p:spPr>
          <a:xfrm flipV="1">
            <a:off x="6050052" y="5571950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10983" y="50131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787964" y="37938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123728" y="3140969"/>
            <a:ext cx="4608512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QUESTION: </a:t>
            </a:r>
            <a:r>
              <a:rPr lang="en-US" altLang="zh-TW" sz="3200" dirty="0" smtClean="0"/>
              <a:t>how to find useful predicates?</a:t>
            </a:r>
            <a:endParaRPr lang="zh-TW" altLang="en-US" sz="3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cxnSp>
        <p:nvCxnSpPr>
          <p:cNvPr id="52" name="弧形接點 71"/>
          <p:cNvCxnSpPr>
            <a:endCxn id="58" idx="0"/>
          </p:cNvCxnSpPr>
          <p:nvPr/>
        </p:nvCxnSpPr>
        <p:spPr>
          <a:xfrm rot="10800000" flipV="1">
            <a:off x="4312370" y="4810426"/>
            <a:ext cx="1305635" cy="56279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44008" y="45718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58" name="橢圓 57"/>
          <p:cNvSpPr/>
          <p:nvPr/>
        </p:nvSpPr>
        <p:spPr>
          <a:xfrm>
            <a:off x="4096345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788289" y="5393728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&lt; 2</a:t>
            </a:r>
            <a:endParaRPr lang="zh-TW" altLang="en-US" dirty="0"/>
          </a:p>
        </p:txBody>
      </p:sp>
      <p:cxnSp>
        <p:nvCxnSpPr>
          <p:cNvPr id="71" name="直線接點 70"/>
          <p:cNvCxnSpPr>
            <a:stCxn id="58" idx="6"/>
            <a:endCxn id="65" idx="1"/>
          </p:cNvCxnSpPr>
          <p:nvPr/>
        </p:nvCxnSpPr>
        <p:spPr>
          <a:xfrm flipV="1">
            <a:off x="4528393" y="5578394"/>
            <a:ext cx="259896" cy="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Lazy Abstraction (1)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072957" y="6165304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Initially, we do not have any predicates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3"/>
            <a:endCxn id="54" idx="0"/>
          </p:cNvCxnSpPr>
          <p:nvPr/>
        </p:nvCxnSpPr>
        <p:spPr>
          <a:xfrm rot="5400000">
            <a:off x="5204285" y="3439455"/>
            <a:ext cx="608658" cy="34532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119928" y="39164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255832" y="3932182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2"/>
            <a:endCxn id="56" idx="3"/>
          </p:cNvCxnSpPr>
          <p:nvPr/>
        </p:nvCxnSpPr>
        <p:spPr>
          <a:xfrm rot="10800000">
            <a:off x="4855804" y="4116848"/>
            <a:ext cx="264124" cy="1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124180" y="33102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3"/>
          </p:cNvCxnSpPr>
          <p:nvPr/>
        </p:nvCxnSpPr>
        <p:spPr>
          <a:xfrm rot="5400000">
            <a:off x="4729647" y="4415607"/>
            <a:ext cx="583938" cy="3231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5"/>
            <a:endCxn id="65" idx="0"/>
          </p:cNvCxnSpPr>
          <p:nvPr/>
        </p:nvCxnSpPr>
        <p:spPr>
          <a:xfrm rot="16200000" flipH="1">
            <a:off x="5869407" y="3425161"/>
            <a:ext cx="608658" cy="37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153699" y="33431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65" name="橢圓 64"/>
          <p:cNvSpPr/>
          <p:nvPr/>
        </p:nvSpPr>
        <p:spPr>
          <a:xfrm>
            <a:off x="6144668" y="39164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50680" y="3902378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65" idx="6"/>
            <a:endCxn id="71" idx="1"/>
          </p:cNvCxnSpPr>
          <p:nvPr/>
        </p:nvCxnSpPr>
        <p:spPr>
          <a:xfrm flipV="1">
            <a:off x="6576716" y="4087044"/>
            <a:ext cx="273964" cy="4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6156176" y="48641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stCxn id="65" idx="4"/>
            <a:endCxn id="82" idx="0"/>
          </p:cNvCxnSpPr>
          <p:nvPr/>
        </p:nvCxnSpPr>
        <p:spPr>
          <a:xfrm rot="16200000" flipH="1">
            <a:off x="6108615" y="4600571"/>
            <a:ext cx="515662" cy="1150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373868" y="43510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499992" y="47971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……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Lazy Abstraction (2)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7504" y="5949280"/>
            <a:ext cx="901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We want to find a predicate that will remove this false counterexample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66" name="直線單箭頭接點 65"/>
          <p:cNvCxnSpPr>
            <a:stCxn id="47" idx="5"/>
            <a:endCxn id="65" idx="0"/>
          </p:cNvCxnSpPr>
          <p:nvPr/>
        </p:nvCxnSpPr>
        <p:spPr>
          <a:xfrm rot="16200000" flipH="1">
            <a:off x="5869407" y="3425161"/>
            <a:ext cx="608658" cy="37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153699" y="33431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627784" y="1268760"/>
            <a:ext cx="299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False Counterexample</a:t>
            </a:r>
            <a:endParaRPr lang="zh-TW" altLang="en-US" sz="2400" b="1" dirty="0"/>
          </a:p>
        </p:txBody>
      </p:sp>
      <p:sp>
        <p:nvSpPr>
          <p:cNvPr id="65" name="橢圓 64"/>
          <p:cNvSpPr/>
          <p:nvPr/>
        </p:nvSpPr>
        <p:spPr>
          <a:xfrm>
            <a:off x="6144668" y="39164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50680" y="3902378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65" idx="6"/>
            <a:endCxn id="71" idx="1"/>
          </p:cNvCxnSpPr>
          <p:nvPr/>
        </p:nvCxnSpPr>
        <p:spPr>
          <a:xfrm flipV="1">
            <a:off x="6576716" y="4087044"/>
            <a:ext cx="273964" cy="4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6156176" y="48641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stCxn id="65" idx="4"/>
            <a:endCxn id="82" idx="0"/>
          </p:cNvCxnSpPr>
          <p:nvPr/>
        </p:nvCxnSpPr>
        <p:spPr>
          <a:xfrm rot="16200000" flipH="1">
            <a:off x="6108615" y="4600571"/>
            <a:ext cx="515662" cy="1150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373868" y="43510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More Detailed Illustration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>
            <a:stCxn id="4" idx="6"/>
            <a:endCxn id="10" idx="2"/>
          </p:cNvCxnSpPr>
          <p:nvPr/>
        </p:nvCxnSpPr>
        <p:spPr>
          <a:xfrm>
            <a:off x="1597968" y="2826116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>
            <a:endCxn id="14" idx="2"/>
          </p:cNvCxnSpPr>
          <p:nvPr/>
        </p:nvCxnSpPr>
        <p:spPr>
          <a:xfrm>
            <a:off x="3779912" y="2816932"/>
            <a:ext cx="885800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830216" y="20608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152892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>
            <a:off x="5940152" y="2816932"/>
            <a:ext cx="864096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More Detailed Illustration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>
            <a:stCxn id="4" idx="6"/>
            <a:endCxn id="10" idx="2"/>
          </p:cNvCxnSpPr>
          <p:nvPr/>
        </p:nvCxnSpPr>
        <p:spPr>
          <a:xfrm>
            <a:off x="1597968" y="2826116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>
            <a:endCxn id="14" idx="2"/>
          </p:cNvCxnSpPr>
          <p:nvPr/>
        </p:nvCxnSpPr>
        <p:spPr>
          <a:xfrm>
            <a:off x="3779912" y="2816932"/>
            <a:ext cx="885800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830216" y="20608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152892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>
            <a:off x="5940152" y="2816932"/>
            <a:ext cx="864096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>
          <a:xfrm rot="5400000" flipH="1" flipV="1">
            <a:off x="5476692" y="3325580"/>
            <a:ext cx="1574992" cy="136815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4644008" y="4530824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5162843" y="3852772"/>
            <a:ext cx="1744394" cy="1281936"/>
          </a:xfrm>
          <a:custGeom>
            <a:avLst/>
            <a:gdLst>
              <a:gd name="connsiteX0" fmla="*/ 0 w 1744394"/>
              <a:gd name="connsiteY0" fmla="*/ 58046 h 1281936"/>
              <a:gd name="connsiteX1" fmla="*/ 42203 w 1744394"/>
              <a:gd name="connsiteY1" fmla="*/ 29911 h 1281936"/>
              <a:gd name="connsiteX2" fmla="*/ 126609 w 1744394"/>
              <a:gd name="connsiteY2" fmla="*/ 1776 h 1281936"/>
              <a:gd name="connsiteX3" fmla="*/ 239151 w 1744394"/>
              <a:gd name="connsiteY3" fmla="*/ 15843 h 1281936"/>
              <a:gd name="connsiteX4" fmla="*/ 309489 w 1744394"/>
              <a:gd name="connsiteY4" fmla="*/ 86182 h 1281936"/>
              <a:gd name="connsiteX5" fmla="*/ 337625 w 1744394"/>
              <a:gd name="connsiteY5" fmla="*/ 114317 h 1281936"/>
              <a:gd name="connsiteX6" fmla="*/ 351692 w 1744394"/>
              <a:gd name="connsiteY6" fmla="*/ 156520 h 1281936"/>
              <a:gd name="connsiteX7" fmla="*/ 379828 w 1744394"/>
              <a:gd name="connsiteY7" fmla="*/ 184656 h 1281936"/>
              <a:gd name="connsiteX8" fmla="*/ 407963 w 1744394"/>
              <a:gd name="connsiteY8" fmla="*/ 240926 h 1281936"/>
              <a:gd name="connsiteX9" fmla="*/ 422031 w 1744394"/>
              <a:gd name="connsiteY9" fmla="*/ 283130 h 1281936"/>
              <a:gd name="connsiteX10" fmla="*/ 379828 w 1744394"/>
              <a:gd name="connsiteY10" fmla="*/ 269062 h 1281936"/>
              <a:gd name="connsiteX11" fmla="*/ 379828 w 1744394"/>
              <a:gd name="connsiteY11" fmla="*/ 184656 h 1281936"/>
              <a:gd name="connsiteX12" fmla="*/ 492369 w 1744394"/>
              <a:gd name="connsiteY12" fmla="*/ 156520 h 1281936"/>
              <a:gd name="connsiteX13" fmla="*/ 647114 w 1744394"/>
              <a:gd name="connsiteY13" fmla="*/ 170588 h 1281936"/>
              <a:gd name="connsiteX14" fmla="*/ 787791 w 1744394"/>
              <a:gd name="connsiteY14" fmla="*/ 198723 h 1281936"/>
              <a:gd name="connsiteX15" fmla="*/ 914400 w 1744394"/>
              <a:gd name="connsiteY15" fmla="*/ 254994 h 1281936"/>
              <a:gd name="connsiteX16" fmla="*/ 1012874 w 1744394"/>
              <a:gd name="connsiteY16" fmla="*/ 297197 h 1281936"/>
              <a:gd name="connsiteX17" fmla="*/ 1069145 w 1744394"/>
              <a:gd name="connsiteY17" fmla="*/ 339400 h 1281936"/>
              <a:gd name="connsiteX18" fmla="*/ 1111348 w 1744394"/>
              <a:gd name="connsiteY18" fmla="*/ 353468 h 1281936"/>
              <a:gd name="connsiteX19" fmla="*/ 1153551 w 1744394"/>
              <a:gd name="connsiteY19" fmla="*/ 409739 h 1281936"/>
              <a:gd name="connsiteX20" fmla="*/ 1237957 w 1744394"/>
              <a:gd name="connsiteY20" fmla="*/ 466010 h 1281936"/>
              <a:gd name="connsiteX21" fmla="*/ 1322363 w 1744394"/>
              <a:gd name="connsiteY21" fmla="*/ 550416 h 1281936"/>
              <a:gd name="connsiteX22" fmla="*/ 1350499 w 1744394"/>
              <a:gd name="connsiteY22" fmla="*/ 606686 h 1281936"/>
              <a:gd name="connsiteX23" fmla="*/ 1378634 w 1744394"/>
              <a:gd name="connsiteY23" fmla="*/ 648890 h 1281936"/>
              <a:gd name="connsiteX24" fmla="*/ 1406769 w 1744394"/>
              <a:gd name="connsiteY24" fmla="*/ 705160 h 1281936"/>
              <a:gd name="connsiteX25" fmla="*/ 1420837 w 1744394"/>
              <a:gd name="connsiteY25" fmla="*/ 747363 h 1281936"/>
              <a:gd name="connsiteX26" fmla="*/ 1448972 w 1744394"/>
              <a:gd name="connsiteY26" fmla="*/ 789566 h 1281936"/>
              <a:gd name="connsiteX27" fmla="*/ 1463040 w 1744394"/>
              <a:gd name="connsiteY27" fmla="*/ 845837 h 1281936"/>
              <a:gd name="connsiteX28" fmla="*/ 1519311 w 1744394"/>
              <a:gd name="connsiteY28" fmla="*/ 902108 h 1281936"/>
              <a:gd name="connsiteX29" fmla="*/ 1575582 w 1744394"/>
              <a:gd name="connsiteY29" fmla="*/ 986514 h 1281936"/>
              <a:gd name="connsiteX30" fmla="*/ 1631852 w 1744394"/>
              <a:gd name="connsiteY30" fmla="*/ 1056853 h 1281936"/>
              <a:gd name="connsiteX31" fmla="*/ 1645920 w 1744394"/>
              <a:gd name="connsiteY31" fmla="*/ 1099056 h 1281936"/>
              <a:gd name="connsiteX32" fmla="*/ 1702191 w 1744394"/>
              <a:gd name="connsiteY32" fmla="*/ 1169394 h 1281936"/>
              <a:gd name="connsiteX33" fmla="*/ 1744394 w 1744394"/>
              <a:gd name="connsiteY33" fmla="*/ 1281936 h 12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4394" h="1281936">
                <a:moveTo>
                  <a:pt x="0" y="58046"/>
                </a:moveTo>
                <a:cubicBezTo>
                  <a:pt x="14068" y="48668"/>
                  <a:pt x="26753" y="36778"/>
                  <a:pt x="42203" y="29911"/>
                </a:cubicBezTo>
                <a:cubicBezTo>
                  <a:pt x="69304" y="17866"/>
                  <a:pt x="126609" y="1776"/>
                  <a:pt x="126609" y="1776"/>
                </a:cubicBezTo>
                <a:cubicBezTo>
                  <a:pt x="164123" y="6465"/>
                  <a:pt x="204825" y="0"/>
                  <a:pt x="239151" y="15843"/>
                </a:cubicBezTo>
                <a:cubicBezTo>
                  <a:pt x="269257" y="29738"/>
                  <a:pt x="286043" y="62736"/>
                  <a:pt x="309489" y="86182"/>
                </a:cubicBezTo>
                <a:lnTo>
                  <a:pt x="337625" y="114317"/>
                </a:lnTo>
                <a:cubicBezTo>
                  <a:pt x="342314" y="128385"/>
                  <a:pt x="344063" y="143805"/>
                  <a:pt x="351692" y="156520"/>
                </a:cubicBezTo>
                <a:cubicBezTo>
                  <a:pt x="358516" y="167893"/>
                  <a:pt x="372471" y="173620"/>
                  <a:pt x="379828" y="184656"/>
                </a:cubicBezTo>
                <a:cubicBezTo>
                  <a:pt x="391460" y="202105"/>
                  <a:pt x="399702" y="221651"/>
                  <a:pt x="407963" y="240926"/>
                </a:cubicBezTo>
                <a:cubicBezTo>
                  <a:pt x="413804" y="254556"/>
                  <a:pt x="432516" y="272644"/>
                  <a:pt x="422031" y="283130"/>
                </a:cubicBezTo>
                <a:cubicBezTo>
                  <a:pt x="411546" y="293616"/>
                  <a:pt x="393896" y="273751"/>
                  <a:pt x="379828" y="269062"/>
                </a:cubicBezTo>
                <a:cubicBezTo>
                  <a:pt x="373966" y="251477"/>
                  <a:pt x="348175" y="202241"/>
                  <a:pt x="379828" y="184656"/>
                </a:cubicBezTo>
                <a:cubicBezTo>
                  <a:pt x="413630" y="165877"/>
                  <a:pt x="492369" y="156520"/>
                  <a:pt x="492369" y="156520"/>
                </a:cubicBezTo>
                <a:cubicBezTo>
                  <a:pt x="543951" y="161209"/>
                  <a:pt x="595674" y="164536"/>
                  <a:pt x="647114" y="170588"/>
                </a:cubicBezTo>
                <a:cubicBezTo>
                  <a:pt x="712261" y="178252"/>
                  <a:pt x="729830" y="184234"/>
                  <a:pt x="787791" y="198723"/>
                </a:cubicBezTo>
                <a:cubicBezTo>
                  <a:pt x="926316" y="267987"/>
                  <a:pt x="752743" y="183146"/>
                  <a:pt x="914400" y="254994"/>
                </a:cubicBezTo>
                <a:cubicBezTo>
                  <a:pt x="1018699" y="301349"/>
                  <a:pt x="926194" y="268305"/>
                  <a:pt x="1012874" y="297197"/>
                </a:cubicBezTo>
                <a:cubicBezTo>
                  <a:pt x="1031631" y="311265"/>
                  <a:pt x="1048788" y="327767"/>
                  <a:pt x="1069145" y="339400"/>
                </a:cubicBezTo>
                <a:cubicBezTo>
                  <a:pt x="1082020" y="346757"/>
                  <a:pt x="1099956" y="343975"/>
                  <a:pt x="1111348" y="353468"/>
                </a:cubicBezTo>
                <a:cubicBezTo>
                  <a:pt x="1129360" y="368478"/>
                  <a:pt x="1136027" y="394162"/>
                  <a:pt x="1153551" y="409739"/>
                </a:cubicBezTo>
                <a:cubicBezTo>
                  <a:pt x="1178824" y="432204"/>
                  <a:pt x="1214047" y="442100"/>
                  <a:pt x="1237957" y="466010"/>
                </a:cubicBezTo>
                <a:lnTo>
                  <a:pt x="1322363" y="550416"/>
                </a:lnTo>
                <a:cubicBezTo>
                  <a:pt x="1337192" y="565245"/>
                  <a:pt x="1340095" y="588478"/>
                  <a:pt x="1350499" y="606686"/>
                </a:cubicBezTo>
                <a:cubicBezTo>
                  <a:pt x="1358887" y="621366"/>
                  <a:pt x="1370246" y="634210"/>
                  <a:pt x="1378634" y="648890"/>
                </a:cubicBezTo>
                <a:cubicBezTo>
                  <a:pt x="1389038" y="667098"/>
                  <a:pt x="1398508" y="685885"/>
                  <a:pt x="1406769" y="705160"/>
                </a:cubicBezTo>
                <a:cubicBezTo>
                  <a:pt x="1412610" y="718790"/>
                  <a:pt x="1414205" y="734100"/>
                  <a:pt x="1420837" y="747363"/>
                </a:cubicBezTo>
                <a:cubicBezTo>
                  <a:pt x="1428398" y="762485"/>
                  <a:pt x="1439594" y="775498"/>
                  <a:pt x="1448972" y="789566"/>
                </a:cubicBezTo>
                <a:cubicBezTo>
                  <a:pt x="1453661" y="808323"/>
                  <a:pt x="1452793" y="829442"/>
                  <a:pt x="1463040" y="845837"/>
                </a:cubicBezTo>
                <a:cubicBezTo>
                  <a:pt x="1477099" y="868331"/>
                  <a:pt x="1519311" y="902108"/>
                  <a:pt x="1519311" y="902108"/>
                </a:cubicBezTo>
                <a:cubicBezTo>
                  <a:pt x="1576022" y="1015533"/>
                  <a:pt x="1518295" y="914906"/>
                  <a:pt x="1575582" y="986514"/>
                </a:cubicBezTo>
                <a:cubicBezTo>
                  <a:pt x="1646577" y="1075257"/>
                  <a:pt x="1563911" y="988909"/>
                  <a:pt x="1631852" y="1056853"/>
                </a:cubicBezTo>
                <a:cubicBezTo>
                  <a:pt x="1636541" y="1070921"/>
                  <a:pt x="1639288" y="1085793"/>
                  <a:pt x="1645920" y="1099056"/>
                </a:cubicBezTo>
                <a:cubicBezTo>
                  <a:pt x="1663667" y="1134551"/>
                  <a:pt x="1676020" y="1143224"/>
                  <a:pt x="1702191" y="1169394"/>
                </a:cubicBezTo>
                <a:cubicBezTo>
                  <a:pt x="1733642" y="1263748"/>
                  <a:pt x="1717063" y="1227274"/>
                  <a:pt x="1744394" y="1281936"/>
                </a:cubicBezTo>
              </a:path>
            </a:pathLst>
          </a:cu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660232" y="530120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a predicate to separate them</a:t>
            </a:r>
            <a:endParaRPr lang="zh-TW" alt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27363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05589" y="1484784"/>
            <a:ext cx="58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More Detailed Illustration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>
            <a:stCxn id="4" idx="6"/>
            <a:endCxn id="10" idx="2"/>
          </p:cNvCxnSpPr>
          <p:nvPr/>
        </p:nvCxnSpPr>
        <p:spPr>
          <a:xfrm>
            <a:off x="1597968" y="2826116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>
            <a:endCxn id="14" idx="2"/>
          </p:cNvCxnSpPr>
          <p:nvPr/>
        </p:nvCxnSpPr>
        <p:spPr>
          <a:xfrm>
            <a:off x="3779912" y="2816932"/>
            <a:ext cx="885800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830216" y="20608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152892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940152" y="1916832"/>
            <a:ext cx="936104" cy="90010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>
          <a:xfrm rot="5400000" flipH="1" flipV="1">
            <a:off x="5476692" y="3325580"/>
            <a:ext cx="1574992" cy="136815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4644008" y="4530824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5162843" y="3852772"/>
            <a:ext cx="1744394" cy="1281936"/>
          </a:xfrm>
          <a:custGeom>
            <a:avLst/>
            <a:gdLst>
              <a:gd name="connsiteX0" fmla="*/ 0 w 1744394"/>
              <a:gd name="connsiteY0" fmla="*/ 58046 h 1281936"/>
              <a:gd name="connsiteX1" fmla="*/ 42203 w 1744394"/>
              <a:gd name="connsiteY1" fmla="*/ 29911 h 1281936"/>
              <a:gd name="connsiteX2" fmla="*/ 126609 w 1744394"/>
              <a:gd name="connsiteY2" fmla="*/ 1776 h 1281936"/>
              <a:gd name="connsiteX3" fmla="*/ 239151 w 1744394"/>
              <a:gd name="connsiteY3" fmla="*/ 15843 h 1281936"/>
              <a:gd name="connsiteX4" fmla="*/ 309489 w 1744394"/>
              <a:gd name="connsiteY4" fmla="*/ 86182 h 1281936"/>
              <a:gd name="connsiteX5" fmla="*/ 337625 w 1744394"/>
              <a:gd name="connsiteY5" fmla="*/ 114317 h 1281936"/>
              <a:gd name="connsiteX6" fmla="*/ 351692 w 1744394"/>
              <a:gd name="connsiteY6" fmla="*/ 156520 h 1281936"/>
              <a:gd name="connsiteX7" fmla="*/ 379828 w 1744394"/>
              <a:gd name="connsiteY7" fmla="*/ 184656 h 1281936"/>
              <a:gd name="connsiteX8" fmla="*/ 407963 w 1744394"/>
              <a:gd name="connsiteY8" fmla="*/ 240926 h 1281936"/>
              <a:gd name="connsiteX9" fmla="*/ 422031 w 1744394"/>
              <a:gd name="connsiteY9" fmla="*/ 283130 h 1281936"/>
              <a:gd name="connsiteX10" fmla="*/ 379828 w 1744394"/>
              <a:gd name="connsiteY10" fmla="*/ 269062 h 1281936"/>
              <a:gd name="connsiteX11" fmla="*/ 379828 w 1744394"/>
              <a:gd name="connsiteY11" fmla="*/ 184656 h 1281936"/>
              <a:gd name="connsiteX12" fmla="*/ 492369 w 1744394"/>
              <a:gd name="connsiteY12" fmla="*/ 156520 h 1281936"/>
              <a:gd name="connsiteX13" fmla="*/ 647114 w 1744394"/>
              <a:gd name="connsiteY13" fmla="*/ 170588 h 1281936"/>
              <a:gd name="connsiteX14" fmla="*/ 787791 w 1744394"/>
              <a:gd name="connsiteY14" fmla="*/ 198723 h 1281936"/>
              <a:gd name="connsiteX15" fmla="*/ 914400 w 1744394"/>
              <a:gd name="connsiteY15" fmla="*/ 254994 h 1281936"/>
              <a:gd name="connsiteX16" fmla="*/ 1012874 w 1744394"/>
              <a:gd name="connsiteY16" fmla="*/ 297197 h 1281936"/>
              <a:gd name="connsiteX17" fmla="*/ 1069145 w 1744394"/>
              <a:gd name="connsiteY17" fmla="*/ 339400 h 1281936"/>
              <a:gd name="connsiteX18" fmla="*/ 1111348 w 1744394"/>
              <a:gd name="connsiteY18" fmla="*/ 353468 h 1281936"/>
              <a:gd name="connsiteX19" fmla="*/ 1153551 w 1744394"/>
              <a:gd name="connsiteY19" fmla="*/ 409739 h 1281936"/>
              <a:gd name="connsiteX20" fmla="*/ 1237957 w 1744394"/>
              <a:gd name="connsiteY20" fmla="*/ 466010 h 1281936"/>
              <a:gd name="connsiteX21" fmla="*/ 1322363 w 1744394"/>
              <a:gd name="connsiteY21" fmla="*/ 550416 h 1281936"/>
              <a:gd name="connsiteX22" fmla="*/ 1350499 w 1744394"/>
              <a:gd name="connsiteY22" fmla="*/ 606686 h 1281936"/>
              <a:gd name="connsiteX23" fmla="*/ 1378634 w 1744394"/>
              <a:gd name="connsiteY23" fmla="*/ 648890 h 1281936"/>
              <a:gd name="connsiteX24" fmla="*/ 1406769 w 1744394"/>
              <a:gd name="connsiteY24" fmla="*/ 705160 h 1281936"/>
              <a:gd name="connsiteX25" fmla="*/ 1420837 w 1744394"/>
              <a:gd name="connsiteY25" fmla="*/ 747363 h 1281936"/>
              <a:gd name="connsiteX26" fmla="*/ 1448972 w 1744394"/>
              <a:gd name="connsiteY26" fmla="*/ 789566 h 1281936"/>
              <a:gd name="connsiteX27" fmla="*/ 1463040 w 1744394"/>
              <a:gd name="connsiteY27" fmla="*/ 845837 h 1281936"/>
              <a:gd name="connsiteX28" fmla="*/ 1519311 w 1744394"/>
              <a:gd name="connsiteY28" fmla="*/ 902108 h 1281936"/>
              <a:gd name="connsiteX29" fmla="*/ 1575582 w 1744394"/>
              <a:gd name="connsiteY29" fmla="*/ 986514 h 1281936"/>
              <a:gd name="connsiteX30" fmla="*/ 1631852 w 1744394"/>
              <a:gd name="connsiteY30" fmla="*/ 1056853 h 1281936"/>
              <a:gd name="connsiteX31" fmla="*/ 1645920 w 1744394"/>
              <a:gd name="connsiteY31" fmla="*/ 1099056 h 1281936"/>
              <a:gd name="connsiteX32" fmla="*/ 1702191 w 1744394"/>
              <a:gd name="connsiteY32" fmla="*/ 1169394 h 1281936"/>
              <a:gd name="connsiteX33" fmla="*/ 1744394 w 1744394"/>
              <a:gd name="connsiteY33" fmla="*/ 1281936 h 12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4394" h="1281936">
                <a:moveTo>
                  <a:pt x="0" y="58046"/>
                </a:moveTo>
                <a:cubicBezTo>
                  <a:pt x="14068" y="48668"/>
                  <a:pt x="26753" y="36778"/>
                  <a:pt x="42203" y="29911"/>
                </a:cubicBezTo>
                <a:cubicBezTo>
                  <a:pt x="69304" y="17866"/>
                  <a:pt x="126609" y="1776"/>
                  <a:pt x="126609" y="1776"/>
                </a:cubicBezTo>
                <a:cubicBezTo>
                  <a:pt x="164123" y="6465"/>
                  <a:pt x="204825" y="0"/>
                  <a:pt x="239151" y="15843"/>
                </a:cubicBezTo>
                <a:cubicBezTo>
                  <a:pt x="269257" y="29738"/>
                  <a:pt x="286043" y="62736"/>
                  <a:pt x="309489" y="86182"/>
                </a:cubicBezTo>
                <a:lnTo>
                  <a:pt x="337625" y="114317"/>
                </a:lnTo>
                <a:cubicBezTo>
                  <a:pt x="342314" y="128385"/>
                  <a:pt x="344063" y="143805"/>
                  <a:pt x="351692" y="156520"/>
                </a:cubicBezTo>
                <a:cubicBezTo>
                  <a:pt x="358516" y="167893"/>
                  <a:pt x="372471" y="173620"/>
                  <a:pt x="379828" y="184656"/>
                </a:cubicBezTo>
                <a:cubicBezTo>
                  <a:pt x="391460" y="202105"/>
                  <a:pt x="399702" y="221651"/>
                  <a:pt x="407963" y="240926"/>
                </a:cubicBezTo>
                <a:cubicBezTo>
                  <a:pt x="413804" y="254556"/>
                  <a:pt x="432516" y="272644"/>
                  <a:pt x="422031" y="283130"/>
                </a:cubicBezTo>
                <a:cubicBezTo>
                  <a:pt x="411546" y="293616"/>
                  <a:pt x="393896" y="273751"/>
                  <a:pt x="379828" y="269062"/>
                </a:cubicBezTo>
                <a:cubicBezTo>
                  <a:pt x="373966" y="251477"/>
                  <a:pt x="348175" y="202241"/>
                  <a:pt x="379828" y="184656"/>
                </a:cubicBezTo>
                <a:cubicBezTo>
                  <a:pt x="413630" y="165877"/>
                  <a:pt x="492369" y="156520"/>
                  <a:pt x="492369" y="156520"/>
                </a:cubicBezTo>
                <a:cubicBezTo>
                  <a:pt x="543951" y="161209"/>
                  <a:pt x="595674" y="164536"/>
                  <a:pt x="647114" y="170588"/>
                </a:cubicBezTo>
                <a:cubicBezTo>
                  <a:pt x="712261" y="178252"/>
                  <a:pt x="729830" y="184234"/>
                  <a:pt x="787791" y="198723"/>
                </a:cubicBezTo>
                <a:cubicBezTo>
                  <a:pt x="926316" y="267987"/>
                  <a:pt x="752743" y="183146"/>
                  <a:pt x="914400" y="254994"/>
                </a:cubicBezTo>
                <a:cubicBezTo>
                  <a:pt x="1018699" y="301349"/>
                  <a:pt x="926194" y="268305"/>
                  <a:pt x="1012874" y="297197"/>
                </a:cubicBezTo>
                <a:cubicBezTo>
                  <a:pt x="1031631" y="311265"/>
                  <a:pt x="1048788" y="327767"/>
                  <a:pt x="1069145" y="339400"/>
                </a:cubicBezTo>
                <a:cubicBezTo>
                  <a:pt x="1082020" y="346757"/>
                  <a:pt x="1099956" y="343975"/>
                  <a:pt x="1111348" y="353468"/>
                </a:cubicBezTo>
                <a:cubicBezTo>
                  <a:pt x="1129360" y="368478"/>
                  <a:pt x="1136027" y="394162"/>
                  <a:pt x="1153551" y="409739"/>
                </a:cubicBezTo>
                <a:cubicBezTo>
                  <a:pt x="1178824" y="432204"/>
                  <a:pt x="1214047" y="442100"/>
                  <a:pt x="1237957" y="466010"/>
                </a:cubicBezTo>
                <a:lnTo>
                  <a:pt x="1322363" y="550416"/>
                </a:lnTo>
                <a:cubicBezTo>
                  <a:pt x="1337192" y="565245"/>
                  <a:pt x="1340095" y="588478"/>
                  <a:pt x="1350499" y="606686"/>
                </a:cubicBezTo>
                <a:cubicBezTo>
                  <a:pt x="1358887" y="621366"/>
                  <a:pt x="1370246" y="634210"/>
                  <a:pt x="1378634" y="648890"/>
                </a:cubicBezTo>
                <a:cubicBezTo>
                  <a:pt x="1389038" y="667098"/>
                  <a:pt x="1398508" y="685885"/>
                  <a:pt x="1406769" y="705160"/>
                </a:cubicBezTo>
                <a:cubicBezTo>
                  <a:pt x="1412610" y="718790"/>
                  <a:pt x="1414205" y="734100"/>
                  <a:pt x="1420837" y="747363"/>
                </a:cubicBezTo>
                <a:cubicBezTo>
                  <a:pt x="1428398" y="762485"/>
                  <a:pt x="1439594" y="775498"/>
                  <a:pt x="1448972" y="789566"/>
                </a:cubicBezTo>
                <a:cubicBezTo>
                  <a:pt x="1453661" y="808323"/>
                  <a:pt x="1452793" y="829442"/>
                  <a:pt x="1463040" y="845837"/>
                </a:cubicBezTo>
                <a:cubicBezTo>
                  <a:pt x="1477099" y="868331"/>
                  <a:pt x="1519311" y="902108"/>
                  <a:pt x="1519311" y="902108"/>
                </a:cubicBezTo>
                <a:cubicBezTo>
                  <a:pt x="1576022" y="1015533"/>
                  <a:pt x="1518295" y="914906"/>
                  <a:pt x="1575582" y="986514"/>
                </a:cubicBezTo>
                <a:cubicBezTo>
                  <a:pt x="1646577" y="1075257"/>
                  <a:pt x="1563911" y="988909"/>
                  <a:pt x="1631852" y="1056853"/>
                </a:cubicBezTo>
                <a:cubicBezTo>
                  <a:pt x="1636541" y="1070921"/>
                  <a:pt x="1639288" y="1085793"/>
                  <a:pt x="1645920" y="1099056"/>
                </a:cubicBezTo>
                <a:cubicBezTo>
                  <a:pt x="1663667" y="1134551"/>
                  <a:pt x="1676020" y="1143224"/>
                  <a:pt x="1702191" y="1169394"/>
                </a:cubicBezTo>
                <a:cubicBezTo>
                  <a:pt x="1733642" y="1263748"/>
                  <a:pt x="1717063" y="1227274"/>
                  <a:pt x="1744394" y="1281936"/>
                </a:cubicBezTo>
              </a:path>
            </a:pathLst>
          </a:cu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660232" y="530120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a predicate to separate them</a:t>
            </a:r>
            <a:endParaRPr lang="zh-TW" alt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Lazy Abstraction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91680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91680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7180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771800" y="5589240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 rot="5400000">
            <a:off x="1511660" y="2816932"/>
            <a:ext cx="79208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>
            <a:stCxn id="5" idx="2"/>
            <a:endCxn id="6" idx="0"/>
          </p:cNvCxnSpPr>
          <p:nvPr/>
        </p:nvCxnSpPr>
        <p:spPr>
          <a:xfrm rot="10800000" flipV="1">
            <a:off x="827584" y="3429000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6" idx="6"/>
            <a:endCxn id="5" idx="4"/>
          </p:cNvCxnSpPr>
          <p:nvPr/>
        </p:nvCxnSpPr>
        <p:spPr>
          <a:xfrm flipV="1">
            <a:off x="1043608" y="3645024"/>
            <a:ext cx="864096" cy="864096"/>
          </a:xfrm>
          <a:prstGeom prst="curvedConnector2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5"/>
            <a:endCxn id="7" idx="1"/>
          </p:cNvCxnSpPr>
          <p:nvPr/>
        </p:nvCxnSpPr>
        <p:spPr>
          <a:xfrm rot="16200000" flipH="1">
            <a:off x="2096460" y="3545748"/>
            <a:ext cx="702608" cy="77461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4"/>
            <a:endCxn id="8" idx="0"/>
          </p:cNvCxnSpPr>
          <p:nvPr/>
        </p:nvCxnSpPr>
        <p:spPr>
          <a:xfrm rot="5400000">
            <a:off x="2519772" y="5121188"/>
            <a:ext cx="93610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07704" y="25649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5576" y="334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35001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&gt;=2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40050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i+1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59832" y="4859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3528" y="1475492"/>
            <a:ext cx="315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Control Flow Automata</a:t>
            </a:r>
            <a:endParaRPr lang="zh-TW" altLang="en-US" sz="2400" b="1" dirty="0"/>
          </a:p>
        </p:txBody>
      </p:sp>
      <p:sp>
        <p:nvSpPr>
          <p:cNvPr id="34" name="橢圓 33"/>
          <p:cNvSpPr/>
          <p:nvPr/>
        </p:nvSpPr>
        <p:spPr>
          <a:xfrm>
            <a:off x="5618004" y="20749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66076" y="2109496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4" idx="6"/>
            <a:endCxn id="39" idx="1"/>
          </p:cNvCxnSpPr>
          <p:nvPr/>
        </p:nvCxnSpPr>
        <p:spPr>
          <a:xfrm>
            <a:off x="6050052" y="2290940"/>
            <a:ext cx="216024" cy="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4"/>
            <a:endCxn id="47" idx="0"/>
          </p:cNvCxnSpPr>
          <p:nvPr/>
        </p:nvCxnSpPr>
        <p:spPr>
          <a:xfrm rot="5400000">
            <a:off x="5618004" y="2722988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618004" y="29390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309948" y="2953080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7" idx="6"/>
            <a:endCxn id="48" idx="1"/>
          </p:cNvCxnSpPr>
          <p:nvPr/>
        </p:nvCxnSpPr>
        <p:spPr>
          <a:xfrm flipV="1">
            <a:off x="6050052" y="3137746"/>
            <a:ext cx="259896" cy="1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10983" y="25789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47" idx="3"/>
            <a:endCxn id="54" idx="0"/>
          </p:cNvCxnSpPr>
          <p:nvPr/>
        </p:nvCxnSpPr>
        <p:spPr>
          <a:xfrm rot="5400000">
            <a:off x="5204285" y="3439455"/>
            <a:ext cx="608658" cy="34532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119928" y="39164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255832" y="3932182"/>
            <a:ext cx="599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54" idx="2"/>
            <a:endCxn id="56" idx="3"/>
          </p:cNvCxnSpPr>
          <p:nvPr/>
        </p:nvCxnSpPr>
        <p:spPr>
          <a:xfrm rot="10800000">
            <a:off x="4855804" y="4116848"/>
            <a:ext cx="264124" cy="1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124180" y="33102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&lt;2</a:t>
            </a:r>
            <a:endParaRPr lang="zh-TW" altLang="en-US" b="1" dirty="0"/>
          </a:p>
        </p:txBody>
      </p:sp>
      <p:cxnSp>
        <p:nvCxnSpPr>
          <p:cNvPr id="60" name="直線單箭頭接點 59"/>
          <p:cNvCxnSpPr>
            <a:stCxn id="54" idx="3"/>
          </p:cNvCxnSpPr>
          <p:nvPr/>
        </p:nvCxnSpPr>
        <p:spPr>
          <a:xfrm rot="5400000">
            <a:off x="4729647" y="4415607"/>
            <a:ext cx="583938" cy="3231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5"/>
            <a:endCxn id="65" idx="0"/>
          </p:cNvCxnSpPr>
          <p:nvPr/>
        </p:nvCxnSpPr>
        <p:spPr>
          <a:xfrm rot="16200000" flipH="1">
            <a:off x="5869407" y="3425161"/>
            <a:ext cx="608658" cy="37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153699" y="33431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96136" y="141277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ART</a:t>
            </a:r>
            <a:endParaRPr lang="zh-TW" altLang="en-US" sz="2400" b="1" dirty="0"/>
          </a:p>
        </p:txBody>
      </p:sp>
      <p:sp>
        <p:nvSpPr>
          <p:cNvPr id="65" name="橢圓 64"/>
          <p:cNvSpPr/>
          <p:nvPr/>
        </p:nvSpPr>
        <p:spPr>
          <a:xfrm>
            <a:off x="6144668" y="39164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50680" y="3902378"/>
            <a:ext cx="585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65" idx="6"/>
            <a:endCxn id="71" idx="1"/>
          </p:cNvCxnSpPr>
          <p:nvPr/>
        </p:nvCxnSpPr>
        <p:spPr>
          <a:xfrm flipV="1">
            <a:off x="6576716" y="4087044"/>
            <a:ext cx="273964" cy="4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6156176" y="48641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stCxn id="65" idx="4"/>
            <a:endCxn id="82" idx="0"/>
          </p:cNvCxnSpPr>
          <p:nvPr/>
        </p:nvCxnSpPr>
        <p:spPr>
          <a:xfrm rot="16200000" flipH="1">
            <a:off x="6108615" y="4600571"/>
            <a:ext cx="515662" cy="1150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373868" y="43510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 2</a:t>
            </a:r>
            <a:endParaRPr lang="zh-TW" altLang="en-US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499992" y="47971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……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78</a:t>
            </a:fld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084168" y="4365104"/>
            <a:ext cx="1296144" cy="1224136"/>
          </a:xfrm>
          <a:prstGeom prst="rect">
            <a:avLst/>
          </a:prstGeom>
          <a:solidFill>
            <a:schemeClr val="accent2">
              <a:alpha val="56000"/>
            </a:schemeClr>
          </a:solidFill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十字形 45"/>
          <p:cNvSpPr/>
          <p:nvPr/>
        </p:nvSpPr>
        <p:spPr>
          <a:xfrm rot="2539646">
            <a:off x="6272844" y="4553779"/>
            <a:ext cx="914400" cy="914400"/>
          </a:xfrm>
          <a:prstGeom prst="plus">
            <a:avLst>
              <a:gd name="adj" fmla="val 41923"/>
            </a:avLst>
          </a:prstGeom>
          <a:solidFill>
            <a:srgbClr val="FF0000"/>
          </a:solidFill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Weakest Preconditions</a:t>
            </a:r>
          </a:p>
        </p:txBody>
      </p:sp>
      <p:cxnSp>
        <p:nvCxnSpPr>
          <p:cNvPr id="501763" name="AutoShape 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5319713" y="2265363"/>
            <a:ext cx="7937" cy="903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176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99363" y="3195638"/>
            <a:ext cx="763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[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]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6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2225" y="3173413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6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0663" y="2519363"/>
            <a:ext cx="5159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4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OP</a:t>
            </a:r>
          </a:p>
        </p:txBody>
      </p:sp>
      <p:sp>
        <p:nvSpPr>
          <p:cNvPr id="50176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8563" y="1946275"/>
            <a:ext cx="158432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P, </a:t>
            </a:r>
            <a:r>
              <a:rPr lang="en-US" altLang="zh-TW" sz="2000" b="1" i="1" smtClean="0">
                <a:solidFill>
                  <a:srgbClr val="333399"/>
                </a:solidFill>
                <a:ea typeface="新細明體" charset="-120"/>
              </a:rPr>
              <a:t>OP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]</a:t>
            </a:r>
          </a:p>
        </p:txBody>
      </p:sp>
      <p:sp>
        <p:nvSpPr>
          <p:cNvPr id="50176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38" y="1808163"/>
            <a:ext cx="4945062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,OP</a:t>
            </a: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 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Weakest formula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s.t.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if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before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then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after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  <a:endParaRPr lang="en-US" altLang="zh-TW" sz="1000" b="1" i="1" smtClean="0">
              <a:solidFill>
                <a:srgbClr val="333399"/>
              </a:solidFill>
              <a:ea typeface="新細明體" charset="-120"/>
            </a:endParaRPr>
          </a:p>
        </p:txBody>
      </p:sp>
      <p:sp>
        <p:nvSpPr>
          <p:cNvPr id="501769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2225" y="1817688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70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1700" y="1820863"/>
            <a:ext cx="15224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1" name="Oval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 flipV="1">
            <a:off x="6086475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2" name="Oval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6396038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3" name="Oval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 flipV="1">
            <a:off x="6705600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4" name="Oval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 flipV="1">
            <a:off x="7015163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5" name="Oval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 flipV="1">
            <a:off x="7326313" y="197961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76" name="AutoShape 16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6154738" y="2063750"/>
            <a:ext cx="271462" cy="13033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77" name="AutoShape 17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>
            <a:off x="6454775" y="20701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1778" name="Oval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 flipV="1">
            <a:off x="6400800" y="3357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9" name="Oval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 flipV="1">
            <a:off x="6710363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80" name="Oval 2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 flipV="1">
            <a:off x="6992938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81" name="AutoShape 21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>
            <a:off x="6753225" y="20574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82" name="AutoShape 22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flipH="1">
            <a:off x="6786563" y="2073275"/>
            <a:ext cx="280987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83" name="AutoShape 23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H="1">
            <a:off x="7077075" y="2081213"/>
            <a:ext cx="280988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1784" name="Oval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51575" y="3189288"/>
            <a:ext cx="10017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85" name="AutoShape 25"/>
          <p:cNvCxnSpPr>
            <a:cxnSpLocks noChangeShapeType="1"/>
          </p:cNvCxnSpPr>
          <p:nvPr>
            <p:custDataLst>
              <p:tags r:id="rId25"/>
            </p:custDataLst>
          </p:nvPr>
        </p:nvCxnSpPr>
        <p:spPr bwMode="auto">
          <a:xfrm>
            <a:off x="2406650" y="4929188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1786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287588" y="466566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87" name="Rectangle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287588" y="576421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88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295400" y="5024438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Assign</a:t>
            </a: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endParaRPr kumimoji="1" lang="en-US" altLang="zh-TW" sz="2800" b="1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501789" name="AutoShape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295400" y="5410200"/>
            <a:ext cx="889000" cy="268288"/>
          </a:xfrm>
          <a:prstGeom prst="roundRect">
            <a:avLst>
              <a:gd name="adj" fmla="val 23606"/>
            </a:avLst>
          </a:prstGeom>
          <a:solidFill>
            <a:srgbClr val="DADAF0"/>
          </a:solidFill>
          <a:ln w="9525">
            <a:noFill/>
            <a:round/>
            <a:headEnd/>
            <a:tailEnd/>
          </a:ln>
          <a:effectLst/>
        </p:spPr>
        <p:txBody>
          <a:bodyPr wrap="none" rIns="0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x</a:t>
            </a:r>
            <a:r>
              <a:rPr kumimoji="1" lang="en-US" altLang="zh-TW" sz="9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=</a:t>
            </a:r>
            <a:r>
              <a:rPr kumimoji="1" lang="en-US" altLang="zh-TW" sz="9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e</a:t>
            </a:r>
          </a:p>
        </p:txBody>
      </p:sp>
      <p:sp>
        <p:nvSpPr>
          <p:cNvPr id="501790" name="Text Box 30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7950" y="5659438"/>
            <a:ext cx="7635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91" name="Text Box 3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659063" y="4581525"/>
            <a:ext cx="1458912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80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[</a:t>
            </a: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e/x</a:t>
            </a:r>
            <a:r>
              <a:rPr kumimoji="1" lang="en-US" altLang="zh-TW" sz="280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]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93" name="AutoShape 33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15063" y="5194300"/>
            <a:ext cx="1704975" cy="355600"/>
          </a:xfrm>
          <a:prstGeom prst="roundRect">
            <a:avLst>
              <a:gd name="adj" fmla="val 23606"/>
            </a:avLst>
          </a:prstGeom>
          <a:solidFill>
            <a:srgbClr val="DADAF0"/>
          </a:solidFill>
          <a:ln w="9525">
            <a:noFill/>
            <a:round/>
            <a:headEnd/>
            <a:tailEnd/>
          </a:ln>
          <a:effectLst/>
        </p:spPr>
        <p:txBody>
          <a:bodyPr wrap="none" rIns="0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x =</a:t>
            </a:r>
            <a:r>
              <a:rPr kumimoji="1" lang="en-US" altLang="zh-TW" sz="8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x+1</a:t>
            </a:r>
          </a:p>
        </p:txBody>
      </p:sp>
      <p:sp>
        <p:nvSpPr>
          <p:cNvPr id="501794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821932" y="4653136"/>
            <a:ext cx="974204" cy="34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x+1 &gt; 5</a:t>
            </a:r>
          </a:p>
        </p:txBody>
      </p:sp>
      <p:cxnSp>
        <p:nvCxnSpPr>
          <p:cNvPr id="501796" name="AutoShape 36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>
            <a:off x="5324475" y="4983163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004048" y="5805264"/>
            <a:ext cx="686172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x &gt; 5</a:t>
            </a:r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6" grpId="0" animBg="1"/>
      <p:bldP spid="501787" grpId="0" animBg="1"/>
      <p:bldP spid="501790" grpId="0"/>
      <p:bldP spid="501791" grpId="0"/>
      <p:bldP spid="501793" grpId="0" animBg="1"/>
      <p:bldP spid="50179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Part I: Logic and Program Verification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Weakest Preconditions</a:t>
            </a:r>
          </a:p>
        </p:txBody>
      </p:sp>
      <p:cxnSp>
        <p:nvCxnSpPr>
          <p:cNvPr id="501763" name="AutoShape 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5319713" y="2265363"/>
            <a:ext cx="7937" cy="903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176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99363" y="3195638"/>
            <a:ext cx="763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[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]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6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2225" y="3173413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6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0663" y="2519363"/>
            <a:ext cx="5159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4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OP</a:t>
            </a:r>
          </a:p>
        </p:txBody>
      </p:sp>
      <p:sp>
        <p:nvSpPr>
          <p:cNvPr id="50176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8563" y="1946275"/>
            <a:ext cx="158432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P, </a:t>
            </a:r>
            <a:r>
              <a:rPr lang="en-US" altLang="zh-TW" sz="2000" b="1" i="1" smtClean="0">
                <a:solidFill>
                  <a:srgbClr val="333399"/>
                </a:solidFill>
                <a:ea typeface="新細明體" charset="-120"/>
              </a:rPr>
              <a:t>OP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]</a:t>
            </a:r>
          </a:p>
        </p:txBody>
      </p:sp>
      <p:sp>
        <p:nvSpPr>
          <p:cNvPr id="50176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38" y="1808163"/>
            <a:ext cx="4945062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,OP</a:t>
            </a: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 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Weakest formula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s.t.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if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before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then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after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  <a:endParaRPr lang="en-US" altLang="zh-TW" sz="1000" b="1" i="1" smtClean="0">
              <a:solidFill>
                <a:srgbClr val="333399"/>
              </a:solidFill>
              <a:ea typeface="新細明體" charset="-120"/>
            </a:endParaRPr>
          </a:p>
        </p:txBody>
      </p:sp>
      <p:sp>
        <p:nvSpPr>
          <p:cNvPr id="501769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2225" y="1817688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70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1700" y="1820863"/>
            <a:ext cx="15224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1" name="Oval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 flipV="1">
            <a:off x="6086475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2" name="Oval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 flipV="1">
            <a:off x="6396038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3" name="Oval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 flipV="1">
            <a:off x="6705600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4" name="Oval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 flipV="1">
            <a:off x="7015163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5" name="Oval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 flipV="1">
            <a:off x="7326313" y="197961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76" name="AutoShape 16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6154738" y="2063750"/>
            <a:ext cx="271462" cy="13033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77" name="AutoShape 17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>
            <a:off x="6454775" y="20701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1778" name="Oval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 flipV="1">
            <a:off x="6400800" y="3357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79" name="Oval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 flipV="1">
            <a:off x="6710363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80" name="Oval 2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 flipV="1">
            <a:off x="6992938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81" name="AutoShape 21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>
            <a:off x="6753225" y="20574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82" name="AutoShape 22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flipH="1">
            <a:off x="6786563" y="2073275"/>
            <a:ext cx="280987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1783" name="AutoShape 23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H="1">
            <a:off x="7077075" y="2081213"/>
            <a:ext cx="280988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1784" name="Oval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51575" y="3189288"/>
            <a:ext cx="10017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1785" name="AutoShape 25"/>
          <p:cNvCxnSpPr>
            <a:cxnSpLocks noChangeShapeType="1"/>
          </p:cNvCxnSpPr>
          <p:nvPr>
            <p:custDataLst>
              <p:tags r:id="rId25"/>
            </p:custDataLst>
          </p:nvPr>
        </p:nvCxnSpPr>
        <p:spPr bwMode="auto">
          <a:xfrm>
            <a:off x="2406650" y="4929188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1786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287588" y="466566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87" name="Rectangle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287588" y="576421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1788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295400" y="5024438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Assign</a:t>
            </a:r>
            <a:r>
              <a:rPr kumimoji="1" lang="en-US" altLang="zh-TW" sz="1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endParaRPr kumimoji="1" lang="en-US" altLang="zh-TW" sz="2800" b="1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501789" name="AutoShape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295400" y="5410200"/>
            <a:ext cx="889000" cy="268288"/>
          </a:xfrm>
          <a:prstGeom prst="roundRect">
            <a:avLst>
              <a:gd name="adj" fmla="val 23606"/>
            </a:avLst>
          </a:prstGeom>
          <a:solidFill>
            <a:srgbClr val="DADAF0"/>
          </a:solidFill>
          <a:ln w="9525">
            <a:noFill/>
            <a:round/>
            <a:headEnd/>
            <a:tailEnd/>
          </a:ln>
          <a:effectLst/>
        </p:spPr>
        <p:txBody>
          <a:bodyPr wrap="none" rIns="0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x</a:t>
            </a:r>
            <a:r>
              <a:rPr kumimoji="1" lang="en-US" altLang="zh-TW" sz="9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=</a:t>
            </a:r>
            <a:r>
              <a:rPr kumimoji="1" lang="en-US" altLang="zh-TW" sz="9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e</a:t>
            </a:r>
          </a:p>
        </p:txBody>
      </p:sp>
      <p:sp>
        <p:nvSpPr>
          <p:cNvPr id="501790" name="Text Box 30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7950" y="5659438"/>
            <a:ext cx="7635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91" name="Text Box 3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659063" y="4581525"/>
            <a:ext cx="1458912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80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[</a:t>
            </a: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e/x</a:t>
            </a:r>
            <a:r>
              <a:rPr kumimoji="1" lang="en-US" altLang="zh-TW" sz="280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]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1793" name="AutoShape 33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15063" y="5194300"/>
            <a:ext cx="1704975" cy="355600"/>
          </a:xfrm>
          <a:prstGeom prst="roundRect">
            <a:avLst>
              <a:gd name="adj" fmla="val 23606"/>
            </a:avLst>
          </a:prstGeom>
          <a:solidFill>
            <a:srgbClr val="DADAF0"/>
          </a:solidFill>
          <a:ln w="9525">
            <a:noFill/>
            <a:round/>
            <a:headEnd/>
            <a:tailEnd/>
          </a:ln>
          <a:effectLst/>
        </p:spPr>
        <p:txBody>
          <a:bodyPr wrap="none" rIns="0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x =</a:t>
            </a:r>
            <a:r>
              <a:rPr kumimoji="1" lang="en-US" altLang="zh-TW" sz="8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 </a:t>
            </a: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y+1</a:t>
            </a:r>
          </a:p>
        </p:txBody>
      </p:sp>
      <p:sp>
        <p:nvSpPr>
          <p:cNvPr id="501794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821932" y="4653136"/>
            <a:ext cx="974204" cy="34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y+1 &gt; 5</a:t>
            </a:r>
          </a:p>
        </p:txBody>
      </p:sp>
      <p:cxnSp>
        <p:nvCxnSpPr>
          <p:cNvPr id="501796" name="AutoShape 36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>
            <a:off x="5324475" y="4983163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004048" y="5805264"/>
            <a:ext cx="686172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x &gt; 5</a:t>
            </a:r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6" grpId="0" animBg="1"/>
      <p:bldP spid="501787" grpId="0" animBg="1"/>
      <p:bldP spid="501790" grpId="0"/>
      <p:bldP spid="501791" grpId="0"/>
      <p:bldP spid="501793" grpId="0" animBg="1"/>
      <p:bldP spid="501794" grpId="0"/>
      <p:bldP spid="3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Weakest Preconditions</a:t>
            </a:r>
          </a:p>
        </p:txBody>
      </p:sp>
      <p:cxnSp>
        <p:nvCxnSpPr>
          <p:cNvPr id="502809" name="AutoShape 25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406650" y="4929188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2810" name="Rectangle 2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7588" y="466566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2811" name="Rectangle 2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7588" y="5764213"/>
            <a:ext cx="239712" cy="249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2814" name="Text Box 3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35250" y="5659438"/>
            <a:ext cx="7635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2815" name="Text 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59063" y="4581525"/>
            <a:ext cx="1195387" cy="45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8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endParaRPr kumimoji="1" lang="en-US" altLang="zh-TW" sz="2000" b="1" i="1" dirty="0" smtClean="0">
              <a:solidFill>
                <a:srgbClr val="669900"/>
              </a:solidFill>
              <a:ea typeface="新細明體" charset="-120"/>
              <a:sym typeface="Wingdings" pitchFamily="2" charset="2"/>
            </a:endParaRPr>
          </a:p>
        </p:txBody>
      </p:sp>
      <p:sp>
        <p:nvSpPr>
          <p:cNvPr id="502816" name="Text Box 3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71976" y="5762625"/>
            <a:ext cx="680144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x &gt;5</a:t>
            </a:r>
          </a:p>
        </p:txBody>
      </p:sp>
      <p:sp>
        <p:nvSpPr>
          <p:cNvPr id="502818" name="Text Box 3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04048" y="4659313"/>
            <a:ext cx="597024" cy="35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dirty="0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x&gt;5</a:t>
            </a:r>
          </a:p>
        </p:txBody>
      </p:sp>
      <p:sp>
        <p:nvSpPr>
          <p:cNvPr id="502820" name="Rectangle 3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5322888"/>
            <a:ext cx="609600" cy="381000"/>
          </a:xfrm>
          <a:prstGeom prst="rect">
            <a:avLst/>
          </a:prstGeom>
          <a:solidFill>
            <a:srgbClr val="DADAF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18288" bIns="18288" anchor="ctr"/>
          <a:lstStyle/>
          <a:p>
            <a:pPr algn="ctr" eaLnBrk="0" fontAlgn="base" hangingPunct="0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</a:pPr>
            <a:r>
              <a:rPr kumimoji="1" lang="en-US" altLang="zh-TW" sz="2400" b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[c]</a:t>
            </a:r>
          </a:p>
        </p:txBody>
      </p:sp>
      <p:sp>
        <p:nvSpPr>
          <p:cNvPr id="502821" name="Text Box 3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81100" y="5027613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Branch</a:t>
            </a:r>
            <a:endParaRPr kumimoji="1" lang="en-US" altLang="zh-TW" sz="2800" b="1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502822" name="Text Box 3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33475" y="4956175"/>
            <a:ext cx="9731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Assume</a:t>
            </a:r>
            <a:endParaRPr kumimoji="1" lang="en-US" altLang="zh-TW" sz="2800" b="1" smtClean="0">
              <a:solidFill>
                <a:srgbClr val="000000"/>
              </a:solidFill>
              <a:latin typeface="Courier New" pitchFamily="49" charset="0"/>
              <a:ea typeface="新細明體" charset="-120"/>
              <a:sym typeface="Wingdings" pitchFamily="2" charset="2"/>
            </a:endParaRPr>
          </a:p>
        </p:txBody>
      </p:sp>
      <p:sp>
        <p:nvSpPr>
          <p:cNvPr id="502823" name="Rectangle 3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02375" y="5214938"/>
            <a:ext cx="1468438" cy="381000"/>
          </a:xfrm>
          <a:prstGeom prst="rect">
            <a:avLst/>
          </a:prstGeom>
          <a:solidFill>
            <a:srgbClr val="DADAF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18288" bIns="18288" anchor="ctr"/>
          <a:lstStyle/>
          <a:p>
            <a:pPr algn="ctr" eaLnBrk="0" fontAlgn="base" hangingPunct="0">
              <a:spcBef>
                <a:spcPct val="10000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sym typeface="Wingdings" pitchFamily="2" charset="2"/>
              </a:rPr>
              <a:t>[x=y]</a:t>
            </a:r>
          </a:p>
        </p:txBody>
      </p:sp>
      <p:cxnSp>
        <p:nvCxnSpPr>
          <p:cNvPr id="502824" name="AutoShape 40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5324475" y="4960938"/>
            <a:ext cx="1588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502825" name="AutoShape 41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5319713" y="2265363"/>
            <a:ext cx="7937" cy="903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502826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599363" y="3195638"/>
            <a:ext cx="763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[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P</a:t>
            </a:r>
            <a:r>
              <a:rPr kumimoji="1" lang="en-US" altLang="zh-TW" sz="2000" smtClean="0">
                <a:solidFill>
                  <a:srgbClr val="000000"/>
                </a:solidFill>
                <a:ea typeface="新細明體" charset="-120"/>
                <a:sym typeface="Wingdings" pitchFamily="2" charset="2"/>
              </a:rPr>
              <a:t>]</a:t>
            </a:r>
            <a:r>
              <a:rPr kumimoji="1" lang="en-US" altLang="zh-TW" sz="2000" b="1" i="1" smtClean="0">
                <a:solidFill>
                  <a:srgbClr val="669900"/>
                </a:solidFill>
                <a:ea typeface="新細明體" charset="-120"/>
                <a:sym typeface="Wingdings" pitchFamily="2" charset="2"/>
              </a:rPr>
              <a:t> </a:t>
            </a:r>
          </a:p>
        </p:txBody>
      </p:sp>
      <p:sp>
        <p:nvSpPr>
          <p:cNvPr id="502827" name="Rectangle 4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02225" y="3173413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2828" name="Text Box 4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00663" y="2519363"/>
            <a:ext cx="5159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TW" sz="2400" b="1" i="1" smtClean="0">
                <a:solidFill>
                  <a:srgbClr val="333399"/>
                </a:solidFill>
                <a:ea typeface="新細明體" charset="-120"/>
                <a:sym typeface="Wingdings" pitchFamily="2" charset="2"/>
              </a:rPr>
              <a:t>OP</a:t>
            </a:r>
          </a:p>
        </p:txBody>
      </p:sp>
      <p:sp>
        <p:nvSpPr>
          <p:cNvPr id="502829" name="Rectangle 4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548563" y="1946275"/>
            <a:ext cx="158432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[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000" b="1" i="1" smtClean="0">
                <a:solidFill>
                  <a:srgbClr val="669900"/>
                </a:solidFill>
                <a:ea typeface="新細明體" charset="-120"/>
              </a:rPr>
              <a:t>P, </a:t>
            </a:r>
            <a:r>
              <a:rPr lang="en-US" altLang="zh-TW" sz="2000" b="1" i="1" smtClean="0">
                <a:solidFill>
                  <a:srgbClr val="333399"/>
                </a:solidFill>
                <a:ea typeface="新細明體" charset="-120"/>
              </a:rPr>
              <a:t>OP</a:t>
            </a:r>
            <a:r>
              <a:rPr lang="en-US" altLang="zh-TW" sz="20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000" smtClean="0">
                <a:solidFill>
                  <a:srgbClr val="000000"/>
                </a:solidFill>
                <a:ea typeface="新細明體" charset="-120"/>
              </a:rPr>
              <a:t>]</a:t>
            </a:r>
          </a:p>
        </p:txBody>
      </p:sp>
      <p:sp>
        <p:nvSpPr>
          <p:cNvPr id="502830" name="Rectangle 4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938" y="1808163"/>
            <a:ext cx="4945062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WP(</a:t>
            </a:r>
            <a:r>
              <a:rPr lang="en-US" altLang="zh-TW" sz="2400" b="1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,OP</a:t>
            </a:r>
            <a:r>
              <a:rPr lang="en-US" altLang="zh-TW" sz="2400" b="1" i="1" smtClean="0">
                <a:solidFill>
                  <a:srgbClr val="000000"/>
                </a:solidFill>
                <a:ea typeface="新細明體" charset="-120"/>
              </a:rPr>
              <a:t>)</a:t>
            </a:r>
            <a:r>
              <a:rPr lang="en-US" altLang="zh-TW" sz="2400" b="1" i="1" smtClean="0">
                <a:solidFill>
                  <a:srgbClr val="333399"/>
                </a:solidFill>
                <a:ea typeface="新細明體" charset="-120"/>
              </a:rPr>
              <a:t> 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Weakest formula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s.t.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if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P’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before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     then </a:t>
            </a:r>
            <a:r>
              <a:rPr lang="en-US" altLang="zh-TW" sz="2400" i="1" smtClean="0">
                <a:solidFill>
                  <a:srgbClr val="669900"/>
                </a:solidFill>
                <a:ea typeface="新細明體" charset="-120"/>
              </a:rPr>
              <a:t>P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is true </a:t>
            </a:r>
            <a:r>
              <a:rPr lang="en-US" altLang="zh-TW" sz="2400" u="sng" smtClean="0">
                <a:solidFill>
                  <a:srgbClr val="000000"/>
                </a:solidFill>
                <a:ea typeface="新細明體" charset="-120"/>
              </a:rPr>
              <a:t>after</a:t>
            </a:r>
            <a:r>
              <a:rPr lang="en-US" altLang="zh-TW" sz="240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sz="2400" i="1" smtClean="0">
                <a:solidFill>
                  <a:srgbClr val="333399"/>
                </a:solidFill>
                <a:ea typeface="新細明體" charset="-120"/>
              </a:rPr>
              <a:t>OP</a:t>
            </a:r>
            <a:endParaRPr lang="en-US" altLang="zh-TW" sz="1000" b="1" i="1" smtClean="0">
              <a:solidFill>
                <a:srgbClr val="333399"/>
              </a:solidFill>
              <a:ea typeface="新細明體" charset="-120"/>
            </a:endParaRPr>
          </a:p>
        </p:txBody>
      </p:sp>
      <p:sp>
        <p:nvSpPr>
          <p:cNvPr id="502831" name="Rectangle 4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02225" y="1817688"/>
            <a:ext cx="450850" cy="44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anchor="ctr"/>
          <a:lstStyle/>
          <a:p>
            <a:pPr algn="ctr"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zh-TW" sz="1600" b="1" smtClean="0">
              <a:solidFill>
                <a:srgbClr val="000000"/>
              </a:solidFill>
            </a:endParaRPr>
          </a:p>
        </p:txBody>
      </p:sp>
      <p:sp>
        <p:nvSpPr>
          <p:cNvPr id="502832" name="Oval 4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81700" y="1820863"/>
            <a:ext cx="15224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33" name="Oval 4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 flipV="1">
            <a:off x="6086475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34" name="Oval 5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 flipV="1">
            <a:off x="6396038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35" name="Oval 5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 flipV="1">
            <a:off x="6705600" y="1987550"/>
            <a:ext cx="93663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36" name="Oval 5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 flipH="1" flipV="1">
            <a:off x="7015163" y="1987550"/>
            <a:ext cx="93662" cy="936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37" name="Oval 5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 flipH="1" flipV="1">
            <a:off x="7326313" y="197961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2838" name="AutoShape 54"/>
          <p:cNvCxnSpPr>
            <a:cxnSpLocks noChangeShapeType="1"/>
          </p:cNvCxnSpPr>
          <p:nvPr>
            <p:custDataLst>
              <p:tags r:id="rId28"/>
            </p:custDataLst>
          </p:nvPr>
        </p:nvCxnSpPr>
        <p:spPr bwMode="auto">
          <a:xfrm>
            <a:off x="6154738" y="2063750"/>
            <a:ext cx="271462" cy="1303338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2839" name="AutoShape 55"/>
          <p:cNvCxnSpPr>
            <a:cxnSpLocks noChangeShapeType="1"/>
          </p:cNvCxnSpPr>
          <p:nvPr>
            <p:custDataLst>
              <p:tags r:id="rId29"/>
            </p:custDataLst>
          </p:nvPr>
        </p:nvCxnSpPr>
        <p:spPr bwMode="auto">
          <a:xfrm>
            <a:off x="6454775" y="20701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2840" name="Oval 5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 flipH="1" flipV="1">
            <a:off x="6400800" y="3357563"/>
            <a:ext cx="93663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41" name="Oval 5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 flipH="1" flipV="1">
            <a:off x="6710363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2842" name="Oval 5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 flipH="1" flipV="1">
            <a:off x="6992938" y="3357563"/>
            <a:ext cx="93662" cy="936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2700000" scaled="1"/>
          </a:gradFill>
          <a:ln w="1905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502843" name="AutoShape 59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>
            <a:off x="6753225" y="2057400"/>
            <a:ext cx="258763" cy="1285875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2844" name="AutoShape 60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flipH="1">
            <a:off x="6786563" y="2073275"/>
            <a:ext cx="280987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cxnSp>
        <p:nvCxnSpPr>
          <p:cNvPr id="502845" name="AutoShape 61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 flipH="1">
            <a:off x="7077075" y="2081213"/>
            <a:ext cx="280988" cy="1276350"/>
          </a:xfrm>
          <a:prstGeom prst="straightConnector1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lg" len="sm"/>
          </a:ln>
          <a:effectLst/>
        </p:spPr>
      </p:cxnSp>
      <p:sp>
        <p:nvSpPr>
          <p:cNvPr id="502846" name="Oval 6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51575" y="3189288"/>
            <a:ext cx="1001713" cy="406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kumimoji="1" lang="zh-TW" altLang="en-US" sz="20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14" grpId="0"/>
      <p:bldP spid="502815" grpId="0"/>
      <p:bldP spid="502816" grpId="0"/>
      <p:bldP spid="502818" grpId="0"/>
      <p:bldP spid="502822" grpId="0" animBg="1"/>
      <p:bldP spid="50282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>
            <a:stCxn id="4" idx="6"/>
            <a:endCxn id="10" idx="2"/>
          </p:cNvCxnSpPr>
          <p:nvPr/>
        </p:nvCxnSpPr>
        <p:spPr>
          <a:xfrm>
            <a:off x="1597968" y="2826116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346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>
            <a:endCxn id="14" idx="2"/>
          </p:cNvCxnSpPr>
          <p:nvPr/>
        </p:nvCxnSpPr>
        <p:spPr>
          <a:xfrm>
            <a:off x="3779912" y="2816932"/>
            <a:ext cx="885800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830216" y="20608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152892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!=2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>
            <a:off x="5940152" y="2816932"/>
            <a:ext cx="864096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!= 2</a:t>
            </a:r>
            <a:endParaRPr lang="zh-TW" altLang="en-US" b="1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85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597968" y="2851348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779912" y="3202958"/>
            <a:ext cx="885800" cy="1001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830216" y="20608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586608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!=2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>
            <a:off x="5940152" y="3250648"/>
            <a:ext cx="864096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!= 2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>
          <a:xfrm>
            <a:off x="4716016" y="3429000"/>
            <a:ext cx="1058416" cy="170648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!=2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8" name="直線單箭頭接點 17"/>
          <p:cNvCxnSpPr>
            <a:stCxn id="17" idx="6"/>
            <a:endCxn id="22" idx="3"/>
          </p:cNvCxnSpPr>
          <p:nvPr/>
        </p:nvCxnSpPr>
        <p:spPr>
          <a:xfrm flipV="1">
            <a:off x="5774432" y="3735873"/>
            <a:ext cx="1184818" cy="54637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28184" y="40770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!= 2</a:t>
            </a:r>
            <a:endParaRPr lang="zh-TW" altLang="en-US" b="1" dirty="0"/>
          </a:p>
        </p:txBody>
      </p:sp>
      <p:sp>
        <p:nvSpPr>
          <p:cNvPr id="28" name="橢圓 27"/>
          <p:cNvSpPr/>
          <p:nvPr/>
        </p:nvSpPr>
        <p:spPr>
          <a:xfrm>
            <a:off x="2483768" y="4602832"/>
            <a:ext cx="1058416" cy="134644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66096" y="356372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&gt;2</a:t>
            </a:r>
            <a:endParaRPr lang="zh-TW" altLang="en-US" dirty="0" smtClean="0">
              <a:solidFill>
                <a:schemeClr val="bg1"/>
              </a:solidFill>
              <a:latin typeface="cmsy10"/>
            </a:endParaRPr>
          </a:p>
        </p:txBody>
      </p:sp>
      <p:cxnSp>
        <p:nvCxnSpPr>
          <p:cNvPr id="36" name="直線單箭頭接點 35"/>
          <p:cNvCxnSpPr>
            <a:stCxn id="28" idx="6"/>
            <a:endCxn id="31" idx="1"/>
          </p:cNvCxnSpPr>
          <p:nvPr/>
        </p:nvCxnSpPr>
        <p:spPr>
          <a:xfrm flipV="1">
            <a:off x="3542184" y="3748390"/>
            <a:ext cx="1423912" cy="152766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851920" y="47878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&gt;= 2</a:t>
            </a:r>
            <a:endParaRPr lang="zh-TW" altLang="en-US" b="1" dirty="0"/>
          </a:p>
        </p:txBody>
      </p:sp>
      <p:sp>
        <p:nvSpPr>
          <p:cNvPr id="40" name="手繪多邊形 39"/>
          <p:cNvSpPr/>
          <p:nvPr/>
        </p:nvSpPr>
        <p:spPr>
          <a:xfrm>
            <a:off x="4803274" y="3421380"/>
            <a:ext cx="818381" cy="668655"/>
          </a:xfrm>
          <a:custGeom>
            <a:avLst/>
            <a:gdLst>
              <a:gd name="connsiteX0" fmla="*/ 6851 w 818381"/>
              <a:gd name="connsiteY0" fmla="*/ 379095 h 668655"/>
              <a:gd name="connsiteX1" fmla="*/ 6851 w 818381"/>
              <a:gd name="connsiteY1" fmla="*/ 379095 h 668655"/>
              <a:gd name="connsiteX2" fmla="*/ 16376 w 818381"/>
              <a:gd name="connsiteY2" fmla="*/ 365760 h 668655"/>
              <a:gd name="connsiteX3" fmla="*/ 25901 w 818381"/>
              <a:gd name="connsiteY3" fmla="*/ 346710 h 668655"/>
              <a:gd name="connsiteX4" fmla="*/ 27806 w 818381"/>
              <a:gd name="connsiteY4" fmla="*/ 340995 h 668655"/>
              <a:gd name="connsiteX5" fmla="*/ 29711 w 818381"/>
              <a:gd name="connsiteY5" fmla="*/ 333375 h 668655"/>
              <a:gd name="connsiteX6" fmla="*/ 33521 w 818381"/>
              <a:gd name="connsiteY6" fmla="*/ 327660 h 668655"/>
              <a:gd name="connsiteX7" fmla="*/ 37331 w 818381"/>
              <a:gd name="connsiteY7" fmla="*/ 316230 h 668655"/>
              <a:gd name="connsiteX8" fmla="*/ 41141 w 818381"/>
              <a:gd name="connsiteY8" fmla="*/ 304800 h 668655"/>
              <a:gd name="connsiteX9" fmla="*/ 43046 w 818381"/>
              <a:gd name="connsiteY9" fmla="*/ 299085 h 668655"/>
              <a:gd name="connsiteX10" fmla="*/ 50666 w 818381"/>
              <a:gd name="connsiteY10" fmla="*/ 281940 h 668655"/>
              <a:gd name="connsiteX11" fmla="*/ 54476 w 818381"/>
              <a:gd name="connsiteY11" fmla="*/ 276225 h 668655"/>
              <a:gd name="connsiteX12" fmla="*/ 58286 w 818381"/>
              <a:gd name="connsiteY12" fmla="*/ 264795 h 668655"/>
              <a:gd name="connsiteX13" fmla="*/ 62096 w 818381"/>
              <a:gd name="connsiteY13" fmla="*/ 259080 h 668655"/>
              <a:gd name="connsiteX14" fmla="*/ 67811 w 818381"/>
              <a:gd name="connsiteY14" fmla="*/ 247650 h 668655"/>
              <a:gd name="connsiteX15" fmla="*/ 73526 w 818381"/>
              <a:gd name="connsiteY15" fmla="*/ 243840 h 668655"/>
              <a:gd name="connsiteX16" fmla="*/ 81146 w 818381"/>
              <a:gd name="connsiteY16" fmla="*/ 232410 h 668655"/>
              <a:gd name="connsiteX17" fmla="*/ 84956 w 818381"/>
              <a:gd name="connsiteY17" fmla="*/ 226695 h 668655"/>
              <a:gd name="connsiteX18" fmla="*/ 90671 w 818381"/>
              <a:gd name="connsiteY18" fmla="*/ 219075 h 668655"/>
              <a:gd name="connsiteX19" fmla="*/ 96386 w 818381"/>
              <a:gd name="connsiteY19" fmla="*/ 213360 h 668655"/>
              <a:gd name="connsiteX20" fmla="*/ 100196 w 818381"/>
              <a:gd name="connsiteY20" fmla="*/ 207645 h 668655"/>
              <a:gd name="connsiteX21" fmla="*/ 105911 w 818381"/>
              <a:gd name="connsiteY21" fmla="*/ 201930 h 668655"/>
              <a:gd name="connsiteX22" fmla="*/ 109721 w 818381"/>
              <a:gd name="connsiteY22" fmla="*/ 196215 h 668655"/>
              <a:gd name="connsiteX23" fmla="*/ 115436 w 818381"/>
              <a:gd name="connsiteY23" fmla="*/ 190500 h 668655"/>
              <a:gd name="connsiteX24" fmla="*/ 128771 w 818381"/>
              <a:gd name="connsiteY24" fmla="*/ 175260 h 668655"/>
              <a:gd name="connsiteX25" fmla="*/ 140201 w 818381"/>
              <a:gd name="connsiteY25" fmla="*/ 158115 h 668655"/>
              <a:gd name="connsiteX26" fmla="*/ 145916 w 818381"/>
              <a:gd name="connsiteY26" fmla="*/ 152400 h 668655"/>
              <a:gd name="connsiteX27" fmla="*/ 149726 w 818381"/>
              <a:gd name="connsiteY27" fmla="*/ 146685 h 668655"/>
              <a:gd name="connsiteX28" fmla="*/ 155441 w 818381"/>
              <a:gd name="connsiteY28" fmla="*/ 142875 h 668655"/>
              <a:gd name="connsiteX29" fmla="*/ 166871 w 818381"/>
              <a:gd name="connsiteY29" fmla="*/ 131445 h 668655"/>
              <a:gd name="connsiteX30" fmla="*/ 174491 w 818381"/>
              <a:gd name="connsiteY30" fmla="*/ 125730 h 668655"/>
              <a:gd name="connsiteX31" fmla="*/ 180206 w 818381"/>
              <a:gd name="connsiteY31" fmla="*/ 120015 h 668655"/>
              <a:gd name="connsiteX32" fmla="*/ 185921 w 818381"/>
              <a:gd name="connsiteY32" fmla="*/ 116205 h 668655"/>
              <a:gd name="connsiteX33" fmla="*/ 193541 w 818381"/>
              <a:gd name="connsiteY33" fmla="*/ 110490 h 668655"/>
              <a:gd name="connsiteX34" fmla="*/ 201161 w 818381"/>
              <a:gd name="connsiteY34" fmla="*/ 106680 h 668655"/>
              <a:gd name="connsiteX35" fmla="*/ 212591 w 818381"/>
              <a:gd name="connsiteY35" fmla="*/ 95250 h 668655"/>
              <a:gd name="connsiteX36" fmla="*/ 220211 w 818381"/>
              <a:gd name="connsiteY36" fmla="*/ 91440 h 668655"/>
              <a:gd name="connsiteX37" fmla="*/ 225926 w 818381"/>
              <a:gd name="connsiteY37" fmla="*/ 85725 h 668655"/>
              <a:gd name="connsiteX38" fmla="*/ 231641 w 818381"/>
              <a:gd name="connsiteY38" fmla="*/ 81915 h 668655"/>
              <a:gd name="connsiteX39" fmla="*/ 237356 w 818381"/>
              <a:gd name="connsiteY39" fmla="*/ 76200 h 668655"/>
              <a:gd name="connsiteX40" fmla="*/ 248786 w 818381"/>
              <a:gd name="connsiteY40" fmla="*/ 68580 h 668655"/>
              <a:gd name="connsiteX41" fmla="*/ 265931 w 818381"/>
              <a:gd name="connsiteY41" fmla="*/ 57150 h 668655"/>
              <a:gd name="connsiteX42" fmla="*/ 271646 w 818381"/>
              <a:gd name="connsiteY42" fmla="*/ 53340 h 668655"/>
              <a:gd name="connsiteX43" fmla="*/ 277361 w 818381"/>
              <a:gd name="connsiteY43" fmla="*/ 47625 h 668655"/>
              <a:gd name="connsiteX44" fmla="*/ 283076 w 818381"/>
              <a:gd name="connsiteY44" fmla="*/ 45720 h 668655"/>
              <a:gd name="connsiteX45" fmla="*/ 294506 w 818381"/>
              <a:gd name="connsiteY45" fmla="*/ 40005 h 668655"/>
              <a:gd name="connsiteX46" fmla="*/ 300221 w 818381"/>
              <a:gd name="connsiteY46" fmla="*/ 36195 h 668655"/>
              <a:gd name="connsiteX47" fmla="*/ 307841 w 818381"/>
              <a:gd name="connsiteY47" fmla="*/ 34290 h 668655"/>
              <a:gd name="connsiteX48" fmla="*/ 324986 w 818381"/>
              <a:gd name="connsiteY48" fmla="*/ 28575 h 668655"/>
              <a:gd name="connsiteX49" fmla="*/ 338321 w 818381"/>
              <a:gd name="connsiteY49" fmla="*/ 24765 h 668655"/>
              <a:gd name="connsiteX50" fmla="*/ 345941 w 818381"/>
              <a:gd name="connsiteY50" fmla="*/ 20955 h 668655"/>
              <a:gd name="connsiteX51" fmla="*/ 357371 w 818381"/>
              <a:gd name="connsiteY51" fmla="*/ 17145 h 668655"/>
              <a:gd name="connsiteX52" fmla="*/ 368801 w 818381"/>
              <a:gd name="connsiteY52" fmla="*/ 13335 h 668655"/>
              <a:gd name="connsiteX53" fmla="*/ 374516 w 818381"/>
              <a:gd name="connsiteY53" fmla="*/ 11430 h 668655"/>
              <a:gd name="connsiteX54" fmla="*/ 380231 w 818381"/>
              <a:gd name="connsiteY54" fmla="*/ 9525 h 668655"/>
              <a:gd name="connsiteX55" fmla="*/ 385946 w 818381"/>
              <a:gd name="connsiteY55" fmla="*/ 5715 h 668655"/>
              <a:gd name="connsiteX56" fmla="*/ 404996 w 818381"/>
              <a:gd name="connsiteY56" fmla="*/ 0 h 668655"/>
              <a:gd name="connsiteX57" fmla="*/ 473576 w 818381"/>
              <a:gd name="connsiteY57" fmla="*/ 5715 h 668655"/>
              <a:gd name="connsiteX58" fmla="*/ 494531 w 818381"/>
              <a:gd name="connsiteY58" fmla="*/ 7620 h 668655"/>
              <a:gd name="connsiteX59" fmla="*/ 504056 w 818381"/>
              <a:gd name="connsiteY59" fmla="*/ 9525 h 668655"/>
              <a:gd name="connsiteX60" fmla="*/ 547871 w 818381"/>
              <a:gd name="connsiteY60" fmla="*/ 13335 h 668655"/>
              <a:gd name="connsiteX61" fmla="*/ 555491 w 818381"/>
              <a:gd name="connsiteY61" fmla="*/ 15240 h 668655"/>
              <a:gd name="connsiteX62" fmla="*/ 566921 w 818381"/>
              <a:gd name="connsiteY62" fmla="*/ 17145 h 668655"/>
              <a:gd name="connsiteX63" fmla="*/ 572636 w 818381"/>
              <a:gd name="connsiteY63" fmla="*/ 19050 h 668655"/>
              <a:gd name="connsiteX64" fmla="*/ 585971 w 818381"/>
              <a:gd name="connsiteY64" fmla="*/ 22860 h 668655"/>
              <a:gd name="connsiteX65" fmla="*/ 597401 w 818381"/>
              <a:gd name="connsiteY65" fmla="*/ 28575 h 668655"/>
              <a:gd name="connsiteX66" fmla="*/ 603116 w 818381"/>
              <a:gd name="connsiteY66" fmla="*/ 32385 h 668655"/>
              <a:gd name="connsiteX67" fmla="*/ 614546 w 818381"/>
              <a:gd name="connsiteY67" fmla="*/ 36195 h 668655"/>
              <a:gd name="connsiteX68" fmla="*/ 620261 w 818381"/>
              <a:gd name="connsiteY68" fmla="*/ 40005 h 668655"/>
              <a:gd name="connsiteX69" fmla="*/ 631691 w 818381"/>
              <a:gd name="connsiteY69" fmla="*/ 45720 h 668655"/>
              <a:gd name="connsiteX70" fmla="*/ 643121 w 818381"/>
              <a:gd name="connsiteY70" fmla="*/ 57150 h 668655"/>
              <a:gd name="connsiteX71" fmla="*/ 646931 w 818381"/>
              <a:gd name="connsiteY71" fmla="*/ 62865 h 668655"/>
              <a:gd name="connsiteX72" fmla="*/ 652646 w 818381"/>
              <a:gd name="connsiteY72" fmla="*/ 66675 h 668655"/>
              <a:gd name="connsiteX73" fmla="*/ 658361 w 818381"/>
              <a:gd name="connsiteY73" fmla="*/ 72390 h 668655"/>
              <a:gd name="connsiteX74" fmla="*/ 664076 w 818381"/>
              <a:gd name="connsiteY74" fmla="*/ 76200 h 668655"/>
              <a:gd name="connsiteX75" fmla="*/ 681221 w 818381"/>
              <a:gd name="connsiteY75" fmla="*/ 89535 h 668655"/>
              <a:gd name="connsiteX76" fmla="*/ 694556 w 818381"/>
              <a:gd name="connsiteY76" fmla="*/ 106680 h 668655"/>
              <a:gd name="connsiteX77" fmla="*/ 700271 w 818381"/>
              <a:gd name="connsiteY77" fmla="*/ 110490 h 668655"/>
              <a:gd name="connsiteX78" fmla="*/ 709796 w 818381"/>
              <a:gd name="connsiteY78" fmla="*/ 120015 h 668655"/>
              <a:gd name="connsiteX79" fmla="*/ 713606 w 818381"/>
              <a:gd name="connsiteY79" fmla="*/ 125730 h 668655"/>
              <a:gd name="connsiteX80" fmla="*/ 725036 w 818381"/>
              <a:gd name="connsiteY80" fmla="*/ 135255 h 668655"/>
              <a:gd name="connsiteX81" fmla="*/ 738371 w 818381"/>
              <a:gd name="connsiteY81" fmla="*/ 150495 h 668655"/>
              <a:gd name="connsiteX82" fmla="*/ 745991 w 818381"/>
              <a:gd name="connsiteY82" fmla="*/ 161925 h 668655"/>
              <a:gd name="connsiteX83" fmla="*/ 749801 w 818381"/>
              <a:gd name="connsiteY83" fmla="*/ 167640 h 668655"/>
              <a:gd name="connsiteX84" fmla="*/ 755516 w 818381"/>
              <a:gd name="connsiteY84" fmla="*/ 173355 h 668655"/>
              <a:gd name="connsiteX85" fmla="*/ 770756 w 818381"/>
              <a:gd name="connsiteY85" fmla="*/ 194310 h 668655"/>
              <a:gd name="connsiteX86" fmla="*/ 776471 w 818381"/>
              <a:gd name="connsiteY86" fmla="*/ 200025 h 668655"/>
              <a:gd name="connsiteX87" fmla="*/ 784091 w 818381"/>
              <a:gd name="connsiteY87" fmla="*/ 211455 h 668655"/>
              <a:gd name="connsiteX88" fmla="*/ 787901 w 818381"/>
              <a:gd name="connsiteY88" fmla="*/ 217170 h 668655"/>
              <a:gd name="connsiteX89" fmla="*/ 793616 w 818381"/>
              <a:gd name="connsiteY89" fmla="*/ 222885 h 668655"/>
              <a:gd name="connsiteX90" fmla="*/ 806951 w 818381"/>
              <a:gd name="connsiteY90" fmla="*/ 238125 h 668655"/>
              <a:gd name="connsiteX91" fmla="*/ 814571 w 818381"/>
              <a:gd name="connsiteY91" fmla="*/ 249555 h 668655"/>
              <a:gd name="connsiteX92" fmla="*/ 818381 w 818381"/>
              <a:gd name="connsiteY92" fmla="*/ 255270 h 668655"/>
              <a:gd name="connsiteX93" fmla="*/ 814571 w 818381"/>
              <a:gd name="connsiteY93" fmla="*/ 280035 h 668655"/>
              <a:gd name="connsiteX94" fmla="*/ 810761 w 818381"/>
              <a:gd name="connsiteY94" fmla="*/ 291465 h 668655"/>
              <a:gd name="connsiteX95" fmla="*/ 808856 w 818381"/>
              <a:gd name="connsiteY95" fmla="*/ 297180 h 668655"/>
              <a:gd name="connsiteX96" fmla="*/ 805046 w 818381"/>
              <a:gd name="connsiteY96" fmla="*/ 302895 h 668655"/>
              <a:gd name="connsiteX97" fmla="*/ 799331 w 818381"/>
              <a:gd name="connsiteY97" fmla="*/ 316230 h 668655"/>
              <a:gd name="connsiteX98" fmla="*/ 795521 w 818381"/>
              <a:gd name="connsiteY98" fmla="*/ 321945 h 668655"/>
              <a:gd name="connsiteX99" fmla="*/ 791711 w 818381"/>
              <a:gd name="connsiteY99" fmla="*/ 333375 h 668655"/>
              <a:gd name="connsiteX100" fmla="*/ 787901 w 818381"/>
              <a:gd name="connsiteY100" fmla="*/ 339090 h 668655"/>
              <a:gd name="connsiteX101" fmla="*/ 784091 w 818381"/>
              <a:gd name="connsiteY101" fmla="*/ 350520 h 668655"/>
              <a:gd name="connsiteX102" fmla="*/ 780281 w 818381"/>
              <a:gd name="connsiteY102" fmla="*/ 361950 h 668655"/>
              <a:gd name="connsiteX103" fmla="*/ 772661 w 818381"/>
              <a:gd name="connsiteY103" fmla="*/ 373380 h 668655"/>
              <a:gd name="connsiteX104" fmla="*/ 768851 w 818381"/>
              <a:gd name="connsiteY104" fmla="*/ 384810 h 668655"/>
              <a:gd name="connsiteX105" fmla="*/ 761231 w 818381"/>
              <a:gd name="connsiteY105" fmla="*/ 401955 h 668655"/>
              <a:gd name="connsiteX106" fmla="*/ 757421 w 818381"/>
              <a:gd name="connsiteY106" fmla="*/ 407670 h 668655"/>
              <a:gd name="connsiteX107" fmla="*/ 753611 w 818381"/>
              <a:gd name="connsiteY107" fmla="*/ 415290 h 668655"/>
              <a:gd name="connsiteX108" fmla="*/ 749801 w 818381"/>
              <a:gd name="connsiteY108" fmla="*/ 421005 h 668655"/>
              <a:gd name="connsiteX109" fmla="*/ 738371 w 818381"/>
              <a:gd name="connsiteY109" fmla="*/ 440055 h 668655"/>
              <a:gd name="connsiteX110" fmla="*/ 715511 w 818381"/>
              <a:gd name="connsiteY110" fmla="*/ 474345 h 668655"/>
              <a:gd name="connsiteX111" fmla="*/ 709796 w 818381"/>
              <a:gd name="connsiteY111" fmla="*/ 480060 h 668655"/>
              <a:gd name="connsiteX112" fmla="*/ 705986 w 818381"/>
              <a:gd name="connsiteY112" fmla="*/ 485775 h 668655"/>
              <a:gd name="connsiteX113" fmla="*/ 698366 w 818381"/>
              <a:gd name="connsiteY113" fmla="*/ 493395 h 668655"/>
              <a:gd name="connsiteX114" fmla="*/ 685031 w 818381"/>
              <a:gd name="connsiteY114" fmla="*/ 510540 h 668655"/>
              <a:gd name="connsiteX115" fmla="*/ 677411 w 818381"/>
              <a:gd name="connsiteY115" fmla="*/ 518160 h 668655"/>
              <a:gd name="connsiteX116" fmla="*/ 671696 w 818381"/>
              <a:gd name="connsiteY116" fmla="*/ 525780 h 668655"/>
              <a:gd name="connsiteX117" fmla="*/ 667886 w 818381"/>
              <a:gd name="connsiteY117" fmla="*/ 531495 h 668655"/>
              <a:gd name="connsiteX118" fmla="*/ 660266 w 818381"/>
              <a:gd name="connsiteY118" fmla="*/ 537210 h 668655"/>
              <a:gd name="connsiteX119" fmla="*/ 650741 w 818381"/>
              <a:gd name="connsiteY119" fmla="*/ 548640 h 668655"/>
              <a:gd name="connsiteX120" fmla="*/ 639311 w 818381"/>
              <a:gd name="connsiteY120" fmla="*/ 556260 h 668655"/>
              <a:gd name="connsiteX121" fmla="*/ 631691 w 818381"/>
              <a:gd name="connsiteY121" fmla="*/ 561975 h 668655"/>
              <a:gd name="connsiteX122" fmla="*/ 624071 w 818381"/>
              <a:gd name="connsiteY122" fmla="*/ 565785 h 668655"/>
              <a:gd name="connsiteX123" fmla="*/ 618356 w 818381"/>
              <a:gd name="connsiteY123" fmla="*/ 569595 h 668655"/>
              <a:gd name="connsiteX124" fmla="*/ 610736 w 818381"/>
              <a:gd name="connsiteY124" fmla="*/ 573405 h 668655"/>
              <a:gd name="connsiteX125" fmla="*/ 597401 w 818381"/>
              <a:gd name="connsiteY125" fmla="*/ 584835 h 668655"/>
              <a:gd name="connsiteX126" fmla="*/ 585971 w 818381"/>
              <a:gd name="connsiteY126" fmla="*/ 590550 h 668655"/>
              <a:gd name="connsiteX127" fmla="*/ 574541 w 818381"/>
              <a:gd name="connsiteY127" fmla="*/ 598170 h 668655"/>
              <a:gd name="connsiteX128" fmla="*/ 563111 w 818381"/>
              <a:gd name="connsiteY128" fmla="*/ 605790 h 668655"/>
              <a:gd name="connsiteX129" fmla="*/ 557396 w 818381"/>
              <a:gd name="connsiteY129" fmla="*/ 609600 h 668655"/>
              <a:gd name="connsiteX130" fmla="*/ 551681 w 818381"/>
              <a:gd name="connsiteY130" fmla="*/ 615315 h 668655"/>
              <a:gd name="connsiteX131" fmla="*/ 545966 w 818381"/>
              <a:gd name="connsiteY131" fmla="*/ 617220 h 668655"/>
              <a:gd name="connsiteX132" fmla="*/ 528821 w 818381"/>
              <a:gd name="connsiteY132" fmla="*/ 626745 h 668655"/>
              <a:gd name="connsiteX133" fmla="*/ 505961 w 818381"/>
              <a:gd name="connsiteY133" fmla="*/ 638175 h 668655"/>
              <a:gd name="connsiteX134" fmla="*/ 500246 w 818381"/>
              <a:gd name="connsiteY134" fmla="*/ 640080 h 668655"/>
              <a:gd name="connsiteX135" fmla="*/ 488816 w 818381"/>
              <a:gd name="connsiteY135" fmla="*/ 645795 h 668655"/>
              <a:gd name="connsiteX136" fmla="*/ 483101 w 818381"/>
              <a:gd name="connsiteY136" fmla="*/ 649605 h 668655"/>
              <a:gd name="connsiteX137" fmla="*/ 471671 w 818381"/>
              <a:gd name="connsiteY137" fmla="*/ 653415 h 668655"/>
              <a:gd name="connsiteX138" fmla="*/ 465956 w 818381"/>
              <a:gd name="connsiteY138" fmla="*/ 655320 h 668655"/>
              <a:gd name="connsiteX139" fmla="*/ 460241 w 818381"/>
              <a:gd name="connsiteY139" fmla="*/ 657225 h 668655"/>
              <a:gd name="connsiteX140" fmla="*/ 441191 w 818381"/>
              <a:gd name="connsiteY140" fmla="*/ 661035 h 668655"/>
              <a:gd name="connsiteX141" fmla="*/ 422141 w 818381"/>
              <a:gd name="connsiteY141" fmla="*/ 664845 h 668655"/>
              <a:gd name="connsiteX142" fmla="*/ 378326 w 818381"/>
              <a:gd name="connsiteY142" fmla="*/ 668655 h 668655"/>
              <a:gd name="connsiteX143" fmla="*/ 364991 w 818381"/>
              <a:gd name="connsiteY143" fmla="*/ 666750 h 668655"/>
              <a:gd name="connsiteX144" fmla="*/ 349751 w 818381"/>
              <a:gd name="connsiteY144" fmla="*/ 664845 h 668655"/>
              <a:gd name="connsiteX145" fmla="*/ 338321 w 818381"/>
              <a:gd name="connsiteY145" fmla="*/ 661035 h 668655"/>
              <a:gd name="connsiteX146" fmla="*/ 326891 w 818381"/>
              <a:gd name="connsiteY146" fmla="*/ 659130 h 668655"/>
              <a:gd name="connsiteX147" fmla="*/ 317366 w 818381"/>
              <a:gd name="connsiteY147" fmla="*/ 657225 h 668655"/>
              <a:gd name="connsiteX148" fmla="*/ 302126 w 818381"/>
              <a:gd name="connsiteY148" fmla="*/ 655320 h 668655"/>
              <a:gd name="connsiteX149" fmla="*/ 294506 w 818381"/>
              <a:gd name="connsiteY149" fmla="*/ 653415 h 668655"/>
              <a:gd name="connsiteX150" fmla="*/ 283076 w 818381"/>
              <a:gd name="connsiteY150" fmla="*/ 651510 h 668655"/>
              <a:gd name="connsiteX151" fmla="*/ 265931 w 818381"/>
              <a:gd name="connsiteY151" fmla="*/ 647700 h 668655"/>
              <a:gd name="connsiteX152" fmla="*/ 254501 w 818381"/>
              <a:gd name="connsiteY152" fmla="*/ 643890 h 668655"/>
              <a:gd name="connsiteX153" fmla="*/ 248786 w 818381"/>
              <a:gd name="connsiteY153" fmla="*/ 641985 h 668655"/>
              <a:gd name="connsiteX154" fmla="*/ 243071 w 818381"/>
              <a:gd name="connsiteY154" fmla="*/ 636270 h 668655"/>
              <a:gd name="connsiteX155" fmla="*/ 237356 w 818381"/>
              <a:gd name="connsiteY155" fmla="*/ 634365 h 668655"/>
              <a:gd name="connsiteX156" fmla="*/ 231641 w 818381"/>
              <a:gd name="connsiteY156" fmla="*/ 630555 h 668655"/>
              <a:gd name="connsiteX157" fmla="*/ 218306 w 818381"/>
              <a:gd name="connsiteY157" fmla="*/ 619125 h 668655"/>
              <a:gd name="connsiteX158" fmla="*/ 212591 w 818381"/>
              <a:gd name="connsiteY158" fmla="*/ 615315 h 668655"/>
              <a:gd name="connsiteX159" fmla="*/ 206876 w 818381"/>
              <a:gd name="connsiteY159" fmla="*/ 609600 h 668655"/>
              <a:gd name="connsiteX160" fmla="*/ 201161 w 818381"/>
              <a:gd name="connsiteY160" fmla="*/ 605790 h 668655"/>
              <a:gd name="connsiteX161" fmla="*/ 195446 w 818381"/>
              <a:gd name="connsiteY161" fmla="*/ 600075 h 668655"/>
              <a:gd name="connsiteX162" fmla="*/ 189731 w 818381"/>
              <a:gd name="connsiteY162" fmla="*/ 596265 h 668655"/>
              <a:gd name="connsiteX163" fmla="*/ 184016 w 818381"/>
              <a:gd name="connsiteY163" fmla="*/ 590550 h 668655"/>
              <a:gd name="connsiteX164" fmla="*/ 178301 w 818381"/>
              <a:gd name="connsiteY164" fmla="*/ 586740 h 668655"/>
              <a:gd name="connsiteX165" fmla="*/ 172586 w 818381"/>
              <a:gd name="connsiteY165" fmla="*/ 581025 h 668655"/>
              <a:gd name="connsiteX166" fmla="*/ 161156 w 818381"/>
              <a:gd name="connsiteY166" fmla="*/ 573405 h 668655"/>
              <a:gd name="connsiteX167" fmla="*/ 149726 w 818381"/>
              <a:gd name="connsiteY167" fmla="*/ 565785 h 668655"/>
              <a:gd name="connsiteX168" fmla="*/ 144011 w 818381"/>
              <a:gd name="connsiteY168" fmla="*/ 560070 h 668655"/>
              <a:gd name="connsiteX169" fmla="*/ 138296 w 818381"/>
              <a:gd name="connsiteY169" fmla="*/ 556260 h 668655"/>
              <a:gd name="connsiteX170" fmla="*/ 126866 w 818381"/>
              <a:gd name="connsiteY170" fmla="*/ 546735 h 668655"/>
              <a:gd name="connsiteX171" fmla="*/ 117341 w 818381"/>
              <a:gd name="connsiteY171" fmla="*/ 537210 h 668655"/>
              <a:gd name="connsiteX172" fmla="*/ 109721 w 818381"/>
              <a:gd name="connsiteY172" fmla="*/ 525780 h 668655"/>
              <a:gd name="connsiteX173" fmla="*/ 104006 w 818381"/>
              <a:gd name="connsiteY173" fmla="*/ 520065 h 668655"/>
              <a:gd name="connsiteX174" fmla="*/ 96386 w 818381"/>
              <a:gd name="connsiteY174" fmla="*/ 508635 h 668655"/>
              <a:gd name="connsiteX175" fmla="*/ 92576 w 818381"/>
              <a:gd name="connsiteY175" fmla="*/ 502920 h 668655"/>
              <a:gd name="connsiteX176" fmla="*/ 86861 w 818381"/>
              <a:gd name="connsiteY176" fmla="*/ 497205 h 668655"/>
              <a:gd name="connsiteX177" fmla="*/ 83051 w 818381"/>
              <a:gd name="connsiteY177" fmla="*/ 489585 h 668655"/>
              <a:gd name="connsiteX178" fmla="*/ 75431 w 818381"/>
              <a:gd name="connsiteY178" fmla="*/ 478155 h 668655"/>
              <a:gd name="connsiteX179" fmla="*/ 69716 w 818381"/>
              <a:gd name="connsiteY179" fmla="*/ 472440 h 668655"/>
              <a:gd name="connsiteX180" fmla="*/ 65906 w 818381"/>
              <a:gd name="connsiteY180" fmla="*/ 464820 h 668655"/>
              <a:gd name="connsiteX181" fmla="*/ 54476 w 818381"/>
              <a:gd name="connsiteY181" fmla="*/ 447675 h 668655"/>
              <a:gd name="connsiteX182" fmla="*/ 50666 w 818381"/>
              <a:gd name="connsiteY182" fmla="*/ 441960 h 668655"/>
              <a:gd name="connsiteX183" fmla="*/ 44951 w 818381"/>
              <a:gd name="connsiteY183" fmla="*/ 438150 h 668655"/>
              <a:gd name="connsiteX184" fmla="*/ 35426 w 818381"/>
              <a:gd name="connsiteY184" fmla="*/ 428625 h 668655"/>
              <a:gd name="connsiteX185" fmla="*/ 25901 w 818381"/>
              <a:gd name="connsiteY185" fmla="*/ 417195 h 668655"/>
              <a:gd name="connsiteX186" fmla="*/ 20186 w 818381"/>
              <a:gd name="connsiteY186" fmla="*/ 411480 h 668655"/>
              <a:gd name="connsiteX187" fmla="*/ 10661 w 818381"/>
              <a:gd name="connsiteY187" fmla="*/ 398145 h 668655"/>
              <a:gd name="connsiteX188" fmla="*/ 4946 w 818381"/>
              <a:gd name="connsiteY188" fmla="*/ 388620 h 668655"/>
              <a:gd name="connsiteX189" fmla="*/ 6851 w 818381"/>
              <a:gd name="connsiteY189" fmla="*/ 379095 h 66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818381" h="668655">
                <a:moveTo>
                  <a:pt x="6851" y="379095"/>
                </a:moveTo>
                <a:lnTo>
                  <a:pt x="6851" y="379095"/>
                </a:lnTo>
                <a:cubicBezTo>
                  <a:pt x="10026" y="374650"/>
                  <a:pt x="13786" y="370570"/>
                  <a:pt x="16376" y="365760"/>
                </a:cubicBezTo>
                <a:cubicBezTo>
                  <a:pt x="31693" y="337313"/>
                  <a:pt x="9473" y="368614"/>
                  <a:pt x="25901" y="346710"/>
                </a:cubicBezTo>
                <a:cubicBezTo>
                  <a:pt x="26536" y="344805"/>
                  <a:pt x="27254" y="342926"/>
                  <a:pt x="27806" y="340995"/>
                </a:cubicBezTo>
                <a:cubicBezTo>
                  <a:pt x="28525" y="338478"/>
                  <a:pt x="28680" y="335781"/>
                  <a:pt x="29711" y="333375"/>
                </a:cubicBezTo>
                <a:cubicBezTo>
                  <a:pt x="30613" y="331271"/>
                  <a:pt x="32591" y="329752"/>
                  <a:pt x="33521" y="327660"/>
                </a:cubicBezTo>
                <a:cubicBezTo>
                  <a:pt x="35152" y="323990"/>
                  <a:pt x="36061" y="320040"/>
                  <a:pt x="37331" y="316230"/>
                </a:cubicBezTo>
                <a:lnTo>
                  <a:pt x="41141" y="304800"/>
                </a:lnTo>
                <a:cubicBezTo>
                  <a:pt x="41776" y="302895"/>
                  <a:pt x="41932" y="300756"/>
                  <a:pt x="43046" y="299085"/>
                </a:cubicBezTo>
                <a:cubicBezTo>
                  <a:pt x="49084" y="290028"/>
                  <a:pt x="46132" y="295542"/>
                  <a:pt x="50666" y="281940"/>
                </a:cubicBezTo>
                <a:cubicBezTo>
                  <a:pt x="51390" y="279768"/>
                  <a:pt x="53546" y="278317"/>
                  <a:pt x="54476" y="276225"/>
                </a:cubicBezTo>
                <a:cubicBezTo>
                  <a:pt x="56107" y="272555"/>
                  <a:pt x="56058" y="268137"/>
                  <a:pt x="58286" y="264795"/>
                </a:cubicBezTo>
                <a:cubicBezTo>
                  <a:pt x="59556" y="262890"/>
                  <a:pt x="61072" y="261128"/>
                  <a:pt x="62096" y="259080"/>
                </a:cubicBezTo>
                <a:cubicBezTo>
                  <a:pt x="65195" y="252882"/>
                  <a:pt x="62352" y="253109"/>
                  <a:pt x="67811" y="247650"/>
                </a:cubicBezTo>
                <a:cubicBezTo>
                  <a:pt x="69430" y="246031"/>
                  <a:pt x="71621" y="245110"/>
                  <a:pt x="73526" y="243840"/>
                </a:cubicBezTo>
                <a:cubicBezTo>
                  <a:pt x="76874" y="233796"/>
                  <a:pt x="73218" y="241923"/>
                  <a:pt x="81146" y="232410"/>
                </a:cubicBezTo>
                <a:cubicBezTo>
                  <a:pt x="82612" y="230651"/>
                  <a:pt x="83625" y="228558"/>
                  <a:pt x="84956" y="226695"/>
                </a:cubicBezTo>
                <a:cubicBezTo>
                  <a:pt x="86801" y="224111"/>
                  <a:pt x="88605" y="221486"/>
                  <a:pt x="90671" y="219075"/>
                </a:cubicBezTo>
                <a:cubicBezTo>
                  <a:pt x="92424" y="217030"/>
                  <a:pt x="94661" y="215430"/>
                  <a:pt x="96386" y="213360"/>
                </a:cubicBezTo>
                <a:cubicBezTo>
                  <a:pt x="97852" y="211601"/>
                  <a:pt x="98730" y="209404"/>
                  <a:pt x="100196" y="207645"/>
                </a:cubicBezTo>
                <a:cubicBezTo>
                  <a:pt x="101921" y="205575"/>
                  <a:pt x="104186" y="204000"/>
                  <a:pt x="105911" y="201930"/>
                </a:cubicBezTo>
                <a:cubicBezTo>
                  <a:pt x="107377" y="200171"/>
                  <a:pt x="108255" y="197974"/>
                  <a:pt x="109721" y="196215"/>
                </a:cubicBezTo>
                <a:cubicBezTo>
                  <a:pt x="111446" y="194145"/>
                  <a:pt x="113782" y="192627"/>
                  <a:pt x="115436" y="190500"/>
                </a:cubicBezTo>
                <a:cubicBezTo>
                  <a:pt x="127403" y="175113"/>
                  <a:pt x="117707" y="182636"/>
                  <a:pt x="128771" y="175260"/>
                </a:cubicBezTo>
                <a:lnTo>
                  <a:pt x="140201" y="158115"/>
                </a:lnTo>
                <a:cubicBezTo>
                  <a:pt x="141695" y="155873"/>
                  <a:pt x="144191" y="154470"/>
                  <a:pt x="145916" y="152400"/>
                </a:cubicBezTo>
                <a:cubicBezTo>
                  <a:pt x="147382" y="150641"/>
                  <a:pt x="148107" y="148304"/>
                  <a:pt x="149726" y="146685"/>
                </a:cubicBezTo>
                <a:cubicBezTo>
                  <a:pt x="151345" y="145066"/>
                  <a:pt x="153730" y="144396"/>
                  <a:pt x="155441" y="142875"/>
                </a:cubicBezTo>
                <a:cubicBezTo>
                  <a:pt x="159468" y="139295"/>
                  <a:pt x="162560" y="134678"/>
                  <a:pt x="166871" y="131445"/>
                </a:cubicBezTo>
                <a:cubicBezTo>
                  <a:pt x="169411" y="129540"/>
                  <a:pt x="172080" y="127796"/>
                  <a:pt x="174491" y="125730"/>
                </a:cubicBezTo>
                <a:cubicBezTo>
                  <a:pt x="176536" y="123977"/>
                  <a:pt x="178136" y="121740"/>
                  <a:pt x="180206" y="120015"/>
                </a:cubicBezTo>
                <a:cubicBezTo>
                  <a:pt x="181965" y="118549"/>
                  <a:pt x="184058" y="117536"/>
                  <a:pt x="185921" y="116205"/>
                </a:cubicBezTo>
                <a:cubicBezTo>
                  <a:pt x="188505" y="114360"/>
                  <a:pt x="190849" y="112173"/>
                  <a:pt x="193541" y="110490"/>
                </a:cubicBezTo>
                <a:cubicBezTo>
                  <a:pt x="195949" y="108985"/>
                  <a:pt x="198943" y="108454"/>
                  <a:pt x="201161" y="106680"/>
                </a:cubicBezTo>
                <a:cubicBezTo>
                  <a:pt x="205368" y="103314"/>
                  <a:pt x="207772" y="97660"/>
                  <a:pt x="212591" y="95250"/>
                </a:cubicBezTo>
                <a:cubicBezTo>
                  <a:pt x="215131" y="93980"/>
                  <a:pt x="217900" y="93091"/>
                  <a:pt x="220211" y="91440"/>
                </a:cubicBezTo>
                <a:cubicBezTo>
                  <a:pt x="222403" y="89874"/>
                  <a:pt x="223856" y="87450"/>
                  <a:pt x="225926" y="85725"/>
                </a:cubicBezTo>
                <a:cubicBezTo>
                  <a:pt x="227685" y="84259"/>
                  <a:pt x="229882" y="83381"/>
                  <a:pt x="231641" y="81915"/>
                </a:cubicBezTo>
                <a:cubicBezTo>
                  <a:pt x="233711" y="80190"/>
                  <a:pt x="235229" y="77854"/>
                  <a:pt x="237356" y="76200"/>
                </a:cubicBezTo>
                <a:cubicBezTo>
                  <a:pt x="240970" y="73389"/>
                  <a:pt x="244976" y="71120"/>
                  <a:pt x="248786" y="68580"/>
                </a:cubicBezTo>
                <a:lnTo>
                  <a:pt x="265931" y="57150"/>
                </a:lnTo>
                <a:lnTo>
                  <a:pt x="271646" y="53340"/>
                </a:lnTo>
                <a:cubicBezTo>
                  <a:pt x="273888" y="51846"/>
                  <a:pt x="275119" y="49119"/>
                  <a:pt x="277361" y="47625"/>
                </a:cubicBezTo>
                <a:cubicBezTo>
                  <a:pt x="279032" y="46511"/>
                  <a:pt x="281171" y="46355"/>
                  <a:pt x="283076" y="45720"/>
                </a:cubicBezTo>
                <a:cubicBezTo>
                  <a:pt x="299454" y="34801"/>
                  <a:pt x="278732" y="47892"/>
                  <a:pt x="294506" y="40005"/>
                </a:cubicBezTo>
                <a:cubicBezTo>
                  <a:pt x="296554" y="38981"/>
                  <a:pt x="298117" y="37097"/>
                  <a:pt x="300221" y="36195"/>
                </a:cubicBezTo>
                <a:cubicBezTo>
                  <a:pt x="302627" y="35164"/>
                  <a:pt x="305333" y="35042"/>
                  <a:pt x="307841" y="34290"/>
                </a:cubicBezTo>
                <a:cubicBezTo>
                  <a:pt x="313611" y="32559"/>
                  <a:pt x="319271" y="30480"/>
                  <a:pt x="324986" y="28575"/>
                </a:cubicBezTo>
                <a:cubicBezTo>
                  <a:pt x="332236" y="26158"/>
                  <a:pt x="331900" y="27517"/>
                  <a:pt x="338321" y="24765"/>
                </a:cubicBezTo>
                <a:cubicBezTo>
                  <a:pt x="340931" y="23646"/>
                  <a:pt x="343304" y="22010"/>
                  <a:pt x="345941" y="20955"/>
                </a:cubicBezTo>
                <a:cubicBezTo>
                  <a:pt x="349670" y="19463"/>
                  <a:pt x="353561" y="18415"/>
                  <a:pt x="357371" y="17145"/>
                </a:cubicBezTo>
                <a:lnTo>
                  <a:pt x="368801" y="13335"/>
                </a:lnTo>
                <a:lnTo>
                  <a:pt x="374516" y="11430"/>
                </a:lnTo>
                <a:lnTo>
                  <a:pt x="380231" y="9525"/>
                </a:lnTo>
                <a:cubicBezTo>
                  <a:pt x="382136" y="8255"/>
                  <a:pt x="383854" y="6645"/>
                  <a:pt x="385946" y="5715"/>
                </a:cubicBezTo>
                <a:cubicBezTo>
                  <a:pt x="391909" y="3065"/>
                  <a:pt x="398663" y="1583"/>
                  <a:pt x="404996" y="0"/>
                </a:cubicBezTo>
                <a:cubicBezTo>
                  <a:pt x="445658" y="2904"/>
                  <a:pt x="422790" y="1098"/>
                  <a:pt x="473576" y="5715"/>
                </a:cubicBezTo>
                <a:lnTo>
                  <a:pt x="494531" y="7620"/>
                </a:lnTo>
                <a:cubicBezTo>
                  <a:pt x="497706" y="8255"/>
                  <a:pt x="500837" y="9180"/>
                  <a:pt x="504056" y="9525"/>
                </a:cubicBezTo>
                <a:cubicBezTo>
                  <a:pt x="518633" y="11087"/>
                  <a:pt x="547871" y="13335"/>
                  <a:pt x="547871" y="13335"/>
                </a:cubicBezTo>
                <a:cubicBezTo>
                  <a:pt x="550411" y="13970"/>
                  <a:pt x="552924" y="14727"/>
                  <a:pt x="555491" y="15240"/>
                </a:cubicBezTo>
                <a:cubicBezTo>
                  <a:pt x="559279" y="15998"/>
                  <a:pt x="563150" y="16307"/>
                  <a:pt x="566921" y="17145"/>
                </a:cubicBezTo>
                <a:cubicBezTo>
                  <a:pt x="568881" y="17581"/>
                  <a:pt x="570705" y="18498"/>
                  <a:pt x="572636" y="19050"/>
                </a:cubicBezTo>
                <a:cubicBezTo>
                  <a:pt x="589380" y="23834"/>
                  <a:pt x="572268" y="18292"/>
                  <a:pt x="585971" y="22860"/>
                </a:cubicBezTo>
                <a:cubicBezTo>
                  <a:pt x="602349" y="33779"/>
                  <a:pt x="581627" y="20688"/>
                  <a:pt x="597401" y="28575"/>
                </a:cubicBezTo>
                <a:cubicBezTo>
                  <a:pt x="599449" y="29599"/>
                  <a:pt x="601024" y="31455"/>
                  <a:pt x="603116" y="32385"/>
                </a:cubicBezTo>
                <a:cubicBezTo>
                  <a:pt x="606786" y="34016"/>
                  <a:pt x="614546" y="36195"/>
                  <a:pt x="614546" y="36195"/>
                </a:cubicBezTo>
                <a:cubicBezTo>
                  <a:pt x="616451" y="37465"/>
                  <a:pt x="618213" y="38981"/>
                  <a:pt x="620261" y="40005"/>
                </a:cubicBezTo>
                <a:cubicBezTo>
                  <a:pt x="627827" y="43788"/>
                  <a:pt x="624672" y="39481"/>
                  <a:pt x="631691" y="45720"/>
                </a:cubicBezTo>
                <a:cubicBezTo>
                  <a:pt x="635718" y="49300"/>
                  <a:pt x="640132" y="52667"/>
                  <a:pt x="643121" y="57150"/>
                </a:cubicBezTo>
                <a:cubicBezTo>
                  <a:pt x="644391" y="59055"/>
                  <a:pt x="645312" y="61246"/>
                  <a:pt x="646931" y="62865"/>
                </a:cubicBezTo>
                <a:cubicBezTo>
                  <a:pt x="648550" y="64484"/>
                  <a:pt x="650887" y="65209"/>
                  <a:pt x="652646" y="66675"/>
                </a:cubicBezTo>
                <a:cubicBezTo>
                  <a:pt x="654716" y="68400"/>
                  <a:pt x="656291" y="70665"/>
                  <a:pt x="658361" y="72390"/>
                </a:cubicBezTo>
                <a:cubicBezTo>
                  <a:pt x="660120" y="73856"/>
                  <a:pt x="662365" y="74679"/>
                  <a:pt x="664076" y="76200"/>
                </a:cubicBezTo>
                <a:cubicBezTo>
                  <a:pt x="679496" y="89907"/>
                  <a:pt x="669437" y="85607"/>
                  <a:pt x="681221" y="89535"/>
                </a:cubicBezTo>
                <a:cubicBezTo>
                  <a:pt x="686531" y="97500"/>
                  <a:pt x="687841" y="101084"/>
                  <a:pt x="694556" y="106680"/>
                </a:cubicBezTo>
                <a:cubicBezTo>
                  <a:pt x="696315" y="108146"/>
                  <a:pt x="698366" y="109220"/>
                  <a:pt x="700271" y="110490"/>
                </a:cubicBezTo>
                <a:cubicBezTo>
                  <a:pt x="710431" y="125730"/>
                  <a:pt x="697096" y="107315"/>
                  <a:pt x="709796" y="120015"/>
                </a:cubicBezTo>
                <a:cubicBezTo>
                  <a:pt x="711415" y="121634"/>
                  <a:pt x="711987" y="124111"/>
                  <a:pt x="713606" y="125730"/>
                </a:cubicBezTo>
                <a:cubicBezTo>
                  <a:pt x="724613" y="136737"/>
                  <a:pt x="714113" y="121211"/>
                  <a:pt x="725036" y="135255"/>
                </a:cubicBezTo>
                <a:cubicBezTo>
                  <a:pt x="737003" y="150642"/>
                  <a:pt x="727307" y="143119"/>
                  <a:pt x="738371" y="150495"/>
                </a:cubicBezTo>
                <a:lnTo>
                  <a:pt x="745991" y="161925"/>
                </a:lnTo>
                <a:cubicBezTo>
                  <a:pt x="747261" y="163830"/>
                  <a:pt x="748182" y="166021"/>
                  <a:pt x="749801" y="167640"/>
                </a:cubicBezTo>
                <a:cubicBezTo>
                  <a:pt x="751706" y="169545"/>
                  <a:pt x="753763" y="171310"/>
                  <a:pt x="755516" y="173355"/>
                </a:cubicBezTo>
                <a:cubicBezTo>
                  <a:pt x="761165" y="179945"/>
                  <a:pt x="765107" y="187720"/>
                  <a:pt x="770756" y="194310"/>
                </a:cubicBezTo>
                <a:cubicBezTo>
                  <a:pt x="772509" y="196355"/>
                  <a:pt x="774817" y="197898"/>
                  <a:pt x="776471" y="200025"/>
                </a:cubicBezTo>
                <a:cubicBezTo>
                  <a:pt x="779282" y="203639"/>
                  <a:pt x="781551" y="207645"/>
                  <a:pt x="784091" y="211455"/>
                </a:cubicBezTo>
                <a:lnTo>
                  <a:pt x="787901" y="217170"/>
                </a:lnTo>
                <a:cubicBezTo>
                  <a:pt x="789395" y="219412"/>
                  <a:pt x="791962" y="220758"/>
                  <a:pt x="793616" y="222885"/>
                </a:cubicBezTo>
                <a:cubicBezTo>
                  <a:pt x="805583" y="238272"/>
                  <a:pt x="795887" y="230749"/>
                  <a:pt x="806951" y="238125"/>
                </a:cubicBezTo>
                <a:lnTo>
                  <a:pt x="814571" y="249555"/>
                </a:lnTo>
                <a:lnTo>
                  <a:pt x="818381" y="255270"/>
                </a:lnTo>
                <a:cubicBezTo>
                  <a:pt x="817978" y="258090"/>
                  <a:pt x="815452" y="276511"/>
                  <a:pt x="814571" y="280035"/>
                </a:cubicBezTo>
                <a:cubicBezTo>
                  <a:pt x="813597" y="283931"/>
                  <a:pt x="812031" y="287655"/>
                  <a:pt x="810761" y="291465"/>
                </a:cubicBezTo>
                <a:cubicBezTo>
                  <a:pt x="810126" y="293370"/>
                  <a:pt x="809970" y="295509"/>
                  <a:pt x="808856" y="297180"/>
                </a:cubicBezTo>
                <a:cubicBezTo>
                  <a:pt x="807586" y="299085"/>
                  <a:pt x="806070" y="300847"/>
                  <a:pt x="805046" y="302895"/>
                </a:cubicBezTo>
                <a:cubicBezTo>
                  <a:pt x="794360" y="324267"/>
                  <a:pt x="815187" y="288481"/>
                  <a:pt x="799331" y="316230"/>
                </a:cubicBezTo>
                <a:cubicBezTo>
                  <a:pt x="798195" y="318218"/>
                  <a:pt x="796451" y="319853"/>
                  <a:pt x="795521" y="321945"/>
                </a:cubicBezTo>
                <a:cubicBezTo>
                  <a:pt x="793890" y="325615"/>
                  <a:pt x="793939" y="330033"/>
                  <a:pt x="791711" y="333375"/>
                </a:cubicBezTo>
                <a:cubicBezTo>
                  <a:pt x="790441" y="335280"/>
                  <a:pt x="788831" y="336998"/>
                  <a:pt x="787901" y="339090"/>
                </a:cubicBezTo>
                <a:cubicBezTo>
                  <a:pt x="786270" y="342760"/>
                  <a:pt x="785361" y="346710"/>
                  <a:pt x="784091" y="350520"/>
                </a:cubicBezTo>
                <a:lnTo>
                  <a:pt x="780281" y="361950"/>
                </a:lnTo>
                <a:cubicBezTo>
                  <a:pt x="778833" y="366294"/>
                  <a:pt x="775201" y="369570"/>
                  <a:pt x="772661" y="373380"/>
                </a:cubicBezTo>
                <a:cubicBezTo>
                  <a:pt x="770433" y="376722"/>
                  <a:pt x="771079" y="381468"/>
                  <a:pt x="768851" y="384810"/>
                </a:cubicBezTo>
                <a:cubicBezTo>
                  <a:pt x="762813" y="393867"/>
                  <a:pt x="765765" y="388353"/>
                  <a:pt x="761231" y="401955"/>
                </a:cubicBezTo>
                <a:cubicBezTo>
                  <a:pt x="760507" y="404127"/>
                  <a:pt x="758557" y="405682"/>
                  <a:pt x="757421" y="407670"/>
                </a:cubicBezTo>
                <a:cubicBezTo>
                  <a:pt x="756012" y="410136"/>
                  <a:pt x="755020" y="412824"/>
                  <a:pt x="753611" y="415290"/>
                </a:cubicBezTo>
                <a:cubicBezTo>
                  <a:pt x="752475" y="417278"/>
                  <a:pt x="750937" y="419017"/>
                  <a:pt x="749801" y="421005"/>
                </a:cubicBezTo>
                <a:cubicBezTo>
                  <a:pt x="738085" y="441507"/>
                  <a:pt x="757012" y="412094"/>
                  <a:pt x="738371" y="440055"/>
                </a:cubicBezTo>
                <a:lnTo>
                  <a:pt x="715511" y="474345"/>
                </a:lnTo>
                <a:cubicBezTo>
                  <a:pt x="714017" y="476587"/>
                  <a:pt x="711521" y="477990"/>
                  <a:pt x="709796" y="480060"/>
                </a:cubicBezTo>
                <a:cubicBezTo>
                  <a:pt x="708330" y="481819"/>
                  <a:pt x="707476" y="484037"/>
                  <a:pt x="705986" y="485775"/>
                </a:cubicBezTo>
                <a:cubicBezTo>
                  <a:pt x="703648" y="488502"/>
                  <a:pt x="700686" y="490653"/>
                  <a:pt x="698366" y="493395"/>
                </a:cubicBezTo>
                <a:cubicBezTo>
                  <a:pt x="693689" y="498922"/>
                  <a:pt x="690151" y="505420"/>
                  <a:pt x="685031" y="510540"/>
                </a:cubicBezTo>
                <a:cubicBezTo>
                  <a:pt x="682491" y="513080"/>
                  <a:pt x="679776" y="515457"/>
                  <a:pt x="677411" y="518160"/>
                </a:cubicBezTo>
                <a:cubicBezTo>
                  <a:pt x="675320" y="520549"/>
                  <a:pt x="673541" y="523196"/>
                  <a:pt x="671696" y="525780"/>
                </a:cubicBezTo>
                <a:cubicBezTo>
                  <a:pt x="670365" y="527643"/>
                  <a:pt x="669505" y="529876"/>
                  <a:pt x="667886" y="531495"/>
                </a:cubicBezTo>
                <a:cubicBezTo>
                  <a:pt x="665641" y="533740"/>
                  <a:pt x="662511" y="534965"/>
                  <a:pt x="660266" y="537210"/>
                </a:cubicBezTo>
                <a:cubicBezTo>
                  <a:pt x="649259" y="548217"/>
                  <a:pt x="664785" y="537717"/>
                  <a:pt x="650741" y="548640"/>
                </a:cubicBezTo>
                <a:cubicBezTo>
                  <a:pt x="647127" y="551451"/>
                  <a:pt x="643121" y="553720"/>
                  <a:pt x="639311" y="556260"/>
                </a:cubicBezTo>
                <a:cubicBezTo>
                  <a:pt x="636669" y="558021"/>
                  <a:pt x="634383" y="560292"/>
                  <a:pt x="631691" y="561975"/>
                </a:cubicBezTo>
                <a:cubicBezTo>
                  <a:pt x="629283" y="563480"/>
                  <a:pt x="626537" y="564376"/>
                  <a:pt x="624071" y="565785"/>
                </a:cubicBezTo>
                <a:cubicBezTo>
                  <a:pt x="622083" y="566921"/>
                  <a:pt x="620344" y="568459"/>
                  <a:pt x="618356" y="569595"/>
                </a:cubicBezTo>
                <a:cubicBezTo>
                  <a:pt x="615890" y="571004"/>
                  <a:pt x="613144" y="571900"/>
                  <a:pt x="610736" y="573405"/>
                </a:cubicBezTo>
                <a:cubicBezTo>
                  <a:pt x="599321" y="580539"/>
                  <a:pt x="606752" y="577042"/>
                  <a:pt x="597401" y="584835"/>
                </a:cubicBezTo>
                <a:cubicBezTo>
                  <a:pt x="592477" y="588938"/>
                  <a:pt x="591699" y="588641"/>
                  <a:pt x="585971" y="590550"/>
                </a:cubicBezTo>
                <a:cubicBezTo>
                  <a:pt x="582161" y="593090"/>
                  <a:pt x="577779" y="594932"/>
                  <a:pt x="574541" y="598170"/>
                </a:cubicBezTo>
                <a:cubicBezTo>
                  <a:pt x="567406" y="605305"/>
                  <a:pt x="571382" y="603033"/>
                  <a:pt x="563111" y="605790"/>
                </a:cubicBezTo>
                <a:cubicBezTo>
                  <a:pt x="561206" y="607060"/>
                  <a:pt x="559155" y="608134"/>
                  <a:pt x="557396" y="609600"/>
                </a:cubicBezTo>
                <a:cubicBezTo>
                  <a:pt x="555326" y="611325"/>
                  <a:pt x="553923" y="613821"/>
                  <a:pt x="551681" y="615315"/>
                </a:cubicBezTo>
                <a:cubicBezTo>
                  <a:pt x="550010" y="616429"/>
                  <a:pt x="547871" y="616585"/>
                  <a:pt x="545966" y="617220"/>
                </a:cubicBezTo>
                <a:cubicBezTo>
                  <a:pt x="519758" y="634692"/>
                  <a:pt x="544628" y="619560"/>
                  <a:pt x="528821" y="626745"/>
                </a:cubicBezTo>
                <a:cubicBezTo>
                  <a:pt x="521065" y="630270"/>
                  <a:pt x="513581" y="634365"/>
                  <a:pt x="505961" y="638175"/>
                </a:cubicBezTo>
                <a:cubicBezTo>
                  <a:pt x="504165" y="639073"/>
                  <a:pt x="502151" y="639445"/>
                  <a:pt x="500246" y="640080"/>
                </a:cubicBezTo>
                <a:cubicBezTo>
                  <a:pt x="483868" y="650999"/>
                  <a:pt x="504590" y="637908"/>
                  <a:pt x="488816" y="645795"/>
                </a:cubicBezTo>
                <a:cubicBezTo>
                  <a:pt x="486768" y="646819"/>
                  <a:pt x="485193" y="648675"/>
                  <a:pt x="483101" y="649605"/>
                </a:cubicBezTo>
                <a:cubicBezTo>
                  <a:pt x="479431" y="651236"/>
                  <a:pt x="475481" y="652145"/>
                  <a:pt x="471671" y="653415"/>
                </a:cubicBezTo>
                <a:lnTo>
                  <a:pt x="465956" y="655320"/>
                </a:lnTo>
                <a:cubicBezTo>
                  <a:pt x="464051" y="655955"/>
                  <a:pt x="462210" y="656831"/>
                  <a:pt x="460241" y="657225"/>
                </a:cubicBezTo>
                <a:lnTo>
                  <a:pt x="441191" y="661035"/>
                </a:lnTo>
                <a:cubicBezTo>
                  <a:pt x="426047" y="664064"/>
                  <a:pt x="441725" y="662234"/>
                  <a:pt x="422141" y="664845"/>
                </a:cubicBezTo>
                <a:cubicBezTo>
                  <a:pt x="405472" y="667067"/>
                  <a:pt x="396263" y="667374"/>
                  <a:pt x="378326" y="668655"/>
                </a:cubicBezTo>
                <a:lnTo>
                  <a:pt x="364991" y="666750"/>
                </a:lnTo>
                <a:cubicBezTo>
                  <a:pt x="359916" y="666073"/>
                  <a:pt x="354757" y="665918"/>
                  <a:pt x="349751" y="664845"/>
                </a:cubicBezTo>
                <a:cubicBezTo>
                  <a:pt x="345824" y="664004"/>
                  <a:pt x="342131" y="662305"/>
                  <a:pt x="338321" y="661035"/>
                </a:cubicBezTo>
                <a:cubicBezTo>
                  <a:pt x="334657" y="659814"/>
                  <a:pt x="330691" y="659821"/>
                  <a:pt x="326891" y="659130"/>
                </a:cubicBezTo>
                <a:cubicBezTo>
                  <a:pt x="323705" y="658551"/>
                  <a:pt x="320566" y="657717"/>
                  <a:pt x="317366" y="657225"/>
                </a:cubicBezTo>
                <a:cubicBezTo>
                  <a:pt x="312306" y="656447"/>
                  <a:pt x="307176" y="656162"/>
                  <a:pt x="302126" y="655320"/>
                </a:cubicBezTo>
                <a:cubicBezTo>
                  <a:pt x="299543" y="654890"/>
                  <a:pt x="297073" y="653928"/>
                  <a:pt x="294506" y="653415"/>
                </a:cubicBezTo>
                <a:cubicBezTo>
                  <a:pt x="290718" y="652657"/>
                  <a:pt x="286876" y="652201"/>
                  <a:pt x="283076" y="651510"/>
                </a:cubicBezTo>
                <a:cubicBezTo>
                  <a:pt x="278474" y="650673"/>
                  <a:pt x="270635" y="649111"/>
                  <a:pt x="265931" y="647700"/>
                </a:cubicBezTo>
                <a:cubicBezTo>
                  <a:pt x="262084" y="646546"/>
                  <a:pt x="258311" y="645160"/>
                  <a:pt x="254501" y="643890"/>
                </a:cubicBezTo>
                <a:lnTo>
                  <a:pt x="248786" y="641985"/>
                </a:lnTo>
                <a:cubicBezTo>
                  <a:pt x="246881" y="640080"/>
                  <a:pt x="245313" y="637764"/>
                  <a:pt x="243071" y="636270"/>
                </a:cubicBezTo>
                <a:cubicBezTo>
                  <a:pt x="241400" y="635156"/>
                  <a:pt x="239152" y="635263"/>
                  <a:pt x="237356" y="634365"/>
                </a:cubicBezTo>
                <a:cubicBezTo>
                  <a:pt x="235308" y="633341"/>
                  <a:pt x="233504" y="631886"/>
                  <a:pt x="231641" y="630555"/>
                </a:cubicBezTo>
                <a:cubicBezTo>
                  <a:pt x="211665" y="616286"/>
                  <a:pt x="234922" y="632971"/>
                  <a:pt x="218306" y="619125"/>
                </a:cubicBezTo>
                <a:cubicBezTo>
                  <a:pt x="216547" y="617659"/>
                  <a:pt x="214350" y="616781"/>
                  <a:pt x="212591" y="615315"/>
                </a:cubicBezTo>
                <a:cubicBezTo>
                  <a:pt x="210521" y="613590"/>
                  <a:pt x="208946" y="611325"/>
                  <a:pt x="206876" y="609600"/>
                </a:cubicBezTo>
                <a:cubicBezTo>
                  <a:pt x="205117" y="608134"/>
                  <a:pt x="202920" y="607256"/>
                  <a:pt x="201161" y="605790"/>
                </a:cubicBezTo>
                <a:cubicBezTo>
                  <a:pt x="199091" y="604065"/>
                  <a:pt x="197516" y="601800"/>
                  <a:pt x="195446" y="600075"/>
                </a:cubicBezTo>
                <a:cubicBezTo>
                  <a:pt x="193687" y="598609"/>
                  <a:pt x="191490" y="597731"/>
                  <a:pt x="189731" y="596265"/>
                </a:cubicBezTo>
                <a:cubicBezTo>
                  <a:pt x="187661" y="594540"/>
                  <a:pt x="186086" y="592275"/>
                  <a:pt x="184016" y="590550"/>
                </a:cubicBezTo>
                <a:cubicBezTo>
                  <a:pt x="182257" y="589084"/>
                  <a:pt x="180060" y="588206"/>
                  <a:pt x="178301" y="586740"/>
                </a:cubicBezTo>
                <a:cubicBezTo>
                  <a:pt x="176231" y="585015"/>
                  <a:pt x="174713" y="582679"/>
                  <a:pt x="172586" y="581025"/>
                </a:cubicBezTo>
                <a:cubicBezTo>
                  <a:pt x="168972" y="578214"/>
                  <a:pt x="164966" y="575945"/>
                  <a:pt x="161156" y="573405"/>
                </a:cubicBezTo>
                <a:lnTo>
                  <a:pt x="149726" y="565785"/>
                </a:lnTo>
                <a:cubicBezTo>
                  <a:pt x="147484" y="564291"/>
                  <a:pt x="146081" y="561795"/>
                  <a:pt x="144011" y="560070"/>
                </a:cubicBezTo>
                <a:cubicBezTo>
                  <a:pt x="142252" y="558604"/>
                  <a:pt x="140055" y="557726"/>
                  <a:pt x="138296" y="556260"/>
                </a:cubicBezTo>
                <a:cubicBezTo>
                  <a:pt x="123628" y="544037"/>
                  <a:pt x="141055" y="556195"/>
                  <a:pt x="126866" y="546735"/>
                </a:cubicBezTo>
                <a:cubicBezTo>
                  <a:pt x="111626" y="523875"/>
                  <a:pt x="135121" y="557530"/>
                  <a:pt x="117341" y="537210"/>
                </a:cubicBezTo>
                <a:cubicBezTo>
                  <a:pt x="114326" y="533764"/>
                  <a:pt x="112959" y="529018"/>
                  <a:pt x="109721" y="525780"/>
                </a:cubicBezTo>
                <a:cubicBezTo>
                  <a:pt x="107816" y="523875"/>
                  <a:pt x="105660" y="522192"/>
                  <a:pt x="104006" y="520065"/>
                </a:cubicBezTo>
                <a:cubicBezTo>
                  <a:pt x="101195" y="516451"/>
                  <a:pt x="98926" y="512445"/>
                  <a:pt x="96386" y="508635"/>
                </a:cubicBezTo>
                <a:cubicBezTo>
                  <a:pt x="95116" y="506730"/>
                  <a:pt x="94195" y="504539"/>
                  <a:pt x="92576" y="502920"/>
                </a:cubicBezTo>
                <a:cubicBezTo>
                  <a:pt x="90671" y="501015"/>
                  <a:pt x="88427" y="499397"/>
                  <a:pt x="86861" y="497205"/>
                </a:cubicBezTo>
                <a:cubicBezTo>
                  <a:pt x="85210" y="494894"/>
                  <a:pt x="84512" y="492020"/>
                  <a:pt x="83051" y="489585"/>
                </a:cubicBezTo>
                <a:cubicBezTo>
                  <a:pt x="80695" y="485658"/>
                  <a:pt x="77971" y="481965"/>
                  <a:pt x="75431" y="478155"/>
                </a:cubicBezTo>
                <a:cubicBezTo>
                  <a:pt x="73937" y="475913"/>
                  <a:pt x="71282" y="474632"/>
                  <a:pt x="69716" y="472440"/>
                </a:cubicBezTo>
                <a:cubicBezTo>
                  <a:pt x="68065" y="470129"/>
                  <a:pt x="67367" y="467255"/>
                  <a:pt x="65906" y="464820"/>
                </a:cubicBezTo>
                <a:lnTo>
                  <a:pt x="54476" y="447675"/>
                </a:lnTo>
                <a:cubicBezTo>
                  <a:pt x="53206" y="445770"/>
                  <a:pt x="52571" y="443230"/>
                  <a:pt x="50666" y="441960"/>
                </a:cubicBezTo>
                <a:lnTo>
                  <a:pt x="44951" y="438150"/>
                </a:lnTo>
                <a:cubicBezTo>
                  <a:pt x="37966" y="427672"/>
                  <a:pt x="44951" y="436562"/>
                  <a:pt x="35426" y="428625"/>
                </a:cubicBezTo>
                <a:cubicBezTo>
                  <a:pt x="26319" y="421036"/>
                  <a:pt x="32712" y="425369"/>
                  <a:pt x="25901" y="417195"/>
                </a:cubicBezTo>
                <a:cubicBezTo>
                  <a:pt x="24176" y="415125"/>
                  <a:pt x="21939" y="413525"/>
                  <a:pt x="20186" y="411480"/>
                </a:cubicBezTo>
                <a:cubicBezTo>
                  <a:pt x="17607" y="408471"/>
                  <a:pt x="12980" y="401856"/>
                  <a:pt x="10661" y="398145"/>
                </a:cubicBezTo>
                <a:cubicBezTo>
                  <a:pt x="8699" y="395005"/>
                  <a:pt x="6602" y="391932"/>
                  <a:pt x="4946" y="388620"/>
                </a:cubicBezTo>
                <a:cubicBezTo>
                  <a:pt x="0" y="378728"/>
                  <a:pt x="6533" y="380683"/>
                  <a:pt x="6851" y="379095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向右箭號 42"/>
          <p:cNvSpPr/>
          <p:nvPr/>
        </p:nvSpPr>
        <p:spPr>
          <a:xfrm rot="7934898">
            <a:off x="1693341" y="4501666"/>
            <a:ext cx="1080120" cy="288032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611592" y="5013176"/>
            <a:ext cx="171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Compute and</a:t>
            </a:r>
          </a:p>
          <a:p>
            <a:pPr algn="ctr"/>
            <a:r>
              <a:rPr lang="en-US" altLang="zh-TW" dirty="0" smtClean="0"/>
              <a:t>obtain</a:t>
            </a:r>
          </a:p>
          <a:p>
            <a:pPr algn="ctr"/>
            <a:r>
              <a:rPr lang="en-US" altLang="zh-TW" b="1" dirty="0" err="1" smtClean="0">
                <a:solidFill>
                  <a:srgbClr val="002060"/>
                </a:solidFill>
              </a:rPr>
              <a:t>Interpolant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&lt;=0</a:t>
            </a:r>
            <a:endParaRPr lang="zh-TW" alt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83</a:t>
            </a:fld>
            <a:endParaRPr lang="zh-TW" altLang="en-US"/>
          </a:p>
        </p:txBody>
      </p:sp>
      <p:sp>
        <p:nvSpPr>
          <p:cNvPr id="3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字方塊 46"/>
          <p:cNvSpPr txBox="1"/>
          <p:nvPr/>
        </p:nvSpPr>
        <p:spPr>
          <a:xfrm>
            <a:off x="2411760" y="2707173"/>
            <a:ext cx="60486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Let </a:t>
            </a:r>
            <a:r>
              <a:rPr lang="en-US" altLang="zh-TW" sz="3200" b="1" dirty="0" smtClean="0">
                <a:solidFill>
                  <a:srgbClr val="6BA42C"/>
                </a:solidFill>
              </a:rPr>
              <a:t>R</a:t>
            </a:r>
            <a:r>
              <a:rPr lang="en-US" altLang="zh-TW" sz="2400" dirty="0" smtClean="0"/>
              <a:t> and 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E</a:t>
            </a:r>
            <a:r>
              <a:rPr lang="en-US" altLang="zh-TW" sz="2400" dirty="0" smtClean="0"/>
              <a:t> be FOL formulae, if </a:t>
            </a:r>
            <a:r>
              <a:rPr lang="en-US" altLang="zh-TW" sz="3200" b="1" dirty="0" smtClean="0">
                <a:solidFill>
                  <a:srgbClr val="6BA42C"/>
                </a:solidFill>
              </a:rPr>
              <a:t>R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dirty="0" smtClean="0"/>
              <a:t> 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E</a:t>
            </a:r>
            <a:r>
              <a:rPr lang="en-US" altLang="zh-TW" sz="2400" dirty="0" smtClean="0"/>
              <a:t> Is UNSAT., then there exists a first order formula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I</a:t>
            </a:r>
            <a:r>
              <a:rPr lang="en-US" altLang="zh-TW" sz="2400" b="1" dirty="0" smtClean="0">
                <a:solidFill>
                  <a:srgbClr val="6BA42C"/>
                </a:solidFill>
              </a:rPr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interpolant</a:t>
            </a:r>
            <a:r>
              <a:rPr lang="en-US" altLang="zh-TW" sz="2400" dirty="0" smtClean="0"/>
              <a:t>)  such that .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(a) </a:t>
            </a:r>
            <a:r>
              <a:rPr lang="en-US" altLang="zh-TW" sz="3200" b="1" dirty="0" smtClean="0">
                <a:solidFill>
                  <a:srgbClr val="6BA42C"/>
                </a:solidFill>
              </a:rPr>
              <a:t>R</a:t>
            </a:r>
            <a:r>
              <a:rPr lang="en-US" altLang="zh-TW" sz="2400" b="1" dirty="0" smtClean="0">
                <a:solidFill>
                  <a:srgbClr val="6BA42C"/>
                </a:solidFill>
              </a:rPr>
              <a:t> </a:t>
            </a:r>
            <a:r>
              <a:rPr lang="en-US" altLang="zh-TW" sz="2400" dirty="0" smtClean="0">
                <a:latin typeface="cmsy10"/>
              </a:rPr>
              <a:t>) </a:t>
            </a:r>
            <a:r>
              <a:rPr lang="en-US" altLang="zh-TW" sz="3200" b="1" dirty="0" smtClean="0">
                <a:solidFill>
                  <a:schemeClr val="accent6"/>
                </a:solidFill>
              </a:rPr>
              <a:t>I</a:t>
            </a:r>
            <a:r>
              <a:rPr lang="en-US" altLang="zh-TW" sz="2400" b="1" dirty="0" smtClean="0">
                <a:solidFill>
                  <a:srgbClr val="6BA42C"/>
                </a:solidFill>
              </a:rPr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(b) 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E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latin typeface="cmsy10"/>
              </a:rPr>
              <a:t>Æ</a:t>
            </a:r>
            <a:r>
              <a:rPr lang="en-US" altLang="zh-TW" sz="2400" dirty="0" smtClean="0"/>
              <a:t> </a:t>
            </a:r>
            <a:r>
              <a:rPr lang="en-US" altLang="zh-TW" sz="3200" b="1" dirty="0" smtClean="0">
                <a:solidFill>
                  <a:schemeClr val="accent6"/>
                </a:solidFill>
              </a:rPr>
              <a:t>I</a:t>
            </a:r>
            <a:r>
              <a:rPr lang="en-US" altLang="zh-TW" sz="2400" dirty="0" smtClean="0"/>
              <a:t> is UNSAT</a:t>
            </a:r>
          </a:p>
          <a:p>
            <a:r>
              <a:rPr lang="en-US" altLang="zh-TW" sz="2400" dirty="0" smtClean="0"/>
              <a:t>(c) </a:t>
            </a: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(</a:t>
            </a:r>
            <a:r>
              <a:rPr lang="en-US" altLang="zh-TW" sz="3200" b="1" dirty="0" smtClean="0">
                <a:solidFill>
                  <a:schemeClr val="accent6"/>
                </a:solidFill>
              </a:rPr>
              <a:t>I</a:t>
            </a:r>
            <a:r>
              <a:rPr lang="en-US" altLang="zh-TW" sz="2400" dirty="0" smtClean="0"/>
              <a:t>) = </a:t>
            </a: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(</a:t>
            </a:r>
            <a:r>
              <a:rPr lang="en-US" altLang="zh-TW" sz="3200" b="1" dirty="0" smtClean="0">
                <a:solidFill>
                  <a:srgbClr val="6BA42C"/>
                </a:solidFill>
              </a:rPr>
              <a:t>R</a:t>
            </a:r>
            <a:r>
              <a:rPr lang="en-US" altLang="zh-TW" sz="2400" dirty="0" smtClean="0"/>
              <a:t>) </a:t>
            </a:r>
            <a:r>
              <a:rPr lang="en-US" altLang="zh-TW" sz="2400" b="1" dirty="0" smtClean="0">
                <a:latin typeface="cmsy10"/>
              </a:rPr>
              <a:t>Å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(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195735" y="1750223"/>
            <a:ext cx="125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Reachable states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72200" y="16765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States that can reach Error</a:t>
            </a:r>
            <a:endParaRPr lang="zh-TW" altLang="en-US" b="1" dirty="0"/>
          </a:p>
        </p:txBody>
      </p:sp>
      <p:sp>
        <p:nvSpPr>
          <p:cNvPr id="30" name="手繪多邊形 29"/>
          <p:cNvSpPr/>
          <p:nvPr/>
        </p:nvSpPr>
        <p:spPr>
          <a:xfrm>
            <a:off x="1907704" y="1678215"/>
            <a:ext cx="1521655" cy="791933"/>
          </a:xfrm>
          <a:custGeom>
            <a:avLst/>
            <a:gdLst>
              <a:gd name="connsiteX0" fmla="*/ 2345 w 1521655"/>
              <a:gd name="connsiteY0" fmla="*/ 365760 h 791933"/>
              <a:gd name="connsiteX1" fmla="*/ 44548 w 1521655"/>
              <a:gd name="connsiteY1" fmla="*/ 295421 h 791933"/>
              <a:gd name="connsiteX2" fmla="*/ 72683 w 1521655"/>
              <a:gd name="connsiteY2" fmla="*/ 253218 h 791933"/>
              <a:gd name="connsiteX3" fmla="*/ 241495 w 1521655"/>
              <a:gd name="connsiteY3" fmla="*/ 168812 h 791933"/>
              <a:gd name="connsiteX4" fmla="*/ 283698 w 1521655"/>
              <a:gd name="connsiteY4" fmla="*/ 140676 h 791933"/>
              <a:gd name="connsiteX5" fmla="*/ 368105 w 1521655"/>
              <a:gd name="connsiteY5" fmla="*/ 112541 h 791933"/>
              <a:gd name="connsiteX6" fmla="*/ 368105 w 1521655"/>
              <a:gd name="connsiteY6" fmla="*/ 112541 h 791933"/>
              <a:gd name="connsiteX7" fmla="*/ 480646 w 1521655"/>
              <a:gd name="connsiteY7" fmla="*/ 84406 h 791933"/>
              <a:gd name="connsiteX8" fmla="*/ 522849 w 1521655"/>
              <a:gd name="connsiteY8" fmla="*/ 70338 h 791933"/>
              <a:gd name="connsiteX9" fmla="*/ 579120 w 1521655"/>
              <a:gd name="connsiteY9" fmla="*/ 56270 h 791933"/>
              <a:gd name="connsiteX10" fmla="*/ 621323 w 1521655"/>
              <a:gd name="connsiteY10" fmla="*/ 42203 h 791933"/>
              <a:gd name="connsiteX11" fmla="*/ 902677 w 1521655"/>
              <a:gd name="connsiteY11" fmla="*/ 0 h 791933"/>
              <a:gd name="connsiteX12" fmla="*/ 1254369 w 1521655"/>
              <a:gd name="connsiteY12" fmla="*/ 14067 h 791933"/>
              <a:gd name="connsiteX13" fmla="*/ 1296572 w 1521655"/>
              <a:gd name="connsiteY13" fmla="*/ 28135 h 791933"/>
              <a:gd name="connsiteX14" fmla="*/ 1409114 w 1521655"/>
              <a:gd name="connsiteY14" fmla="*/ 56270 h 791933"/>
              <a:gd name="connsiteX15" fmla="*/ 1465385 w 1521655"/>
              <a:gd name="connsiteY15" fmla="*/ 84406 h 791933"/>
              <a:gd name="connsiteX16" fmla="*/ 1493520 w 1521655"/>
              <a:gd name="connsiteY16" fmla="*/ 126609 h 791933"/>
              <a:gd name="connsiteX17" fmla="*/ 1521655 w 1521655"/>
              <a:gd name="connsiteY17" fmla="*/ 239150 h 791933"/>
              <a:gd name="connsiteX18" fmla="*/ 1479452 w 1521655"/>
              <a:gd name="connsiteY18" fmla="*/ 464233 h 791933"/>
              <a:gd name="connsiteX19" fmla="*/ 1451317 w 1521655"/>
              <a:gd name="connsiteY19" fmla="*/ 576775 h 791933"/>
              <a:gd name="connsiteX20" fmla="*/ 1395046 w 1521655"/>
              <a:gd name="connsiteY20" fmla="*/ 661181 h 791933"/>
              <a:gd name="connsiteX21" fmla="*/ 1310640 w 1521655"/>
              <a:gd name="connsiteY21" fmla="*/ 703384 h 791933"/>
              <a:gd name="connsiteX22" fmla="*/ 1155895 w 1521655"/>
              <a:gd name="connsiteY22" fmla="*/ 745587 h 791933"/>
              <a:gd name="connsiteX23" fmla="*/ 973015 w 1521655"/>
              <a:gd name="connsiteY23" fmla="*/ 787790 h 791933"/>
              <a:gd name="connsiteX24" fmla="*/ 663526 w 1521655"/>
              <a:gd name="connsiteY24" fmla="*/ 773723 h 791933"/>
              <a:gd name="connsiteX25" fmla="*/ 536917 w 1521655"/>
              <a:gd name="connsiteY25" fmla="*/ 759655 h 791933"/>
              <a:gd name="connsiteX26" fmla="*/ 382172 w 1521655"/>
              <a:gd name="connsiteY26" fmla="*/ 745587 h 791933"/>
              <a:gd name="connsiteX27" fmla="*/ 311834 w 1521655"/>
              <a:gd name="connsiteY27" fmla="*/ 731520 h 791933"/>
              <a:gd name="connsiteX28" fmla="*/ 227428 w 1521655"/>
              <a:gd name="connsiteY28" fmla="*/ 703384 h 791933"/>
              <a:gd name="connsiteX29" fmla="*/ 199292 w 1521655"/>
              <a:gd name="connsiteY29" fmla="*/ 675249 h 791933"/>
              <a:gd name="connsiteX30" fmla="*/ 185225 w 1521655"/>
              <a:gd name="connsiteY30" fmla="*/ 633046 h 791933"/>
              <a:gd name="connsiteX31" fmla="*/ 157089 w 1521655"/>
              <a:gd name="connsiteY31" fmla="*/ 506436 h 791933"/>
              <a:gd name="connsiteX32" fmla="*/ 86751 w 1521655"/>
              <a:gd name="connsiteY32" fmla="*/ 436098 h 791933"/>
              <a:gd name="connsiteX33" fmla="*/ 30480 w 1521655"/>
              <a:gd name="connsiteY33" fmla="*/ 379827 h 791933"/>
              <a:gd name="connsiteX34" fmla="*/ 2345 w 1521655"/>
              <a:gd name="connsiteY34" fmla="*/ 365760 h 79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21655" h="791933">
                <a:moveTo>
                  <a:pt x="2345" y="365760"/>
                </a:moveTo>
                <a:cubicBezTo>
                  <a:pt x="4690" y="351692"/>
                  <a:pt x="409" y="350594"/>
                  <a:pt x="44548" y="295421"/>
                </a:cubicBezTo>
                <a:cubicBezTo>
                  <a:pt x="55110" y="282219"/>
                  <a:pt x="59959" y="264351"/>
                  <a:pt x="72683" y="253218"/>
                </a:cubicBezTo>
                <a:cubicBezTo>
                  <a:pt x="139811" y="194481"/>
                  <a:pt x="161806" y="195375"/>
                  <a:pt x="241495" y="168812"/>
                </a:cubicBezTo>
                <a:cubicBezTo>
                  <a:pt x="257535" y="163465"/>
                  <a:pt x="268248" y="147543"/>
                  <a:pt x="283698" y="140676"/>
                </a:cubicBezTo>
                <a:cubicBezTo>
                  <a:pt x="310799" y="128631"/>
                  <a:pt x="339969" y="121919"/>
                  <a:pt x="368105" y="112541"/>
                </a:cubicBezTo>
                <a:lnTo>
                  <a:pt x="368105" y="112541"/>
                </a:lnTo>
                <a:cubicBezTo>
                  <a:pt x="405619" y="103163"/>
                  <a:pt x="443962" y="96634"/>
                  <a:pt x="480646" y="84406"/>
                </a:cubicBezTo>
                <a:cubicBezTo>
                  <a:pt x="494714" y="79717"/>
                  <a:pt x="508591" y="74412"/>
                  <a:pt x="522849" y="70338"/>
                </a:cubicBezTo>
                <a:cubicBezTo>
                  <a:pt x="541439" y="65026"/>
                  <a:pt x="560530" y="61581"/>
                  <a:pt x="579120" y="56270"/>
                </a:cubicBezTo>
                <a:cubicBezTo>
                  <a:pt x="593378" y="52196"/>
                  <a:pt x="606874" y="45537"/>
                  <a:pt x="621323" y="42203"/>
                </a:cubicBezTo>
                <a:cubicBezTo>
                  <a:pt x="764246" y="9221"/>
                  <a:pt x="757743" y="14493"/>
                  <a:pt x="902677" y="0"/>
                </a:cubicBezTo>
                <a:cubicBezTo>
                  <a:pt x="1019908" y="4689"/>
                  <a:pt x="1137343" y="5708"/>
                  <a:pt x="1254369" y="14067"/>
                </a:cubicBezTo>
                <a:cubicBezTo>
                  <a:pt x="1269160" y="15123"/>
                  <a:pt x="1282266" y="24233"/>
                  <a:pt x="1296572" y="28135"/>
                </a:cubicBezTo>
                <a:cubicBezTo>
                  <a:pt x="1333878" y="38309"/>
                  <a:pt x="1409114" y="56270"/>
                  <a:pt x="1409114" y="56270"/>
                </a:cubicBezTo>
                <a:cubicBezTo>
                  <a:pt x="1427871" y="65649"/>
                  <a:pt x="1449275" y="70981"/>
                  <a:pt x="1465385" y="84406"/>
                </a:cubicBezTo>
                <a:cubicBezTo>
                  <a:pt x="1478373" y="95230"/>
                  <a:pt x="1485959" y="111487"/>
                  <a:pt x="1493520" y="126609"/>
                </a:cubicBezTo>
                <a:cubicBezTo>
                  <a:pt x="1507941" y="155450"/>
                  <a:pt x="1516304" y="212392"/>
                  <a:pt x="1521655" y="239150"/>
                </a:cubicBezTo>
                <a:cubicBezTo>
                  <a:pt x="1493753" y="350765"/>
                  <a:pt x="1510767" y="276350"/>
                  <a:pt x="1479452" y="464233"/>
                </a:cubicBezTo>
                <a:cubicBezTo>
                  <a:pt x="1476482" y="482055"/>
                  <a:pt x="1464261" y="553476"/>
                  <a:pt x="1451317" y="576775"/>
                </a:cubicBezTo>
                <a:cubicBezTo>
                  <a:pt x="1434895" y="606334"/>
                  <a:pt x="1427125" y="650488"/>
                  <a:pt x="1395046" y="661181"/>
                </a:cubicBezTo>
                <a:cubicBezTo>
                  <a:pt x="1241131" y="712487"/>
                  <a:pt x="1474264" y="630662"/>
                  <a:pt x="1310640" y="703384"/>
                </a:cubicBezTo>
                <a:cubicBezTo>
                  <a:pt x="1220605" y="743400"/>
                  <a:pt x="1241566" y="722222"/>
                  <a:pt x="1155895" y="745587"/>
                </a:cubicBezTo>
                <a:cubicBezTo>
                  <a:pt x="985958" y="791933"/>
                  <a:pt x="1161306" y="760893"/>
                  <a:pt x="973015" y="787790"/>
                </a:cubicBezTo>
                <a:lnTo>
                  <a:pt x="663526" y="773723"/>
                </a:lnTo>
                <a:cubicBezTo>
                  <a:pt x="621151" y="770989"/>
                  <a:pt x="579169" y="763880"/>
                  <a:pt x="536917" y="759655"/>
                </a:cubicBezTo>
                <a:lnTo>
                  <a:pt x="382172" y="745587"/>
                </a:lnTo>
                <a:cubicBezTo>
                  <a:pt x="358726" y="740898"/>
                  <a:pt x="334902" y="737811"/>
                  <a:pt x="311834" y="731520"/>
                </a:cubicBezTo>
                <a:cubicBezTo>
                  <a:pt x="283222" y="723717"/>
                  <a:pt x="227428" y="703384"/>
                  <a:pt x="227428" y="703384"/>
                </a:cubicBezTo>
                <a:cubicBezTo>
                  <a:pt x="218049" y="694006"/>
                  <a:pt x="206116" y="686622"/>
                  <a:pt x="199292" y="675249"/>
                </a:cubicBezTo>
                <a:cubicBezTo>
                  <a:pt x="191663" y="662534"/>
                  <a:pt x="188442" y="647521"/>
                  <a:pt x="185225" y="633046"/>
                </a:cubicBezTo>
                <a:cubicBezTo>
                  <a:pt x="176580" y="594143"/>
                  <a:pt x="176090" y="544439"/>
                  <a:pt x="157089" y="506436"/>
                </a:cubicBezTo>
                <a:cubicBezTo>
                  <a:pt x="126609" y="445475"/>
                  <a:pt x="135988" y="478301"/>
                  <a:pt x="86751" y="436098"/>
                </a:cubicBezTo>
                <a:cubicBezTo>
                  <a:pt x="66611" y="418835"/>
                  <a:pt x="30480" y="379827"/>
                  <a:pt x="30480" y="379827"/>
                </a:cubicBezTo>
                <a:cubicBezTo>
                  <a:pt x="14929" y="333176"/>
                  <a:pt x="0" y="379828"/>
                  <a:pt x="2345" y="36576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6146996" y="1556792"/>
            <a:ext cx="1853794" cy="942536"/>
          </a:xfrm>
          <a:custGeom>
            <a:avLst/>
            <a:gdLst>
              <a:gd name="connsiteX0" fmla="*/ 31101 w 1853794"/>
              <a:gd name="connsiteY0" fmla="*/ 309489 h 942536"/>
              <a:gd name="connsiteX1" fmla="*/ 87372 w 1853794"/>
              <a:gd name="connsiteY1" fmla="*/ 182880 h 942536"/>
              <a:gd name="connsiteX2" fmla="*/ 171778 w 1853794"/>
              <a:gd name="connsiteY2" fmla="*/ 154745 h 942536"/>
              <a:gd name="connsiteX3" fmla="*/ 256184 w 1853794"/>
              <a:gd name="connsiteY3" fmla="*/ 126609 h 942536"/>
              <a:gd name="connsiteX4" fmla="*/ 298387 w 1853794"/>
              <a:gd name="connsiteY4" fmla="*/ 98474 h 942536"/>
              <a:gd name="connsiteX5" fmla="*/ 382794 w 1853794"/>
              <a:gd name="connsiteY5" fmla="*/ 70339 h 942536"/>
              <a:gd name="connsiteX6" fmla="*/ 467200 w 1853794"/>
              <a:gd name="connsiteY6" fmla="*/ 42203 h 942536"/>
              <a:gd name="connsiteX7" fmla="*/ 537538 w 1853794"/>
              <a:gd name="connsiteY7" fmla="*/ 28136 h 942536"/>
              <a:gd name="connsiteX8" fmla="*/ 636012 w 1853794"/>
              <a:gd name="connsiteY8" fmla="*/ 0 h 942536"/>
              <a:gd name="connsiteX9" fmla="*/ 1339397 w 1853794"/>
              <a:gd name="connsiteY9" fmla="*/ 28136 h 942536"/>
              <a:gd name="connsiteX10" fmla="*/ 1508209 w 1853794"/>
              <a:gd name="connsiteY10" fmla="*/ 42203 h 942536"/>
              <a:gd name="connsiteX11" fmla="*/ 1620750 w 1853794"/>
              <a:gd name="connsiteY11" fmla="*/ 70339 h 942536"/>
              <a:gd name="connsiteX12" fmla="*/ 1733292 w 1853794"/>
              <a:gd name="connsiteY12" fmla="*/ 140677 h 942536"/>
              <a:gd name="connsiteX13" fmla="*/ 1817698 w 1853794"/>
              <a:gd name="connsiteY13" fmla="*/ 253219 h 942536"/>
              <a:gd name="connsiteX14" fmla="*/ 1831766 w 1853794"/>
              <a:gd name="connsiteY14" fmla="*/ 295422 h 942536"/>
              <a:gd name="connsiteX15" fmla="*/ 1831766 w 1853794"/>
              <a:gd name="connsiteY15" fmla="*/ 506437 h 942536"/>
              <a:gd name="connsiteX16" fmla="*/ 1775495 w 1853794"/>
              <a:gd name="connsiteY16" fmla="*/ 703385 h 942536"/>
              <a:gd name="connsiteX17" fmla="*/ 1733292 w 1853794"/>
              <a:gd name="connsiteY17" fmla="*/ 745588 h 942536"/>
              <a:gd name="connsiteX18" fmla="*/ 1634818 w 1853794"/>
              <a:gd name="connsiteY18" fmla="*/ 801859 h 942536"/>
              <a:gd name="connsiteX19" fmla="*/ 1564480 w 1853794"/>
              <a:gd name="connsiteY19" fmla="*/ 829994 h 942536"/>
              <a:gd name="connsiteX20" fmla="*/ 1297194 w 1853794"/>
              <a:gd name="connsiteY20" fmla="*/ 886265 h 942536"/>
              <a:gd name="connsiteX21" fmla="*/ 1226855 w 1853794"/>
              <a:gd name="connsiteY21" fmla="*/ 900333 h 942536"/>
              <a:gd name="connsiteX22" fmla="*/ 1170584 w 1853794"/>
              <a:gd name="connsiteY22" fmla="*/ 914400 h 942536"/>
              <a:gd name="connsiteX23" fmla="*/ 959569 w 1853794"/>
              <a:gd name="connsiteY23" fmla="*/ 928468 h 942536"/>
              <a:gd name="connsiteX24" fmla="*/ 847027 w 1853794"/>
              <a:gd name="connsiteY24" fmla="*/ 942536 h 942536"/>
              <a:gd name="connsiteX25" fmla="*/ 692283 w 1853794"/>
              <a:gd name="connsiteY25" fmla="*/ 928468 h 942536"/>
              <a:gd name="connsiteX26" fmla="*/ 621944 w 1853794"/>
              <a:gd name="connsiteY26" fmla="*/ 914400 h 942536"/>
              <a:gd name="connsiteX27" fmla="*/ 424997 w 1853794"/>
              <a:gd name="connsiteY27" fmla="*/ 858129 h 942536"/>
              <a:gd name="connsiteX28" fmla="*/ 354658 w 1853794"/>
              <a:gd name="connsiteY28" fmla="*/ 829994 h 942536"/>
              <a:gd name="connsiteX29" fmla="*/ 270252 w 1853794"/>
              <a:gd name="connsiteY29" fmla="*/ 773723 h 942536"/>
              <a:gd name="connsiteX30" fmla="*/ 228049 w 1853794"/>
              <a:gd name="connsiteY30" fmla="*/ 689317 h 942536"/>
              <a:gd name="connsiteX31" fmla="*/ 185846 w 1853794"/>
              <a:gd name="connsiteY31" fmla="*/ 647114 h 942536"/>
              <a:gd name="connsiteX32" fmla="*/ 115507 w 1853794"/>
              <a:gd name="connsiteY32" fmla="*/ 562708 h 942536"/>
              <a:gd name="connsiteX33" fmla="*/ 73304 w 1853794"/>
              <a:gd name="connsiteY33" fmla="*/ 492369 h 942536"/>
              <a:gd name="connsiteX34" fmla="*/ 17034 w 1853794"/>
              <a:gd name="connsiteY34" fmla="*/ 351693 h 942536"/>
              <a:gd name="connsiteX35" fmla="*/ 31101 w 1853794"/>
              <a:gd name="connsiteY35" fmla="*/ 309489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53794" h="942536">
                <a:moveTo>
                  <a:pt x="31101" y="309489"/>
                </a:moveTo>
                <a:cubicBezTo>
                  <a:pt x="42824" y="281354"/>
                  <a:pt x="59213" y="200479"/>
                  <a:pt x="87372" y="182880"/>
                </a:cubicBezTo>
                <a:cubicBezTo>
                  <a:pt x="112521" y="167162"/>
                  <a:pt x="143643" y="164123"/>
                  <a:pt x="171778" y="154745"/>
                </a:cubicBezTo>
                <a:lnTo>
                  <a:pt x="256184" y="126609"/>
                </a:lnTo>
                <a:cubicBezTo>
                  <a:pt x="272224" y="121262"/>
                  <a:pt x="282937" y="105341"/>
                  <a:pt x="298387" y="98474"/>
                </a:cubicBezTo>
                <a:cubicBezTo>
                  <a:pt x="325488" y="86429"/>
                  <a:pt x="354658" y="79717"/>
                  <a:pt x="382794" y="70339"/>
                </a:cubicBezTo>
                <a:lnTo>
                  <a:pt x="467200" y="42203"/>
                </a:lnTo>
                <a:cubicBezTo>
                  <a:pt x="489883" y="34642"/>
                  <a:pt x="514197" y="33323"/>
                  <a:pt x="537538" y="28136"/>
                </a:cubicBezTo>
                <a:cubicBezTo>
                  <a:pt x="590528" y="16361"/>
                  <a:pt x="589017" y="15665"/>
                  <a:pt x="636012" y="0"/>
                </a:cubicBezTo>
                <a:lnTo>
                  <a:pt x="1339397" y="28136"/>
                </a:lnTo>
                <a:cubicBezTo>
                  <a:pt x="1395759" y="31552"/>
                  <a:pt x="1451938" y="37514"/>
                  <a:pt x="1508209" y="42203"/>
                </a:cubicBezTo>
                <a:cubicBezTo>
                  <a:pt x="1545723" y="51582"/>
                  <a:pt x="1587592" y="50444"/>
                  <a:pt x="1620750" y="70339"/>
                </a:cubicBezTo>
                <a:cubicBezTo>
                  <a:pt x="1635553" y="79221"/>
                  <a:pt x="1711643" y="123358"/>
                  <a:pt x="1733292" y="140677"/>
                </a:cubicBezTo>
                <a:cubicBezTo>
                  <a:pt x="1763589" y="164915"/>
                  <a:pt x="1809517" y="228677"/>
                  <a:pt x="1817698" y="253219"/>
                </a:cubicBezTo>
                <a:lnTo>
                  <a:pt x="1831766" y="295422"/>
                </a:lnTo>
                <a:cubicBezTo>
                  <a:pt x="1847527" y="437263"/>
                  <a:pt x="1853794" y="388957"/>
                  <a:pt x="1831766" y="506437"/>
                </a:cubicBezTo>
                <a:cubicBezTo>
                  <a:pt x="1819477" y="571975"/>
                  <a:pt x="1816263" y="646310"/>
                  <a:pt x="1775495" y="703385"/>
                </a:cubicBezTo>
                <a:cubicBezTo>
                  <a:pt x="1763932" y="719574"/>
                  <a:pt x="1748576" y="732852"/>
                  <a:pt x="1733292" y="745588"/>
                </a:cubicBezTo>
                <a:cubicBezTo>
                  <a:pt x="1707430" y="767140"/>
                  <a:pt x="1664299" y="788756"/>
                  <a:pt x="1634818" y="801859"/>
                </a:cubicBezTo>
                <a:cubicBezTo>
                  <a:pt x="1611742" y="812115"/>
                  <a:pt x="1588706" y="822869"/>
                  <a:pt x="1564480" y="829994"/>
                </a:cubicBezTo>
                <a:cubicBezTo>
                  <a:pt x="1382125" y="883627"/>
                  <a:pt x="1442439" y="862057"/>
                  <a:pt x="1297194" y="886265"/>
                </a:cubicBezTo>
                <a:cubicBezTo>
                  <a:pt x="1273609" y="890196"/>
                  <a:pt x="1250196" y="895146"/>
                  <a:pt x="1226855" y="900333"/>
                </a:cubicBezTo>
                <a:cubicBezTo>
                  <a:pt x="1207981" y="904527"/>
                  <a:pt x="1189812" y="912376"/>
                  <a:pt x="1170584" y="914400"/>
                </a:cubicBezTo>
                <a:cubicBezTo>
                  <a:pt x="1100477" y="921780"/>
                  <a:pt x="1029798" y="922361"/>
                  <a:pt x="959569" y="928468"/>
                </a:cubicBezTo>
                <a:cubicBezTo>
                  <a:pt x="921905" y="931743"/>
                  <a:pt x="884541" y="937847"/>
                  <a:pt x="847027" y="942536"/>
                </a:cubicBezTo>
                <a:cubicBezTo>
                  <a:pt x="795446" y="937847"/>
                  <a:pt x="743677" y="934892"/>
                  <a:pt x="692283" y="928468"/>
                </a:cubicBezTo>
                <a:cubicBezTo>
                  <a:pt x="668557" y="925502"/>
                  <a:pt x="645242" y="919777"/>
                  <a:pt x="621944" y="914400"/>
                </a:cubicBezTo>
                <a:cubicBezTo>
                  <a:pt x="507123" y="887903"/>
                  <a:pt x="525769" y="891720"/>
                  <a:pt x="424997" y="858129"/>
                </a:cubicBezTo>
                <a:cubicBezTo>
                  <a:pt x="401041" y="850143"/>
                  <a:pt x="376827" y="842086"/>
                  <a:pt x="354658" y="829994"/>
                </a:cubicBezTo>
                <a:cubicBezTo>
                  <a:pt x="324972" y="813802"/>
                  <a:pt x="270252" y="773723"/>
                  <a:pt x="270252" y="773723"/>
                </a:cubicBezTo>
                <a:cubicBezTo>
                  <a:pt x="256153" y="731427"/>
                  <a:pt x="258349" y="725677"/>
                  <a:pt x="228049" y="689317"/>
                </a:cubicBezTo>
                <a:cubicBezTo>
                  <a:pt x="215313" y="674033"/>
                  <a:pt x="198582" y="662397"/>
                  <a:pt x="185846" y="647114"/>
                </a:cubicBezTo>
                <a:cubicBezTo>
                  <a:pt x="87918" y="529601"/>
                  <a:pt x="238803" y="686004"/>
                  <a:pt x="115507" y="562708"/>
                </a:cubicBezTo>
                <a:cubicBezTo>
                  <a:pt x="82855" y="464746"/>
                  <a:pt x="124798" y="569609"/>
                  <a:pt x="73304" y="492369"/>
                </a:cubicBezTo>
                <a:cubicBezTo>
                  <a:pt x="45705" y="450971"/>
                  <a:pt x="32285" y="397447"/>
                  <a:pt x="17034" y="351693"/>
                </a:cubicBezTo>
                <a:cubicBezTo>
                  <a:pt x="0" y="300592"/>
                  <a:pt x="19378" y="337624"/>
                  <a:pt x="31101" y="3094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t>(Craig,57)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95536" y="980728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7" name="橢圓 36"/>
          <p:cNvSpPr/>
          <p:nvPr/>
        </p:nvSpPr>
        <p:spPr>
          <a:xfrm>
            <a:off x="489248" y="1864860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7584" y="1196752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39552" y="4314800"/>
            <a:ext cx="1058416" cy="134644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41" name="標題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Craig </a:t>
            </a:r>
            <a:r>
              <a:rPr lang="en-US" altLang="zh-TW" dirty="0" err="1" smtClean="0"/>
              <a:t>Interpolant</a:t>
            </a:r>
            <a:endParaRPr lang="zh-TW" altLang="en-US" dirty="0"/>
          </a:p>
        </p:txBody>
      </p:sp>
      <p:sp>
        <p:nvSpPr>
          <p:cNvPr id="48" name="手繪多邊形 47"/>
          <p:cNvSpPr/>
          <p:nvPr/>
        </p:nvSpPr>
        <p:spPr>
          <a:xfrm>
            <a:off x="3854548" y="1970658"/>
            <a:ext cx="2349304" cy="913219"/>
          </a:xfrm>
          <a:custGeom>
            <a:avLst/>
            <a:gdLst>
              <a:gd name="connsiteX0" fmla="*/ 2349304 w 2349304"/>
              <a:gd name="connsiteY0" fmla="*/ 55090 h 913219"/>
              <a:gd name="connsiteX1" fmla="*/ 1913206 w 2349304"/>
              <a:gd name="connsiteY1" fmla="*/ 55090 h 913219"/>
              <a:gd name="connsiteX2" fmla="*/ 1631852 w 2349304"/>
              <a:gd name="connsiteY2" fmla="*/ 83225 h 913219"/>
              <a:gd name="connsiteX3" fmla="*/ 1463040 w 2349304"/>
              <a:gd name="connsiteY3" fmla="*/ 125428 h 913219"/>
              <a:gd name="connsiteX4" fmla="*/ 1392701 w 2349304"/>
              <a:gd name="connsiteY4" fmla="*/ 153564 h 913219"/>
              <a:gd name="connsiteX5" fmla="*/ 1294227 w 2349304"/>
              <a:gd name="connsiteY5" fmla="*/ 181699 h 913219"/>
              <a:gd name="connsiteX6" fmla="*/ 1125415 w 2349304"/>
              <a:gd name="connsiteY6" fmla="*/ 252037 h 913219"/>
              <a:gd name="connsiteX7" fmla="*/ 928467 w 2349304"/>
              <a:gd name="connsiteY7" fmla="*/ 336444 h 913219"/>
              <a:gd name="connsiteX8" fmla="*/ 858129 w 2349304"/>
              <a:gd name="connsiteY8" fmla="*/ 364579 h 913219"/>
              <a:gd name="connsiteX9" fmla="*/ 801858 w 2349304"/>
              <a:gd name="connsiteY9" fmla="*/ 392714 h 913219"/>
              <a:gd name="connsiteX10" fmla="*/ 745587 w 2349304"/>
              <a:gd name="connsiteY10" fmla="*/ 406782 h 913219"/>
              <a:gd name="connsiteX11" fmla="*/ 590843 w 2349304"/>
              <a:gd name="connsiteY11" fmla="*/ 477120 h 913219"/>
              <a:gd name="connsiteX12" fmla="*/ 492369 w 2349304"/>
              <a:gd name="connsiteY12" fmla="*/ 519324 h 913219"/>
              <a:gd name="connsiteX13" fmla="*/ 337624 w 2349304"/>
              <a:gd name="connsiteY13" fmla="*/ 589662 h 913219"/>
              <a:gd name="connsiteX14" fmla="*/ 211015 w 2349304"/>
              <a:gd name="connsiteY14" fmla="*/ 674068 h 913219"/>
              <a:gd name="connsiteX15" fmla="*/ 112541 w 2349304"/>
              <a:gd name="connsiteY15" fmla="*/ 716271 h 913219"/>
              <a:gd name="connsiteX16" fmla="*/ 42203 w 2349304"/>
              <a:gd name="connsiteY16" fmla="*/ 800677 h 913219"/>
              <a:gd name="connsiteX17" fmla="*/ 14067 w 2349304"/>
              <a:gd name="connsiteY17" fmla="*/ 885084 h 913219"/>
              <a:gd name="connsiteX18" fmla="*/ 0 w 2349304"/>
              <a:gd name="connsiteY18" fmla="*/ 913219 h 91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49304" h="913219">
                <a:moveTo>
                  <a:pt x="2349304" y="55090"/>
                </a:moveTo>
                <a:cubicBezTo>
                  <a:pt x="2184039" y="0"/>
                  <a:pt x="2307946" y="35835"/>
                  <a:pt x="1913206" y="55090"/>
                </a:cubicBezTo>
                <a:cubicBezTo>
                  <a:pt x="1761854" y="62473"/>
                  <a:pt x="1755824" y="65514"/>
                  <a:pt x="1631852" y="83225"/>
                </a:cubicBezTo>
                <a:cubicBezTo>
                  <a:pt x="1313542" y="189327"/>
                  <a:pt x="1775637" y="40173"/>
                  <a:pt x="1463040" y="125428"/>
                </a:cubicBezTo>
                <a:cubicBezTo>
                  <a:pt x="1438677" y="132072"/>
                  <a:pt x="1416658" y="145578"/>
                  <a:pt x="1392701" y="153564"/>
                </a:cubicBezTo>
                <a:cubicBezTo>
                  <a:pt x="1360315" y="164359"/>
                  <a:pt x="1326260" y="169897"/>
                  <a:pt x="1294227" y="181699"/>
                </a:cubicBezTo>
                <a:cubicBezTo>
                  <a:pt x="1237026" y="202773"/>
                  <a:pt x="1181598" y="228381"/>
                  <a:pt x="1125415" y="252037"/>
                </a:cubicBezTo>
                <a:lnTo>
                  <a:pt x="928467" y="336444"/>
                </a:lnTo>
                <a:cubicBezTo>
                  <a:pt x="905157" y="346156"/>
                  <a:pt x="880715" y="353286"/>
                  <a:pt x="858129" y="364579"/>
                </a:cubicBezTo>
                <a:cubicBezTo>
                  <a:pt x="839372" y="373957"/>
                  <a:pt x="821494" y="385351"/>
                  <a:pt x="801858" y="392714"/>
                </a:cubicBezTo>
                <a:cubicBezTo>
                  <a:pt x="783755" y="399503"/>
                  <a:pt x="764344" y="402093"/>
                  <a:pt x="745587" y="406782"/>
                </a:cubicBezTo>
                <a:cubicBezTo>
                  <a:pt x="577147" y="507846"/>
                  <a:pt x="780011" y="393045"/>
                  <a:pt x="590843" y="477120"/>
                </a:cubicBezTo>
                <a:cubicBezTo>
                  <a:pt x="465931" y="532637"/>
                  <a:pt x="641227" y="482109"/>
                  <a:pt x="492369" y="519324"/>
                </a:cubicBezTo>
                <a:cubicBezTo>
                  <a:pt x="278292" y="662041"/>
                  <a:pt x="518745" y="517213"/>
                  <a:pt x="337624" y="589662"/>
                </a:cubicBezTo>
                <a:cubicBezTo>
                  <a:pt x="276949" y="613932"/>
                  <a:pt x="263634" y="641181"/>
                  <a:pt x="211015" y="674068"/>
                </a:cubicBezTo>
                <a:cubicBezTo>
                  <a:pt x="171278" y="698904"/>
                  <a:pt x="153570" y="702595"/>
                  <a:pt x="112541" y="716271"/>
                </a:cubicBezTo>
                <a:cubicBezTo>
                  <a:pt x="86037" y="742775"/>
                  <a:pt x="57872" y="765422"/>
                  <a:pt x="42203" y="800677"/>
                </a:cubicBezTo>
                <a:cubicBezTo>
                  <a:pt x="30158" y="827778"/>
                  <a:pt x="27330" y="858557"/>
                  <a:pt x="14067" y="885084"/>
                </a:cubicBezTo>
                <a:lnTo>
                  <a:pt x="0" y="913219"/>
                </a:ln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2956560" y="2489982"/>
            <a:ext cx="82644" cy="351692"/>
          </a:xfrm>
          <a:custGeom>
            <a:avLst/>
            <a:gdLst>
              <a:gd name="connsiteX0" fmla="*/ 25791 w 82644"/>
              <a:gd name="connsiteY0" fmla="*/ 0 h 351692"/>
              <a:gd name="connsiteX1" fmla="*/ 39858 w 82644"/>
              <a:gd name="connsiteY1" fmla="*/ 126609 h 351692"/>
              <a:gd name="connsiteX2" fmla="*/ 82062 w 82644"/>
              <a:gd name="connsiteY2" fmla="*/ 337624 h 351692"/>
              <a:gd name="connsiteX3" fmla="*/ 82062 w 82644"/>
              <a:gd name="connsiteY3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4" h="351692">
                <a:moveTo>
                  <a:pt x="25791" y="0"/>
                </a:moveTo>
                <a:cubicBezTo>
                  <a:pt x="0" y="77371"/>
                  <a:pt x="11722" y="14070"/>
                  <a:pt x="39858" y="126609"/>
                </a:cubicBezTo>
                <a:cubicBezTo>
                  <a:pt x="70340" y="248535"/>
                  <a:pt x="67410" y="220407"/>
                  <a:pt x="82062" y="337624"/>
                </a:cubicBezTo>
                <a:cubicBezTo>
                  <a:pt x="82644" y="342277"/>
                  <a:pt x="82062" y="347003"/>
                  <a:pt x="82062" y="35169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Compute 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using Princess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9752" y="1600200"/>
            <a:ext cx="6347048" cy="4525963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&gt;2) is UNSAT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95536" y="1196752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" name="橢圓 8"/>
          <p:cNvSpPr/>
          <p:nvPr/>
        </p:nvSpPr>
        <p:spPr>
          <a:xfrm>
            <a:off x="489248" y="2080884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412776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39552" y="4530824"/>
            <a:ext cx="1058416" cy="134644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99792" y="22048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\functions 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\problem {</a:t>
            </a:r>
          </a:p>
          <a:p>
            <a:r>
              <a:rPr lang="en-US" altLang="zh-TW" dirty="0" smtClean="0"/>
              <a:t>  \part[p0]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=0)</a:t>
            </a:r>
          </a:p>
          <a:p>
            <a:r>
              <a:rPr lang="en-US" altLang="zh-TW" dirty="0" smtClean="0"/>
              <a:t> &amp;</a:t>
            </a:r>
          </a:p>
          <a:p>
            <a:r>
              <a:rPr lang="en-US" altLang="zh-TW" dirty="0" smtClean="0"/>
              <a:t>  \part[p1]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&gt;2) </a:t>
            </a:r>
          </a:p>
          <a:p>
            <a:r>
              <a:rPr lang="en-US" altLang="zh-TW" dirty="0" smtClean="0"/>
              <a:t>-&gt; false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{p0; p1}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2699792" y="5445224"/>
            <a:ext cx="4572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countermodel</a:t>
            </a:r>
            <a:r>
              <a:rPr lang="en-US" altLang="zh-TW" dirty="0" smtClean="0"/>
              <a:t> exists, formula is valid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Interpolants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(-1*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&gt;= 0)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499992" y="1268760"/>
            <a:ext cx="1440160" cy="540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5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339752" y="1268760"/>
            <a:ext cx="1440160" cy="30963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More Detailed Illustration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39552" y="2152892"/>
            <a:ext cx="1058416" cy="185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cmsy10"/>
              </a:rPr>
              <a:t>&gt;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597968" y="2851348"/>
            <a:ext cx="83549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9672" y="20608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:= 0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2433464" y="2152892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=0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3059" y="1484784"/>
            <a:ext cx="470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&lt;2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665712" y="2152892"/>
            <a:ext cx="1058416" cy="192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&gt;=2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16200000" flipH="1">
            <a:off x="2771800" y="4509120"/>
            <a:ext cx="86409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411760" y="45091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&lt;= 0</a:t>
            </a:r>
            <a:endParaRPr lang="zh-TW" altLang="en-US" b="1" dirty="0"/>
          </a:p>
        </p:txBody>
      </p:sp>
      <p:sp>
        <p:nvSpPr>
          <p:cNvPr id="22" name="橢圓 21"/>
          <p:cNvSpPr/>
          <p:nvPr/>
        </p:nvSpPr>
        <p:spPr>
          <a:xfrm>
            <a:off x="6804248" y="2586608"/>
            <a:ext cx="1058416" cy="13464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!=2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>
            <a:off x="5940152" y="3250648"/>
            <a:ext cx="864096" cy="9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12160" y="20608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!= 2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>
          <a:xfrm>
            <a:off x="4716016" y="3429000"/>
            <a:ext cx="1058416" cy="170648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!=2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18" name="直線單箭頭接點 17"/>
          <p:cNvCxnSpPr>
            <a:stCxn id="17" idx="6"/>
            <a:endCxn id="22" idx="3"/>
          </p:cNvCxnSpPr>
          <p:nvPr/>
        </p:nvCxnSpPr>
        <p:spPr>
          <a:xfrm flipV="1">
            <a:off x="5774432" y="3735873"/>
            <a:ext cx="1184818" cy="54637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28184" y="40770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i</a:t>
            </a:r>
            <a:r>
              <a:rPr lang="en-US" altLang="zh-TW" b="1" dirty="0" smtClean="0"/>
              <a:t> != 2</a:t>
            </a:r>
            <a:endParaRPr lang="zh-TW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4966096" y="356372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&gt;2</a:t>
            </a:r>
            <a:endParaRPr lang="zh-TW" altLang="en-US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40" name="手繪多邊形 39"/>
          <p:cNvSpPr/>
          <p:nvPr/>
        </p:nvSpPr>
        <p:spPr>
          <a:xfrm>
            <a:off x="4803274" y="3421380"/>
            <a:ext cx="818381" cy="668655"/>
          </a:xfrm>
          <a:custGeom>
            <a:avLst/>
            <a:gdLst>
              <a:gd name="connsiteX0" fmla="*/ 6851 w 818381"/>
              <a:gd name="connsiteY0" fmla="*/ 379095 h 668655"/>
              <a:gd name="connsiteX1" fmla="*/ 6851 w 818381"/>
              <a:gd name="connsiteY1" fmla="*/ 379095 h 668655"/>
              <a:gd name="connsiteX2" fmla="*/ 16376 w 818381"/>
              <a:gd name="connsiteY2" fmla="*/ 365760 h 668655"/>
              <a:gd name="connsiteX3" fmla="*/ 25901 w 818381"/>
              <a:gd name="connsiteY3" fmla="*/ 346710 h 668655"/>
              <a:gd name="connsiteX4" fmla="*/ 27806 w 818381"/>
              <a:gd name="connsiteY4" fmla="*/ 340995 h 668655"/>
              <a:gd name="connsiteX5" fmla="*/ 29711 w 818381"/>
              <a:gd name="connsiteY5" fmla="*/ 333375 h 668655"/>
              <a:gd name="connsiteX6" fmla="*/ 33521 w 818381"/>
              <a:gd name="connsiteY6" fmla="*/ 327660 h 668655"/>
              <a:gd name="connsiteX7" fmla="*/ 37331 w 818381"/>
              <a:gd name="connsiteY7" fmla="*/ 316230 h 668655"/>
              <a:gd name="connsiteX8" fmla="*/ 41141 w 818381"/>
              <a:gd name="connsiteY8" fmla="*/ 304800 h 668655"/>
              <a:gd name="connsiteX9" fmla="*/ 43046 w 818381"/>
              <a:gd name="connsiteY9" fmla="*/ 299085 h 668655"/>
              <a:gd name="connsiteX10" fmla="*/ 50666 w 818381"/>
              <a:gd name="connsiteY10" fmla="*/ 281940 h 668655"/>
              <a:gd name="connsiteX11" fmla="*/ 54476 w 818381"/>
              <a:gd name="connsiteY11" fmla="*/ 276225 h 668655"/>
              <a:gd name="connsiteX12" fmla="*/ 58286 w 818381"/>
              <a:gd name="connsiteY12" fmla="*/ 264795 h 668655"/>
              <a:gd name="connsiteX13" fmla="*/ 62096 w 818381"/>
              <a:gd name="connsiteY13" fmla="*/ 259080 h 668655"/>
              <a:gd name="connsiteX14" fmla="*/ 67811 w 818381"/>
              <a:gd name="connsiteY14" fmla="*/ 247650 h 668655"/>
              <a:gd name="connsiteX15" fmla="*/ 73526 w 818381"/>
              <a:gd name="connsiteY15" fmla="*/ 243840 h 668655"/>
              <a:gd name="connsiteX16" fmla="*/ 81146 w 818381"/>
              <a:gd name="connsiteY16" fmla="*/ 232410 h 668655"/>
              <a:gd name="connsiteX17" fmla="*/ 84956 w 818381"/>
              <a:gd name="connsiteY17" fmla="*/ 226695 h 668655"/>
              <a:gd name="connsiteX18" fmla="*/ 90671 w 818381"/>
              <a:gd name="connsiteY18" fmla="*/ 219075 h 668655"/>
              <a:gd name="connsiteX19" fmla="*/ 96386 w 818381"/>
              <a:gd name="connsiteY19" fmla="*/ 213360 h 668655"/>
              <a:gd name="connsiteX20" fmla="*/ 100196 w 818381"/>
              <a:gd name="connsiteY20" fmla="*/ 207645 h 668655"/>
              <a:gd name="connsiteX21" fmla="*/ 105911 w 818381"/>
              <a:gd name="connsiteY21" fmla="*/ 201930 h 668655"/>
              <a:gd name="connsiteX22" fmla="*/ 109721 w 818381"/>
              <a:gd name="connsiteY22" fmla="*/ 196215 h 668655"/>
              <a:gd name="connsiteX23" fmla="*/ 115436 w 818381"/>
              <a:gd name="connsiteY23" fmla="*/ 190500 h 668655"/>
              <a:gd name="connsiteX24" fmla="*/ 128771 w 818381"/>
              <a:gd name="connsiteY24" fmla="*/ 175260 h 668655"/>
              <a:gd name="connsiteX25" fmla="*/ 140201 w 818381"/>
              <a:gd name="connsiteY25" fmla="*/ 158115 h 668655"/>
              <a:gd name="connsiteX26" fmla="*/ 145916 w 818381"/>
              <a:gd name="connsiteY26" fmla="*/ 152400 h 668655"/>
              <a:gd name="connsiteX27" fmla="*/ 149726 w 818381"/>
              <a:gd name="connsiteY27" fmla="*/ 146685 h 668655"/>
              <a:gd name="connsiteX28" fmla="*/ 155441 w 818381"/>
              <a:gd name="connsiteY28" fmla="*/ 142875 h 668655"/>
              <a:gd name="connsiteX29" fmla="*/ 166871 w 818381"/>
              <a:gd name="connsiteY29" fmla="*/ 131445 h 668655"/>
              <a:gd name="connsiteX30" fmla="*/ 174491 w 818381"/>
              <a:gd name="connsiteY30" fmla="*/ 125730 h 668655"/>
              <a:gd name="connsiteX31" fmla="*/ 180206 w 818381"/>
              <a:gd name="connsiteY31" fmla="*/ 120015 h 668655"/>
              <a:gd name="connsiteX32" fmla="*/ 185921 w 818381"/>
              <a:gd name="connsiteY32" fmla="*/ 116205 h 668655"/>
              <a:gd name="connsiteX33" fmla="*/ 193541 w 818381"/>
              <a:gd name="connsiteY33" fmla="*/ 110490 h 668655"/>
              <a:gd name="connsiteX34" fmla="*/ 201161 w 818381"/>
              <a:gd name="connsiteY34" fmla="*/ 106680 h 668655"/>
              <a:gd name="connsiteX35" fmla="*/ 212591 w 818381"/>
              <a:gd name="connsiteY35" fmla="*/ 95250 h 668655"/>
              <a:gd name="connsiteX36" fmla="*/ 220211 w 818381"/>
              <a:gd name="connsiteY36" fmla="*/ 91440 h 668655"/>
              <a:gd name="connsiteX37" fmla="*/ 225926 w 818381"/>
              <a:gd name="connsiteY37" fmla="*/ 85725 h 668655"/>
              <a:gd name="connsiteX38" fmla="*/ 231641 w 818381"/>
              <a:gd name="connsiteY38" fmla="*/ 81915 h 668655"/>
              <a:gd name="connsiteX39" fmla="*/ 237356 w 818381"/>
              <a:gd name="connsiteY39" fmla="*/ 76200 h 668655"/>
              <a:gd name="connsiteX40" fmla="*/ 248786 w 818381"/>
              <a:gd name="connsiteY40" fmla="*/ 68580 h 668655"/>
              <a:gd name="connsiteX41" fmla="*/ 265931 w 818381"/>
              <a:gd name="connsiteY41" fmla="*/ 57150 h 668655"/>
              <a:gd name="connsiteX42" fmla="*/ 271646 w 818381"/>
              <a:gd name="connsiteY42" fmla="*/ 53340 h 668655"/>
              <a:gd name="connsiteX43" fmla="*/ 277361 w 818381"/>
              <a:gd name="connsiteY43" fmla="*/ 47625 h 668655"/>
              <a:gd name="connsiteX44" fmla="*/ 283076 w 818381"/>
              <a:gd name="connsiteY44" fmla="*/ 45720 h 668655"/>
              <a:gd name="connsiteX45" fmla="*/ 294506 w 818381"/>
              <a:gd name="connsiteY45" fmla="*/ 40005 h 668655"/>
              <a:gd name="connsiteX46" fmla="*/ 300221 w 818381"/>
              <a:gd name="connsiteY46" fmla="*/ 36195 h 668655"/>
              <a:gd name="connsiteX47" fmla="*/ 307841 w 818381"/>
              <a:gd name="connsiteY47" fmla="*/ 34290 h 668655"/>
              <a:gd name="connsiteX48" fmla="*/ 324986 w 818381"/>
              <a:gd name="connsiteY48" fmla="*/ 28575 h 668655"/>
              <a:gd name="connsiteX49" fmla="*/ 338321 w 818381"/>
              <a:gd name="connsiteY49" fmla="*/ 24765 h 668655"/>
              <a:gd name="connsiteX50" fmla="*/ 345941 w 818381"/>
              <a:gd name="connsiteY50" fmla="*/ 20955 h 668655"/>
              <a:gd name="connsiteX51" fmla="*/ 357371 w 818381"/>
              <a:gd name="connsiteY51" fmla="*/ 17145 h 668655"/>
              <a:gd name="connsiteX52" fmla="*/ 368801 w 818381"/>
              <a:gd name="connsiteY52" fmla="*/ 13335 h 668655"/>
              <a:gd name="connsiteX53" fmla="*/ 374516 w 818381"/>
              <a:gd name="connsiteY53" fmla="*/ 11430 h 668655"/>
              <a:gd name="connsiteX54" fmla="*/ 380231 w 818381"/>
              <a:gd name="connsiteY54" fmla="*/ 9525 h 668655"/>
              <a:gd name="connsiteX55" fmla="*/ 385946 w 818381"/>
              <a:gd name="connsiteY55" fmla="*/ 5715 h 668655"/>
              <a:gd name="connsiteX56" fmla="*/ 404996 w 818381"/>
              <a:gd name="connsiteY56" fmla="*/ 0 h 668655"/>
              <a:gd name="connsiteX57" fmla="*/ 473576 w 818381"/>
              <a:gd name="connsiteY57" fmla="*/ 5715 h 668655"/>
              <a:gd name="connsiteX58" fmla="*/ 494531 w 818381"/>
              <a:gd name="connsiteY58" fmla="*/ 7620 h 668655"/>
              <a:gd name="connsiteX59" fmla="*/ 504056 w 818381"/>
              <a:gd name="connsiteY59" fmla="*/ 9525 h 668655"/>
              <a:gd name="connsiteX60" fmla="*/ 547871 w 818381"/>
              <a:gd name="connsiteY60" fmla="*/ 13335 h 668655"/>
              <a:gd name="connsiteX61" fmla="*/ 555491 w 818381"/>
              <a:gd name="connsiteY61" fmla="*/ 15240 h 668655"/>
              <a:gd name="connsiteX62" fmla="*/ 566921 w 818381"/>
              <a:gd name="connsiteY62" fmla="*/ 17145 h 668655"/>
              <a:gd name="connsiteX63" fmla="*/ 572636 w 818381"/>
              <a:gd name="connsiteY63" fmla="*/ 19050 h 668655"/>
              <a:gd name="connsiteX64" fmla="*/ 585971 w 818381"/>
              <a:gd name="connsiteY64" fmla="*/ 22860 h 668655"/>
              <a:gd name="connsiteX65" fmla="*/ 597401 w 818381"/>
              <a:gd name="connsiteY65" fmla="*/ 28575 h 668655"/>
              <a:gd name="connsiteX66" fmla="*/ 603116 w 818381"/>
              <a:gd name="connsiteY66" fmla="*/ 32385 h 668655"/>
              <a:gd name="connsiteX67" fmla="*/ 614546 w 818381"/>
              <a:gd name="connsiteY67" fmla="*/ 36195 h 668655"/>
              <a:gd name="connsiteX68" fmla="*/ 620261 w 818381"/>
              <a:gd name="connsiteY68" fmla="*/ 40005 h 668655"/>
              <a:gd name="connsiteX69" fmla="*/ 631691 w 818381"/>
              <a:gd name="connsiteY69" fmla="*/ 45720 h 668655"/>
              <a:gd name="connsiteX70" fmla="*/ 643121 w 818381"/>
              <a:gd name="connsiteY70" fmla="*/ 57150 h 668655"/>
              <a:gd name="connsiteX71" fmla="*/ 646931 w 818381"/>
              <a:gd name="connsiteY71" fmla="*/ 62865 h 668655"/>
              <a:gd name="connsiteX72" fmla="*/ 652646 w 818381"/>
              <a:gd name="connsiteY72" fmla="*/ 66675 h 668655"/>
              <a:gd name="connsiteX73" fmla="*/ 658361 w 818381"/>
              <a:gd name="connsiteY73" fmla="*/ 72390 h 668655"/>
              <a:gd name="connsiteX74" fmla="*/ 664076 w 818381"/>
              <a:gd name="connsiteY74" fmla="*/ 76200 h 668655"/>
              <a:gd name="connsiteX75" fmla="*/ 681221 w 818381"/>
              <a:gd name="connsiteY75" fmla="*/ 89535 h 668655"/>
              <a:gd name="connsiteX76" fmla="*/ 694556 w 818381"/>
              <a:gd name="connsiteY76" fmla="*/ 106680 h 668655"/>
              <a:gd name="connsiteX77" fmla="*/ 700271 w 818381"/>
              <a:gd name="connsiteY77" fmla="*/ 110490 h 668655"/>
              <a:gd name="connsiteX78" fmla="*/ 709796 w 818381"/>
              <a:gd name="connsiteY78" fmla="*/ 120015 h 668655"/>
              <a:gd name="connsiteX79" fmla="*/ 713606 w 818381"/>
              <a:gd name="connsiteY79" fmla="*/ 125730 h 668655"/>
              <a:gd name="connsiteX80" fmla="*/ 725036 w 818381"/>
              <a:gd name="connsiteY80" fmla="*/ 135255 h 668655"/>
              <a:gd name="connsiteX81" fmla="*/ 738371 w 818381"/>
              <a:gd name="connsiteY81" fmla="*/ 150495 h 668655"/>
              <a:gd name="connsiteX82" fmla="*/ 745991 w 818381"/>
              <a:gd name="connsiteY82" fmla="*/ 161925 h 668655"/>
              <a:gd name="connsiteX83" fmla="*/ 749801 w 818381"/>
              <a:gd name="connsiteY83" fmla="*/ 167640 h 668655"/>
              <a:gd name="connsiteX84" fmla="*/ 755516 w 818381"/>
              <a:gd name="connsiteY84" fmla="*/ 173355 h 668655"/>
              <a:gd name="connsiteX85" fmla="*/ 770756 w 818381"/>
              <a:gd name="connsiteY85" fmla="*/ 194310 h 668655"/>
              <a:gd name="connsiteX86" fmla="*/ 776471 w 818381"/>
              <a:gd name="connsiteY86" fmla="*/ 200025 h 668655"/>
              <a:gd name="connsiteX87" fmla="*/ 784091 w 818381"/>
              <a:gd name="connsiteY87" fmla="*/ 211455 h 668655"/>
              <a:gd name="connsiteX88" fmla="*/ 787901 w 818381"/>
              <a:gd name="connsiteY88" fmla="*/ 217170 h 668655"/>
              <a:gd name="connsiteX89" fmla="*/ 793616 w 818381"/>
              <a:gd name="connsiteY89" fmla="*/ 222885 h 668655"/>
              <a:gd name="connsiteX90" fmla="*/ 806951 w 818381"/>
              <a:gd name="connsiteY90" fmla="*/ 238125 h 668655"/>
              <a:gd name="connsiteX91" fmla="*/ 814571 w 818381"/>
              <a:gd name="connsiteY91" fmla="*/ 249555 h 668655"/>
              <a:gd name="connsiteX92" fmla="*/ 818381 w 818381"/>
              <a:gd name="connsiteY92" fmla="*/ 255270 h 668655"/>
              <a:gd name="connsiteX93" fmla="*/ 814571 w 818381"/>
              <a:gd name="connsiteY93" fmla="*/ 280035 h 668655"/>
              <a:gd name="connsiteX94" fmla="*/ 810761 w 818381"/>
              <a:gd name="connsiteY94" fmla="*/ 291465 h 668655"/>
              <a:gd name="connsiteX95" fmla="*/ 808856 w 818381"/>
              <a:gd name="connsiteY95" fmla="*/ 297180 h 668655"/>
              <a:gd name="connsiteX96" fmla="*/ 805046 w 818381"/>
              <a:gd name="connsiteY96" fmla="*/ 302895 h 668655"/>
              <a:gd name="connsiteX97" fmla="*/ 799331 w 818381"/>
              <a:gd name="connsiteY97" fmla="*/ 316230 h 668655"/>
              <a:gd name="connsiteX98" fmla="*/ 795521 w 818381"/>
              <a:gd name="connsiteY98" fmla="*/ 321945 h 668655"/>
              <a:gd name="connsiteX99" fmla="*/ 791711 w 818381"/>
              <a:gd name="connsiteY99" fmla="*/ 333375 h 668655"/>
              <a:gd name="connsiteX100" fmla="*/ 787901 w 818381"/>
              <a:gd name="connsiteY100" fmla="*/ 339090 h 668655"/>
              <a:gd name="connsiteX101" fmla="*/ 784091 w 818381"/>
              <a:gd name="connsiteY101" fmla="*/ 350520 h 668655"/>
              <a:gd name="connsiteX102" fmla="*/ 780281 w 818381"/>
              <a:gd name="connsiteY102" fmla="*/ 361950 h 668655"/>
              <a:gd name="connsiteX103" fmla="*/ 772661 w 818381"/>
              <a:gd name="connsiteY103" fmla="*/ 373380 h 668655"/>
              <a:gd name="connsiteX104" fmla="*/ 768851 w 818381"/>
              <a:gd name="connsiteY104" fmla="*/ 384810 h 668655"/>
              <a:gd name="connsiteX105" fmla="*/ 761231 w 818381"/>
              <a:gd name="connsiteY105" fmla="*/ 401955 h 668655"/>
              <a:gd name="connsiteX106" fmla="*/ 757421 w 818381"/>
              <a:gd name="connsiteY106" fmla="*/ 407670 h 668655"/>
              <a:gd name="connsiteX107" fmla="*/ 753611 w 818381"/>
              <a:gd name="connsiteY107" fmla="*/ 415290 h 668655"/>
              <a:gd name="connsiteX108" fmla="*/ 749801 w 818381"/>
              <a:gd name="connsiteY108" fmla="*/ 421005 h 668655"/>
              <a:gd name="connsiteX109" fmla="*/ 738371 w 818381"/>
              <a:gd name="connsiteY109" fmla="*/ 440055 h 668655"/>
              <a:gd name="connsiteX110" fmla="*/ 715511 w 818381"/>
              <a:gd name="connsiteY110" fmla="*/ 474345 h 668655"/>
              <a:gd name="connsiteX111" fmla="*/ 709796 w 818381"/>
              <a:gd name="connsiteY111" fmla="*/ 480060 h 668655"/>
              <a:gd name="connsiteX112" fmla="*/ 705986 w 818381"/>
              <a:gd name="connsiteY112" fmla="*/ 485775 h 668655"/>
              <a:gd name="connsiteX113" fmla="*/ 698366 w 818381"/>
              <a:gd name="connsiteY113" fmla="*/ 493395 h 668655"/>
              <a:gd name="connsiteX114" fmla="*/ 685031 w 818381"/>
              <a:gd name="connsiteY114" fmla="*/ 510540 h 668655"/>
              <a:gd name="connsiteX115" fmla="*/ 677411 w 818381"/>
              <a:gd name="connsiteY115" fmla="*/ 518160 h 668655"/>
              <a:gd name="connsiteX116" fmla="*/ 671696 w 818381"/>
              <a:gd name="connsiteY116" fmla="*/ 525780 h 668655"/>
              <a:gd name="connsiteX117" fmla="*/ 667886 w 818381"/>
              <a:gd name="connsiteY117" fmla="*/ 531495 h 668655"/>
              <a:gd name="connsiteX118" fmla="*/ 660266 w 818381"/>
              <a:gd name="connsiteY118" fmla="*/ 537210 h 668655"/>
              <a:gd name="connsiteX119" fmla="*/ 650741 w 818381"/>
              <a:gd name="connsiteY119" fmla="*/ 548640 h 668655"/>
              <a:gd name="connsiteX120" fmla="*/ 639311 w 818381"/>
              <a:gd name="connsiteY120" fmla="*/ 556260 h 668655"/>
              <a:gd name="connsiteX121" fmla="*/ 631691 w 818381"/>
              <a:gd name="connsiteY121" fmla="*/ 561975 h 668655"/>
              <a:gd name="connsiteX122" fmla="*/ 624071 w 818381"/>
              <a:gd name="connsiteY122" fmla="*/ 565785 h 668655"/>
              <a:gd name="connsiteX123" fmla="*/ 618356 w 818381"/>
              <a:gd name="connsiteY123" fmla="*/ 569595 h 668655"/>
              <a:gd name="connsiteX124" fmla="*/ 610736 w 818381"/>
              <a:gd name="connsiteY124" fmla="*/ 573405 h 668655"/>
              <a:gd name="connsiteX125" fmla="*/ 597401 w 818381"/>
              <a:gd name="connsiteY125" fmla="*/ 584835 h 668655"/>
              <a:gd name="connsiteX126" fmla="*/ 585971 w 818381"/>
              <a:gd name="connsiteY126" fmla="*/ 590550 h 668655"/>
              <a:gd name="connsiteX127" fmla="*/ 574541 w 818381"/>
              <a:gd name="connsiteY127" fmla="*/ 598170 h 668655"/>
              <a:gd name="connsiteX128" fmla="*/ 563111 w 818381"/>
              <a:gd name="connsiteY128" fmla="*/ 605790 h 668655"/>
              <a:gd name="connsiteX129" fmla="*/ 557396 w 818381"/>
              <a:gd name="connsiteY129" fmla="*/ 609600 h 668655"/>
              <a:gd name="connsiteX130" fmla="*/ 551681 w 818381"/>
              <a:gd name="connsiteY130" fmla="*/ 615315 h 668655"/>
              <a:gd name="connsiteX131" fmla="*/ 545966 w 818381"/>
              <a:gd name="connsiteY131" fmla="*/ 617220 h 668655"/>
              <a:gd name="connsiteX132" fmla="*/ 528821 w 818381"/>
              <a:gd name="connsiteY132" fmla="*/ 626745 h 668655"/>
              <a:gd name="connsiteX133" fmla="*/ 505961 w 818381"/>
              <a:gd name="connsiteY133" fmla="*/ 638175 h 668655"/>
              <a:gd name="connsiteX134" fmla="*/ 500246 w 818381"/>
              <a:gd name="connsiteY134" fmla="*/ 640080 h 668655"/>
              <a:gd name="connsiteX135" fmla="*/ 488816 w 818381"/>
              <a:gd name="connsiteY135" fmla="*/ 645795 h 668655"/>
              <a:gd name="connsiteX136" fmla="*/ 483101 w 818381"/>
              <a:gd name="connsiteY136" fmla="*/ 649605 h 668655"/>
              <a:gd name="connsiteX137" fmla="*/ 471671 w 818381"/>
              <a:gd name="connsiteY137" fmla="*/ 653415 h 668655"/>
              <a:gd name="connsiteX138" fmla="*/ 465956 w 818381"/>
              <a:gd name="connsiteY138" fmla="*/ 655320 h 668655"/>
              <a:gd name="connsiteX139" fmla="*/ 460241 w 818381"/>
              <a:gd name="connsiteY139" fmla="*/ 657225 h 668655"/>
              <a:gd name="connsiteX140" fmla="*/ 441191 w 818381"/>
              <a:gd name="connsiteY140" fmla="*/ 661035 h 668655"/>
              <a:gd name="connsiteX141" fmla="*/ 422141 w 818381"/>
              <a:gd name="connsiteY141" fmla="*/ 664845 h 668655"/>
              <a:gd name="connsiteX142" fmla="*/ 378326 w 818381"/>
              <a:gd name="connsiteY142" fmla="*/ 668655 h 668655"/>
              <a:gd name="connsiteX143" fmla="*/ 364991 w 818381"/>
              <a:gd name="connsiteY143" fmla="*/ 666750 h 668655"/>
              <a:gd name="connsiteX144" fmla="*/ 349751 w 818381"/>
              <a:gd name="connsiteY144" fmla="*/ 664845 h 668655"/>
              <a:gd name="connsiteX145" fmla="*/ 338321 w 818381"/>
              <a:gd name="connsiteY145" fmla="*/ 661035 h 668655"/>
              <a:gd name="connsiteX146" fmla="*/ 326891 w 818381"/>
              <a:gd name="connsiteY146" fmla="*/ 659130 h 668655"/>
              <a:gd name="connsiteX147" fmla="*/ 317366 w 818381"/>
              <a:gd name="connsiteY147" fmla="*/ 657225 h 668655"/>
              <a:gd name="connsiteX148" fmla="*/ 302126 w 818381"/>
              <a:gd name="connsiteY148" fmla="*/ 655320 h 668655"/>
              <a:gd name="connsiteX149" fmla="*/ 294506 w 818381"/>
              <a:gd name="connsiteY149" fmla="*/ 653415 h 668655"/>
              <a:gd name="connsiteX150" fmla="*/ 283076 w 818381"/>
              <a:gd name="connsiteY150" fmla="*/ 651510 h 668655"/>
              <a:gd name="connsiteX151" fmla="*/ 265931 w 818381"/>
              <a:gd name="connsiteY151" fmla="*/ 647700 h 668655"/>
              <a:gd name="connsiteX152" fmla="*/ 254501 w 818381"/>
              <a:gd name="connsiteY152" fmla="*/ 643890 h 668655"/>
              <a:gd name="connsiteX153" fmla="*/ 248786 w 818381"/>
              <a:gd name="connsiteY153" fmla="*/ 641985 h 668655"/>
              <a:gd name="connsiteX154" fmla="*/ 243071 w 818381"/>
              <a:gd name="connsiteY154" fmla="*/ 636270 h 668655"/>
              <a:gd name="connsiteX155" fmla="*/ 237356 w 818381"/>
              <a:gd name="connsiteY155" fmla="*/ 634365 h 668655"/>
              <a:gd name="connsiteX156" fmla="*/ 231641 w 818381"/>
              <a:gd name="connsiteY156" fmla="*/ 630555 h 668655"/>
              <a:gd name="connsiteX157" fmla="*/ 218306 w 818381"/>
              <a:gd name="connsiteY157" fmla="*/ 619125 h 668655"/>
              <a:gd name="connsiteX158" fmla="*/ 212591 w 818381"/>
              <a:gd name="connsiteY158" fmla="*/ 615315 h 668655"/>
              <a:gd name="connsiteX159" fmla="*/ 206876 w 818381"/>
              <a:gd name="connsiteY159" fmla="*/ 609600 h 668655"/>
              <a:gd name="connsiteX160" fmla="*/ 201161 w 818381"/>
              <a:gd name="connsiteY160" fmla="*/ 605790 h 668655"/>
              <a:gd name="connsiteX161" fmla="*/ 195446 w 818381"/>
              <a:gd name="connsiteY161" fmla="*/ 600075 h 668655"/>
              <a:gd name="connsiteX162" fmla="*/ 189731 w 818381"/>
              <a:gd name="connsiteY162" fmla="*/ 596265 h 668655"/>
              <a:gd name="connsiteX163" fmla="*/ 184016 w 818381"/>
              <a:gd name="connsiteY163" fmla="*/ 590550 h 668655"/>
              <a:gd name="connsiteX164" fmla="*/ 178301 w 818381"/>
              <a:gd name="connsiteY164" fmla="*/ 586740 h 668655"/>
              <a:gd name="connsiteX165" fmla="*/ 172586 w 818381"/>
              <a:gd name="connsiteY165" fmla="*/ 581025 h 668655"/>
              <a:gd name="connsiteX166" fmla="*/ 161156 w 818381"/>
              <a:gd name="connsiteY166" fmla="*/ 573405 h 668655"/>
              <a:gd name="connsiteX167" fmla="*/ 149726 w 818381"/>
              <a:gd name="connsiteY167" fmla="*/ 565785 h 668655"/>
              <a:gd name="connsiteX168" fmla="*/ 144011 w 818381"/>
              <a:gd name="connsiteY168" fmla="*/ 560070 h 668655"/>
              <a:gd name="connsiteX169" fmla="*/ 138296 w 818381"/>
              <a:gd name="connsiteY169" fmla="*/ 556260 h 668655"/>
              <a:gd name="connsiteX170" fmla="*/ 126866 w 818381"/>
              <a:gd name="connsiteY170" fmla="*/ 546735 h 668655"/>
              <a:gd name="connsiteX171" fmla="*/ 117341 w 818381"/>
              <a:gd name="connsiteY171" fmla="*/ 537210 h 668655"/>
              <a:gd name="connsiteX172" fmla="*/ 109721 w 818381"/>
              <a:gd name="connsiteY172" fmla="*/ 525780 h 668655"/>
              <a:gd name="connsiteX173" fmla="*/ 104006 w 818381"/>
              <a:gd name="connsiteY173" fmla="*/ 520065 h 668655"/>
              <a:gd name="connsiteX174" fmla="*/ 96386 w 818381"/>
              <a:gd name="connsiteY174" fmla="*/ 508635 h 668655"/>
              <a:gd name="connsiteX175" fmla="*/ 92576 w 818381"/>
              <a:gd name="connsiteY175" fmla="*/ 502920 h 668655"/>
              <a:gd name="connsiteX176" fmla="*/ 86861 w 818381"/>
              <a:gd name="connsiteY176" fmla="*/ 497205 h 668655"/>
              <a:gd name="connsiteX177" fmla="*/ 83051 w 818381"/>
              <a:gd name="connsiteY177" fmla="*/ 489585 h 668655"/>
              <a:gd name="connsiteX178" fmla="*/ 75431 w 818381"/>
              <a:gd name="connsiteY178" fmla="*/ 478155 h 668655"/>
              <a:gd name="connsiteX179" fmla="*/ 69716 w 818381"/>
              <a:gd name="connsiteY179" fmla="*/ 472440 h 668655"/>
              <a:gd name="connsiteX180" fmla="*/ 65906 w 818381"/>
              <a:gd name="connsiteY180" fmla="*/ 464820 h 668655"/>
              <a:gd name="connsiteX181" fmla="*/ 54476 w 818381"/>
              <a:gd name="connsiteY181" fmla="*/ 447675 h 668655"/>
              <a:gd name="connsiteX182" fmla="*/ 50666 w 818381"/>
              <a:gd name="connsiteY182" fmla="*/ 441960 h 668655"/>
              <a:gd name="connsiteX183" fmla="*/ 44951 w 818381"/>
              <a:gd name="connsiteY183" fmla="*/ 438150 h 668655"/>
              <a:gd name="connsiteX184" fmla="*/ 35426 w 818381"/>
              <a:gd name="connsiteY184" fmla="*/ 428625 h 668655"/>
              <a:gd name="connsiteX185" fmla="*/ 25901 w 818381"/>
              <a:gd name="connsiteY185" fmla="*/ 417195 h 668655"/>
              <a:gd name="connsiteX186" fmla="*/ 20186 w 818381"/>
              <a:gd name="connsiteY186" fmla="*/ 411480 h 668655"/>
              <a:gd name="connsiteX187" fmla="*/ 10661 w 818381"/>
              <a:gd name="connsiteY187" fmla="*/ 398145 h 668655"/>
              <a:gd name="connsiteX188" fmla="*/ 4946 w 818381"/>
              <a:gd name="connsiteY188" fmla="*/ 388620 h 668655"/>
              <a:gd name="connsiteX189" fmla="*/ 6851 w 818381"/>
              <a:gd name="connsiteY189" fmla="*/ 379095 h 66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818381" h="668655">
                <a:moveTo>
                  <a:pt x="6851" y="379095"/>
                </a:moveTo>
                <a:lnTo>
                  <a:pt x="6851" y="379095"/>
                </a:lnTo>
                <a:cubicBezTo>
                  <a:pt x="10026" y="374650"/>
                  <a:pt x="13786" y="370570"/>
                  <a:pt x="16376" y="365760"/>
                </a:cubicBezTo>
                <a:cubicBezTo>
                  <a:pt x="31693" y="337313"/>
                  <a:pt x="9473" y="368614"/>
                  <a:pt x="25901" y="346710"/>
                </a:cubicBezTo>
                <a:cubicBezTo>
                  <a:pt x="26536" y="344805"/>
                  <a:pt x="27254" y="342926"/>
                  <a:pt x="27806" y="340995"/>
                </a:cubicBezTo>
                <a:cubicBezTo>
                  <a:pt x="28525" y="338478"/>
                  <a:pt x="28680" y="335781"/>
                  <a:pt x="29711" y="333375"/>
                </a:cubicBezTo>
                <a:cubicBezTo>
                  <a:pt x="30613" y="331271"/>
                  <a:pt x="32591" y="329752"/>
                  <a:pt x="33521" y="327660"/>
                </a:cubicBezTo>
                <a:cubicBezTo>
                  <a:pt x="35152" y="323990"/>
                  <a:pt x="36061" y="320040"/>
                  <a:pt x="37331" y="316230"/>
                </a:cubicBezTo>
                <a:lnTo>
                  <a:pt x="41141" y="304800"/>
                </a:lnTo>
                <a:cubicBezTo>
                  <a:pt x="41776" y="302895"/>
                  <a:pt x="41932" y="300756"/>
                  <a:pt x="43046" y="299085"/>
                </a:cubicBezTo>
                <a:cubicBezTo>
                  <a:pt x="49084" y="290028"/>
                  <a:pt x="46132" y="295542"/>
                  <a:pt x="50666" y="281940"/>
                </a:cubicBezTo>
                <a:cubicBezTo>
                  <a:pt x="51390" y="279768"/>
                  <a:pt x="53546" y="278317"/>
                  <a:pt x="54476" y="276225"/>
                </a:cubicBezTo>
                <a:cubicBezTo>
                  <a:pt x="56107" y="272555"/>
                  <a:pt x="56058" y="268137"/>
                  <a:pt x="58286" y="264795"/>
                </a:cubicBezTo>
                <a:cubicBezTo>
                  <a:pt x="59556" y="262890"/>
                  <a:pt x="61072" y="261128"/>
                  <a:pt x="62096" y="259080"/>
                </a:cubicBezTo>
                <a:cubicBezTo>
                  <a:pt x="65195" y="252882"/>
                  <a:pt x="62352" y="253109"/>
                  <a:pt x="67811" y="247650"/>
                </a:cubicBezTo>
                <a:cubicBezTo>
                  <a:pt x="69430" y="246031"/>
                  <a:pt x="71621" y="245110"/>
                  <a:pt x="73526" y="243840"/>
                </a:cubicBezTo>
                <a:cubicBezTo>
                  <a:pt x="76874" y="233796"/>
                  <a:pt x="73218" y="241923"/>
                  <a:pt x="81146" y="232410"/>
                </a:cubicBezTo>
                <a:cubicBezTo>
                  <a:pt x="82612" y="230651"/>
                  <a:pt x="83625" y="228558"/>
                  <a:pt x="84956" y="226695"/>
                </a:cubicBezTo>
                <a:cubicBezTo>
                  <a:pt x="86801" y="224111"/>
                  <a:pt x="88605" y="221486"/>
                  <a:pt x="90671" y="219075"/>
                </a:cubicBezTo>
                <a:cubicBezTo>
                  <a:pt x="92424" y="217030"/>
                  <a:pt x="94661" y="215430"/>
                  <a:pt x="96386" y="213360"/>
                </a:cubicBezTo>
                <a:cubicBezTo>
                  <a:pt x="97852" y="211601"/>
                  <a:pt x="98730" y="209404"/>
                  <a:pt x="100196" y="207645"/>
                </a:cubicBezTo>
                <a:cubicBezTo>
                  <a:pt x="101921" y="205575"/>
                  <a:pt x="104186" y="204000"/>
                  <a:pt x="105911" y="201930"/>
                </a:cubicBezTo>
                <a:cubicBezTo>
                  <a:pt x="107377" y="200171"/>
                  <a:pt x="108255" y="197974"/>
                  <a:pt x="109721" y="196215"/>
                </a:cubicBezTo>
                <a:cubicBezTo>
                  <a:pt x="111446" y="194145"/>
                  <a:pt x="113782" y="192627"/>
                  <a:pt x="115436" y="190500"/>
                </a:cubicBezTo>
                <a:cubicBezTo>
                  <a:pt x="127403" y="175113"/>
                  <a:pt x="117707" y="182636"/>
                  <a:pt x="128771" y="175260"/>
                </a:cubicBezTo>
                <a:lnTo>
                  <a:pt x="140201" y="158115"/>
                </a:lnTo>
                <a:cubicBezTo>
                  <a:pt x="141695" y="155873"/>
                  <a:pt x="144191" y="154470"/>
                  <a:pt x="145916" y="152400"/>
                </a:cubicBezTo>
                <a:cubicBezTo>
                  <a:pt x="147382" y="150641"/>
                  <a:pt x="148107" y="148304"/>
                  <a:pt x="149726" y="146685"/>
                </a:cubicBezTo>
                <a:cubicBezTo>
                  <a:pt x="151345" y="145066"/>
                  <a:pt x="153730" y="144396"/>
                  <a:pt x="155441" y="142875"/>
                </a:cubicBezTo>
                <a:cubicBezTo>
                  <a:pt x="159468" y="139295"/>
                  <a:pt x="162560" y="134678"/>
                  <a:pt x="166871" y="131445"/>
                </a:cubicBezTo>
                <a:cubicBezTo>
                  <a:pt x="169411" y="129540"/>
                  <a:pt x="172080" y="127796"/>
                  <a:pt x="174491" y="125730"/>
                </a:cubicBezTo>
                <a:cubicBezTo>
                  <a:pt x="176536" y="123977"/>
                  <a:pt x="178136" y="121740"/>
                  <a:pt x="180206" y="120015"/>
                </a:cubicBezTo>
                <a:cubicBezTo>
                  <a:pt x="181965" y="118549"/>
                  <a:pt x="184058" y="117536"/>
                  <a:pt x="185921" y="116205"/>
                </a:cubicBezTo>
                <a:cubicBezTo>
                  <a:pt x="188505" y="114360"/>
                  <a:pt x="190849" y="112173"/>
                  <a:pt x="193541" y="110490"/>
                </a:cubicBezTo>
                <a:cubicBezTo>
                  <a:pt x="195949" y="108985"/>
                  <a:pt x="198943" y="108454"/>
                  <a:pt x="201161" y="106680"/>
                </a:cubicBezTo>
                <a:cubicBezTo>
                  <a:pt x="205368" y="103314"/>
                  <a:pt x="207772" y="97660"/>
                  <a:pt x="212591" y="95250"/>
                </a:cubicBezTo>
                <a:cubicBezTo>
                  <a:pt x="215131" y="93980"/>
                  <a:pt x="217900" y="93091"/>
                  <a:pt x="220211" y="91440"/>
                </a:cubicBezTo>
                <a:cubicBezTo>
                  <a:pt x="222403" y="89874"/>
                  <a:pt x="223856" y="87450"/>
                  <a:pt x="225926" y="85725"/>
                </a:cubicBezTo>
                <a:cubicBezTo>
                  <a:pt x="227685" y="84259"/>
                  <a:pt x="229882" y="83381"/>
                  <a:pt x="231641" y="81915"/>
                </a:cubicBezTo>
                <a:cubicBezTo>
                  <a:pt x="233711" y="80190"/>
                  <a:pt x="235229" y="77854"/>
                  <a:pt x="237356" y="76200"/>
                </a:cubicBezTo>
                <a:cubicBezTo>
                  <a:pt x="240970" y="73389"/>
                  <a:pt x="244976" y="71120"/>
                  <a:pt x="248786" y="68580"/>
                </a:cubicBezTo>
                <a:lnTo>
                  <a:pt x="265931" y="57150"/>
                </a:lnTo>
                <a:lnTo>
                  <a:pt x="271646" y="53340"/>
                </a:lnTo>
                <a:cubicBezTo>
                  <a:pt x="273888" y="51846"/>
                  <a:pt x="275119" y="49119"/>
                  <a:pt x="277361" y="47625"/>
                </a:cubicBezTo>
                <a:cubicBezTo>
                  <a:pt x="279032" y="46511"/>
                  <a:pt x="281171" y="46355"/>
                  <a:pt x="283076" y="45720"/>
                </a:cubicBezTo>
                <a:cubicBezTo>
                  <a:pt x="299454" y="34801"/>
                  <a:pt x="278732" y="47892"/>
                  <a:pt x="294506" y="40005"/>
                </a:cubicBezTo>
                <a:cubicBezTo>
                  <a:pt x="296554" y="38981"/>
                  <a:pt x="298117" y="37097"/>
                  <a:pt x="300221" y="36195"/>
                </a:cubicBezTo>
                <a:cubicBezTo>
                  <a:pt x="302627" y="35164"/>
                  <a:pt x="305333" y="35042"/>
                  <a:pt x="307841" y="34290"/>
                </a:cubicBezTo>
                <a:cubicBezTo>
                  <a:pt x="313611" y="32559"/>
                  <a:pt x="319271" y="30480"/>
                  <a:pt x="324986" y="28575"/>
                </a:cubicBezTo>
                <a:cubicBezTo>
                  <a:pt x="332236" y="26158"/>
                  <a:pt x="331900" y="27517"/>
                  <a:pt x="338321" y="24765"/>
                </a:cubicBezTo>
                <a:cubicBezTo>
                  <a:pt x="340931" y="23646"/>
                  <a:pt x="343304" y="22010"/>
                  <a:pt x="345941" y="20955"/>
                </a:cubicBezTo>
                <a:cubicBezTo>
                  <a:pt x="349670" y="19463"/>
                  <a:pt x="353561" y="18415"/>
                  <a:pt x="357371" y="17145"/>
                </a:cubicBezTo>
                <a:lnTo>
                  <a:pt x="368801" y="13335"/>
                </a:lnTo>
                <a:lnTo>
                  <a:pt x="374516" y="11430"/>
                </a:lnTo>
                <a:lnTo>
                  <a:pt x="380231" y="9525"/>
                </a:lnTo>
                <a:cubicBezTo>
                  <a:pt x="382136" y="8255"/>
                  <a:pt x="383854" y="6645"/>
                  <a:pt x="385946" y="5715"/>
                </a:cubicBezTo>
                <a:cubicBezTo>
                  <a:pt x="391909" y="3065"/>
                  <a:pt x="398663" y="1583"/>
                  <a:pt x="404996" y="0"/>
                </a:cubicBezTo>
                <a:cubicBezTo>
                  <a:pt x="445658" y="2904"/>
                  <a:pt x="422790" y="1098"/>
                  <a:pt x="473576" y="5715"/>
                </a:cubicBezTo>
                <a:lnTo>
                  <a:pt x="494531" y="7620"/>
                </a:lnTo>
                <a:cubicBezTo>
                  <a:pt x="497706" y="8255"/>
                  <a:pt x="500837" y="9180"/>
                  <a:pt x="504056" y="9525"/>
                </a:cubicBezTo>
                <a:cubicBezTo>
                  <a:pt x="518633" y="11087"/>
                  <a:pt x="547871" y="13335"/>
                  <a:pt x="547871" y="13335"/>
                </a:cubicBezTo>
                <a:cubicBezTo>
                  <a:pt x="550411" y="13970"/>
                  <a:pt x="552924" y="14727"/>
                  <a:pt x="555491" y="15240"/>
                </a:cubicBezTo>
                <a:cubicBezTo>
                  <a:pt x="559279" y="15998"/>
                  <a:pt x="563150" y="16307"/>
                  <a:pt x="566921" y="17145"/>
                </a:cubicBezTo>
                <a:cubicBezTo>
                  <a:pt x="568881" y="17581"/>
                  <a:pt x="570705" y="18498"/>
                  <a:pt x="572636" y="19050"/>
                </a:cubicBezTo>
                <a:cubicBezTo>
                  <a:pt x="589380" y="23834"/>
                  <a:pt x="572268" y="18292"/>
                  <a:pt x="585971" y="22860"/>
                </a:cubicBezTo>
                <a:cubicBezTo>
                  <a:pt x="602349" y="33779"/>
                  <a:pt x="581627" y="20688"/>
                  <a:pt x="597401" y="28575"/>
                </a:cubicBezTo>
                <a:cubicBezTo>
                  <a:pt x="599449" y="29599"/>
                  <a:pt x="601024" y="31455"/>
                  <a:pt x="603116" y="32385"/>
                </a:cubicBezTo>
                <a:cubicBezTo>
                  <a:pt x="606786" y="34016"/>
                  <a:pt x="614546" y="36195"/>
                  <a:pt x="614546" y="36195"/>
                </a:cubicBezTo>
                <a:cubicBezTo>
                  <a:pt x="616451" y="37465"/>
                  <a:pt x="618213" y="38981"/>
                  <a:pt x="620261" y="40005"/>
                </a:cubicBezTo>
                <a:cubicBezTo>
                  <a:pt x="627827" y="43788"/>
                  <a:pt x="624672" y="39481"/>
                  <a:pt x="631691" y="45720"/>
                </a:cubicBezTo>
                <a:cubicBezTo>
                  <a:pt x="635718" y="49300"/>
                  <a:pt x="640132" y="52667"/>
                  <a:pt x="643121" y="57150"/>
                </a:cubicBezTo>
                <a:cubicBezTo>
                  <a:pt x="644391" y="59055"/>
                  <a:pt x="645312" y="61246"/>
                  <a:pt x="646931" y="62865"/>
                </a:cubicBezTo>
                <a:cubicBezTo>
                  <a:pt x="648550" y="64484"/>
                  <a:pt x="650887" y="65209"/>
                  <a:pt x="652646" y="66675"/>
                </a:cubicBezTo>
                <a:cubicBezTo>
                  <a:pt x="654716" y="68400"/>
                  <a:pt x="656291" y="70665"/>
                  <a:pt x="658361" y="72390"/>
                </a:cubicBezTo>
                <a:cubicBezTo>
                  <a:pt x="660120" y="73856"/>
                  <a:pt x="662365" y="74679"/>
                  <a:pt x="664076" y="76200"/>
                </a:cubicBezTo>
                <a:cubicBezTo>
                  <a:pt x="679496" y="89907"/>
                  <a:pt x="669437" y="85607"/>
                  <a:pt x="681221" y="89535"/>
                </a:cubicBezTo>
                <a:cubicBezTo>
                  <a:pt x="686531" y="97500"/>
                  <a:pt x="687841" y="101084"/>
                  <a:pt x="694556" y="106680"/>
                </a:cubicBezTo>
                <a:cubicBezTo>
                  <a:pt x="696315" y="108146"/>
                  <a:pt x="698366" y="109220"/>
                  <a:pt x="700271" y="110490"/>
                </a:cubicBezTo>
                <a:cubicBezTo>
                  <a:pt x="710431" y="125730"/>
                  <a:pt x="697096" y="107315"/>
                  <a:pt x="709796" y="120015"/>
                </a:cubicBezTo>
                <a:cubicBezTo>
                  <a:pt x="711415" y="121634"/>
                  <a:pt x="711987" y="124111"/>
                  <a:pt x="713606" y="125730"/>
                </a:cubicBezTo>
                <a:cubicBezTo>
                  <a:pt x="724613" y="136737"/>
                  <a:pt x="714113" y="121211"/>
                  <a:pt x="725036" y="135255"/>
                </a:cubicBezTo>
                <a:cubicBezTo>
                  <a:pt x="737003" y="150642"/>
                  <a:pt x="727307" y="143119"/>
                  <a:pt x="738371" y="150495"/>
                </a:cubicBezTo>
                <a:lnTo>
                  <a:pt x="745991" y="161925"/>
                </a:lnTo>
                <a:cubicBezTo>
                  <a:pt x="747261" y="163830"/>
                  <a:pt x="748182" y="166021"/>
                  <a:pt x="749801" y="167640"/>
                </a:cubicBezTo>
                <a:cubicBezTo>
                  <a:pt x="751706" y="169545"/>
                  <a:pt x="753763" y="171310"/>
                  <a:pt x="755516" y="173355"/>
                </a:cubicBezTo>
                <a:cubicBezTo>
                  <a:pt x="761165" y="179945"/>
                  <a:pt x="765107" y="187720"/>
                  <a:pt x="770756" y="194310"/>
                </a:cubicBezTo>
                <a:cubicBezTo>
                  <a:pt x="772509" y="196355"/>
                  <a:pt x="774817" y="197898"/>
                  <a:pt x="776471" y="200025"/>
                </a:cubicBezTo>
                <a:cubicBezTo>
                  <a:pt x="779282" y="203639"/>
                  <a:pt x="781551" y="207645"/>
                  <a:pt x="784091" y="211455"/>
                </a:cubicBezTo>
                <a:lnTo>
                  <a:pt x="787901" y="217170"/>
                </a:lnTo>
                <a:cubicBezTo>
                  <a:pt x="789395" y="219412"/>
                  <a:pt x="791962" y="220758"/>
                  <a:pt x="793616" y="222885"/>
                </a:cubicBezTo>
                <a:cubicBezTo>
                  <a:pt x="805583" y="238272"/>
                  <a:pt x="795887" y="230749"/>
                  <a:pt x="806951" y="238125"/>
                </a:cubicBezTo>
                <a:lnTo>
                  <a:pt x="814571" y="249555"/>
                </a:lnTo>
                <a:lnTo>
                  <a:pt x="818381" y="255270"/>
                </a:lnTo>
                <a:cubicBezTo>
                  <a:pt x="817978" y="258090"/>
                  <a:pt x="815452" y="276511"/>
                  <a:pt x="814571" y="280035"/>
                </a:cubicBezTo>
                <a:cubicBezTo>
                  <a:pt x="813597" y="283931"/>
                  <a:pt x="812031" y="287655"/>
                  <a:pt x="810761" y="291465"/>
                </a:cubicBezTo>
                <a:cubicBezTo>
                  <a:pt x="810126" y="293370"/>
                  <a:pt x="809970" y="295509"/>
                  <a:pt x="808856" y="297180"/>
                </a:cubicBezTo>
                <a:cubicBezTo>
                  <a:pt x="807586" y="299085"/>
                  <a:pt x="806070" y="300847"/>
                  <a:pt x="805046" y="302895"/>
                </a:cubicBezTo>
                <a:cubicBezTo>
                  <a:pt x="794360" y="324267"/>
                  <a:pt x="815187" y="288481"/>
                  <a:pt x="799331" y="316230"/>
                </a:cubicBezTo>
                <a:cubicBezTo>
                  <a:pt x="798195" y="318218"/>
                  <a:pt x="796451" y="319853"/>
                  <a:pt x="795521" y="321945"/>
                </a:cubicBezTo>
                <a:cubicBezTo>
                  <a:pt x="793890" y="325615"/>
                  <a:pt x="793939" y="330033"/>
                  <a:pt x="791711" y="333375"/>
                </a:cubicBezTo>
                <a:cubicBezTo>
                  <a:pt x="790441" y="335280"/>
                  <a:pt x="788831" y="336998"/>
                  <a:pt x="787901" y="339090"/>
                </a:cubicBezTo>
                <a:cubicBezTo>
                  <a:pt x="786270" y="342760"/>
                  <a:pt x="785361" y="346710"/>
                  <a:pt x="784091" y="350520"/>
                </a:cubicBezTo>
                <a:lnTo>
                  <a:pt x="780281" y="361950"/>
                </a:lnTo>
                <a:cubicBezTo>
                  <a:pt x="778833" y="366294"/>
                  <a:pt x="775201" y="369570"/>
                  <a:pt x="772661" y="373380"/>
                </a:cubicBezTo>
                <a:cubicBezTo>
                  <a:pt x="770433" y="376722"/>
                  <a:pt x="771079" y="381468"/>
                  <a:pt x="768851" y="384810"/>
                </a:cubicBezTo>
                <a:cubicBezTo>
                  <a:pt x="762813" y="393867"/>
                  <a:pt x="765765" y="388353"/>
                  <a:pt x="761231" y="401955"/>
                </a:cubicBezTo>
                <a:cubicBezTo>
                  <a:pt x="760507" y="404127"/>
                  <a:pt x="758557" y="405682"/>
                  <a:pt x="757421" y="407670"/>
                </a:cubicBezTo>
                <a:cubicBezTo>
                  <a:pt x="756012" y="410136"/>
                  <a:pt x="755020" y="412824"/>
                  <a:pt x="753611" y="415290"/>
                </a:cubicBezTo>
                <a:cubicBezTo>
                  <a:pt x="752475" y="417278"/>
                  <a:pt x="750937" y="419017"/>
                  <a:pt x="749801" y="421005"/>
                </a:cubicBezTo>
                <a:cubicBezTo>
                  <a:pt x="738085" y="441507"/>
                  <a:pt x="757012" y="412094"/>
                  <a:pt x="738371" y="440055"/>
                </a:cubicBezTo>
                <a:lnTo>
                  <a:pt x="715511" y="474345"/>
                </a:lnTo>
                <a:cubicBezTo>
                  <a:pt x="714017" y="476587"/>
                  <a:pt x="711521" y="477990"/>
                  <a:pt x="709796" y="480060"/>
                </a:cubicBezTo>
                <a:cubicBezTo>
                  <a:pt x="708330" y="481819"/>
                  <a:pt x="707476" y="484037"/>
                  <a:pt x="705986" y="485775"/>
                </a:cubicBezTo>
                <a:cubicBezTo>
                  <a:pt x="703648" y="488502"/>
                  <a:pt x="700686" y="490653"/>
                  <a:pt x="698366" y="493395"/>
                </a:cubicBezTo>
                <a:cubicBezTo>
                  <a:pt x="693689" y="498922"/>
                  <a:pt x="690151" y="505420"/>
                  <a:pt x="685031" y="510540"/>
                </a:cubicBezTo>
                <a:cubicBezTo>
                  <a:pt x="682491" y="513080"/>
                  <a:pt x="679776" y="515457"/>
                  <a:pt x="677411" y="518160"/>
                </a:cubicBezTo>
                <a:cubicBezTo>
                  <a:pt x="675320" y="520549"/>
                  <a:pt x="673541" y="523196"/>
                  <a:pt x="671696" y="525780"/>
                </a:cubicBezTo>
                <a:cubicBezTo>
                  <a:pt x="670365" y="527643"/>
                  <a:pt x="669505" y="529876"/>
                  <a:pt x="667886" y="531495"/>
                </a:cubicBezTo>
                <a:cubicBezTo>
                  <a:pt x="665641" y="533740"/>
                  <a:pt x="662511" y="534965"/>
                  <a:pt x="660266" y="537210"/>
                </a:cubicBezTo>
                <a:cubicBezTo>
                  <a:pt x="649259" y="548217"/>
                  <a:pt x="664785" y="537717"/>
                  <a:pt x="650741" y="548640"/>
                </a:cubicBezTo>
                <a:cubicBezTo>
                  <a:pt x="647127" y="551451"/>
                  <a:pt x="643121" y="553720"/>
                  <a:pt x="639311" y="556260"/>
                </a:cubicBezTo>
                <a:cubicBezTo>
                  <a:pt x="636669" y="558021"/>
                  <a:pt x="634383" y="560292"/>
                  <a:pt x="631691" y="561975"/>
                </a:cubicBezTo>
                <a:cubicBezTo>
                  <a:pt x="629283" y="563480"/>
                  <a:pt x="626537" y="564376"/>
                  <a:pt x="624071" y="565785"/>
                </a:cubicBezTo>
                <a:cubicBezTo>
                  <a:pt x="622083" y="566921"/>
                  <a:pt x="620344" y="568459"/>
                  <a:pt x="618356" y="569595"/>
                </a:cubicBezTo>
                <a:cubicBezTo>
                  <a:pt x="615890" y="571004"/>
                  <a:pt x="613144" y="571900"/>
                  <a:pt x="610736" y="573405"/>
                </a:cubicBezTo>
                <a:cubicBezTo>
                  <a:pt x="599321" y="580539"/>
                  <a:pt x="606752" y="577042"/>
                  <a:pt x="597401" y="584835"/>
                </a:cubicBezTo>
                <a:cubicBezTo>
                  <a:pt x="592477" y="588938"/>
                  <a:pt x="591699" y="588641"/>
                  <a:pt x="585971" y="590550"/>
                </a:cubicBezTo>
                <a:cubicBezTo>
                  <a:pt x="582161" y="593090"/>
                  <a:pt x="577779" y="594932"/>
                  <a:pt x="574541" y="598170"/>
                </a:cubicBezTo>
                <a:cubicBezTo>
                  <a:pt x="567406" y="605305"/>
                  <a:pt x="571382" y="603033"/>
                  <a:pt x="563111" y="605790"/>
                </a:cubicBezTo>
                <a:cubicBezTo>
                  <a:pt x="561206" y="607060"/>
                  <a:pt x="559155" y="608134"/>
                  <a:pt x="557396" y="609600"/>
                </a:cubicBezTo>
                <a:cubicBezTo>
                  <a:pt x="555326" y="611325"/>
                  <a:pt x="553923" y="613821"/>
                  <a:pt x="551681" y="615315"/>
                </a:cubicBezTo>
                <a:cubicBezTo>
                  <a:pt x="550010" y="616429"/>
                  <a:pt x="547871" y="616585"/>
                  <a:pt x="545966" y="617220"/>
                </a:cubicBezTo>
                <a:cubicBezTo>
                  <a:pt x="519758" y="634692"/>
                  <a:pt x="544628" y="619560"/>
                  <a:pt x="528821" y="626745"/>
                </a:cubicBezTo>
                <a:cubicBezTo>
                  <a:pt x="521065" y="630270"/>
                  <a:pt x="513581" y="634365"/>
                  <a:pt x="505961" y="638175"/>
                </a:cubicBezTo>
                <a:cubicBezTo>
                  <a:pt x="504165" y="639073"/>
                  <a:pt x="502151" y="639445"/>
                  <a:pt x="500246" y="640080"/>
                </a:cubicBezTo>
                <a:cubicBezTo>
                  <a:pt x="483868" y="650999"/>
                  <a:pt x="504590" y="637908"/>
                  <a:pt x="488816" y="645795"/>
                </a:cubicBezTo>
                <a:cubicBezTo>
                  <a:pt x="486768" y="646819"/>
                  <a:pt x="485193" y="648675"/>
                  <a:pt x="483101" y="649605"/>
                </a:cubicBezTo>
                <a:cubicBezTo>
                  <a:pt x="479431" y="651236"/>
                  <a:pt x="475481" y="652145"/>
                  <a:pt x="471671" y="653415"/>
                </a:cubicBezTo>
                <a:lnTo>
                  <a:pt x="465956" y="655320"/>
                </a:lnTo>
                <a:cubicBezTo>
                  <a:pt x="464051" y="655955"/>
                  <a:pt x="462210" y="656831"/>
                  <a:pt x="460241" y="657225"/>
                </a:cubicBezTo>
                <a:lnTo>
                  <a:pt x="441191" y="661035"/>
                </a:lnTo>
                <a:cubicBezTo>
                  <a:pt x="426047" y="664064"/>
                  <a:pt x="441725" y="662234"/>
                  <a:pt x="422141" y="664845"/>
                </a:cubicBezTo>
                <a:cubicBezTo>
                  <a:pt x="405472" y="667067"/>
                  <a:pt x="396263" y="667374"/>
                  <a:pt x="378326" y="668655"/>
                </a:cubicBezTo>
                <a:lnTo>
                  <a:pt x="364991" y="666750"/>
                </a:lnTo>
                <a:cubicBezTo>
                  <a:pt x="359916" y="666073"/>
                  <a:pt x="354757" y="665918"/>
                  <a:pt x="349751" y="664845"/>
                </a:cubicBezTo>
                <a:cubicBezTo>
                  <a:pt x="345824" y="664004"/>
                  <a:pt x="342131" y="662305"/>
                  <a:pt x="338321" y="661035"/>
                </a:cubicBezTo>
                <a:cubicBezTo>
                  <a:pt x="334657" y="659814"/>
                  <a:pt x="330691" y="659821"/>
                  <a:pt x="326891" y="659130"/>
                </a:cubicBezTo>
                <a:cubicBezTo>
                  <a:pt x="323705" y="658551"/>
                  <a:pt x="320566" y="657717"/>
                  <a:pt x="317366" y="657225"/>
                </a:cubicBezTo>
                <a:cubicBezTo>
                  <a:pt x="312306" y="656447"/>
                  <a:pt x="307176" y="656162"/>
                  <a:pt x="302126" y="655320"/>
                </a:cubicBezTo>
                <a:cubicBezTo>
                  <a:pt x="299543" y="654890"/>
                  <a:pt x="297073" y="653928"/>
                  <a:pt x="294506" y="653415"/>
                </a:cubicBezTo>
                <a:cubicBezTo>
                  <a:pt x="290718" y="652657"/>
                  <a:pt x="286876" y="652201"/>
                  <a:pt x="283076" y="651510"/>
                </a:cubicBezTo>
                <a:cubicBezTo>
                  <a:pt x="278474" y="650673"/>
                  <a:pt x="270635" y="649111"/>
                  <a:pt x="265931" y="647700"/>
                </a:cubicBezTo>
                <a:cubicBezTo>
                  <a:pt x="262084" y="646546"/>
                  <a:pt x="258311" y="645160"/>
                  <a:pt x="254501" y="643890"/>
                </a:cubicBezTo>
                <a:lnTo>
                  <a:pt x="248786" y="641985"/>
                </a:lnTo>
                <a:cubicBezTo>
                  <a:pt x="246881" y="640080"/>
                  <a:pt x="245313" y="637764"/>
                  <a:pt x="243071" y="636270"/>
                </a:cubicBezTo>
                <a:cubicBezTo>
                  <a:pt x="241400" y="635156"/>
                  <a:pt x="239152" y="635263"/>
                  <a:pt x="237356" y="634365"/>
                </a:cubicBezTo>
                <a:cubicBezTo>
                  <a:pt x="235308" y="633341"/>
                  <a:pt x="233504" y="631886"/>
                  <a:pt x="231641" y="630555"/>
                </a:cubicBezTo>
                <a:cubicBezTo>
                  <a:pt x="211665" y="616286"/>
                  <a:pt x="234922" y="632971"/>
                  <a:pt x="218306" y="619125"/>
                </a:cubicBezTo>
                <a:cubicBezTo>
                  <a:pt x="216547" y="617659"/>
                  <a:pt x="214350" y="616781"/>
                  <a:pt x="212591" y="615315"/>
                </a:cubicBezTo>
                <a:cubicBezTo>
                  <a:pt x="210521" y="613590"/>
                  <a:pt x="208946" y="611325"/>
                  <a:pt x="206876" y="609600"/>
                </a:cubicBezTo>
                <a:cubicBezTo>
                  <a:pt x="205117" y="608134"/>
                  <a:pt x="202920" y="607256"/>
                  <a:pt x="201161" y="605790"/>
                </a:cubicBezTo>
                <a:cubicBezTo>
                  <a:pt x="199091" y="604065"/>
                  <a:pt x="197516" y="601800"/>
                  <a:pt x="195446" y="600075"/>
                </a:cubicBezTo>
                <a:cubicBezTo>
                  <a:pt x="193687" y="598609"/>
                  <a:pt x="191490" y="597731"/>
                  <a:pt x="189731" y="596265"/>
                </a:cubicBezTo>
                <a:cubicBezTo>
                  <a:pt x="187661" y="594540"/>
                  <a:pt x="186086" y="592275"/>
                  <a:pt x="184016" y="590550"/>
                </a:cubicBezTo>
                <a:cubicBezTo>
                  <a:pt x="182257" y="589084"/>
                  <a:pt x="180060" y="588206"/>
                  <a:pt x="178301" y="586740"/>
                </a:cubicBezTo>
                <a:cubicBezTo>
                  <a:pt x="176231" y="585015"/>
                  <a:pt x="174713" y="582679"/>
                  <a:pt x="172586" y="581025"/>
                </a:cubicBezTo>
                <a:cubicBezTo>
                  <a:pt x="168972" y="578214"/>
                  <a:pt x="164966" y="575945"/>
                  <a:pt x="161156" y="573405"/>
                </a:cubicBezTo>
                <a:lnTo>
                  <a:pt x="149726" y="565785"/>
                </a:lnTo>
                <a:cubicBezTo>
                  <a:pt x="147484" y="564291"/>
                  <a:pt x="146081" y="561795"/>
                  <a:pt x="144011" y="560070"/>
                </a:cubicBezTo>
                <a:cubicBezTo>
                  <a:pt x="142252" y="558604"/>
                  <a:pt x="140055" y="557726"/>
                  <a:pt x="138296" y="556260"/>
                </a:cubicBezTo>
                <a:cubicBezTo>
                  <a:pt x="123628" y="544037"/>
                  <a:pt x="141055" y="556195"/>
                  <a:pt x="126866" y="546735"/>
                </a:cubicBezTo>
                <a:cubicBezTo>
                  <a:pt x="111626" y="523875"/>
                  <a:pt x="135121" y="557530"/>
                  <a:pt x="117341" y="537210"/>
                </a:cubicBezTo>
                <a:cubicBezTo>
                  <a:pt x="114326" y="533764"/>
                  <a:pt x="112959" y="529018"/>
                  <a:pt x="109721" y="525780"/>
                </a:cubicBezTo>
                <a:cubicBezTo>
                  <a:pt x="107816" y="523875"/>
                  <a:pt x="105660" y="522192"/>
                  <a:pt x="104006" y="520065"/>
                </a:cubicBezTo>
                <a:cubicBezTo>
                  <a:pt x="101195" y="516451"/>
                  <a:pt x="98926" y="512445"/>
                  <a:pt x="96386" y="508635"/>
                </a:cubicBezTo>
                <a:cubicBezTo>
                  <a:pt x="95116" y="506730"/>
                  <a:pt x="94195" y="504539"/>
                  <a:pt x="92576" y="502920"/>
                </a:cubicBezTo>
                <a:cubicBezTo>
                  <a:pt x="90671" y="501015"/>
                  <a:pt x="88427" y="499397"/>
                  <a:pt x="86861" y="497205"/>
                </a:cubicBezTo>
                <a:cubicBezTo>
                  <a:pt x="85210" y="494894"/>
                  <a:pt x="84512" y="492020"/>
                  <a:pt x="83051" y="489585"/>
                </a:cubicBezTo>
                <a:cubicBezTo>
                  <a:pt x="80695" y="485658"/>
                  <a:pt x="77971" y="481965"/>
                  <a:pt x="75431" y="478155"/>
                </a:cubicBezTo>
                <a:cubicBezTo>
                  <a:pt x="73937" y="475913"/>
                  <a:pt x="71282" y="474632"/>
                  <a:pt x="69716" y="472440"/>
                </a:cubicBezTo>
                <a:cubicBezTo>
                  <a:pt x="68065" y="470129"/>
                  <a:pt x="67367" y="467255"/>
                  <a:pt x="65906" y="464820"/>
                </a:cubicBezTo>
                <a:lnTo>
                  <a:pt x="54476" y="447675"/>
                </a:lnTo>
                <a:cubicBezTo>
                  <a:pt x="53206" y="445770"/>
                  <a:pt x="52571" y="443230"/>
                  <a:pt x="50666" y="441960"/>
                </a:cubicBezTo>
                <a:lnTo>
                  <a:pt x="44951" y="438150"/>
                </a:lnTo>
                <a:cubicBezTo>
                  <a:pt x="37966" y="427672"/>
                  <a:pt x="44951" y="436562"/>
                  <a:pt x="35426" y="428625"/>
                </a:cubicBezTo>
                <a:cubicBezTo>
                  <a:pt x="26319" y="421036"/>
                  <a:pt x="32712" y="425369"/>
                  <a:pt x="25901" y="417195"/>
                </a:cubicBezTo>
                <a:cubicBezTo>
                  <a:pt x="24176" y="415125"/>
                  <a:pt x="21939" y="413525"/>
                  <a:pt x="20186" y="411480"/>
                </a:cubicBezTo>
                <a:cubicBezTo>
                  <a:pt x="17607" y="408471"/>
                  <a:pt x="12980" y="401856"/>
                  <a:pt x="10661" y="398145"/>
                </a:cubicBezTo>
                <a:cubicBezTo>
                  <a:pt x="8699" y="395005"/>
                  <a:pt x="6602" y="391932"/>
                  <a:pt x="4946" y="388620"/>
                </a:cubicBezTo>
                <a:cubicBezTo>
                  <a:pt x="0" y="378728"/>
                  <a:pt x="6533" y="380683"/>
                  <a:pt x="6851" y="379095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 (Modified)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1412776"/>
            <a:ext cx="3240360" cy="2304256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sz="2000" b="1" dirty="0" smtClean="0">
                <a:latin typeface="Courier New" pitchFamily="49" charset="0"/>
              </a:rPr>
              <a:t>void</a:t>
            </a:r>
            <a:r>
              <a:rPr kumimoji="0" lang="en-US" altLang="ko-KR" sz="2000" dirty="0" smtClean="0">
                <a:latin typeface="Courier New" pitchFamily="49" charset="0"/>
              </a:rPr>
              <a:t> A(){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h </a:t>
            </a:r>
            <a:r>
              <a:rPr kumimoji="0" lang="en-US" altLang="ko-KR" sz="2000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  g=</a:t>
            </a:r>
            <a:r>
              <a:rPr kumimoji="0" lang="en-US" altLang="ko-KR" sz="2000" dirty="0" smtClean="0">
                <a:latin typeface="Courier New" pitchFamily="49" charset="0"/>
              </a:rPr>
              <a:t>B(</a:t>
            </a:r>
            <a:r>
              <a:rPr kumimoji="0" lang="en-US" altLang="ko-KR" sz="2000" dirty="0" err="1" smtClean="0">
                <a:latin typeface="Courier New" pitchFamily="49" charset="0"/>
              </a:rPr>
              <a:t>g,h</a:t>
            </a:r>
            <a:r>
              <a:rPr kumimoji="0" lang="en-US" altLang="ko-KR" sz="2000" dirty="0" smtClean="0">
                <a:latin typeface="Courier New" pitchFamily="49" charset="0"/>
              </a:rPr>
              <a:t>);</a:t>
            </a:r>
            <a:endParaRPr kumimoji="0" lang="en-US" altLang="ko-KR" sz="2000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g=B(</a:t>
            </a:r>
            <a:r>
              <a:rPr kumimoji="0" lang="en-US" altLang="ko-KR" sz="2000" dirty="0" err="1" smtClean="0">
                <a:latin typeface="Courier New" pitchFamily="49" charset="0"/>
              </a:rPr>
              <a:t>g,h</a:t>
            </a:r>
            <a:r>
              <a:rPr kumimoji="0" lang="en-US" altLang="ko-KR" sz="2000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sz="2000" b="1" dirty="0" smtClean="0">
                <a:latin typeface="Courier New" pitchFamily="49" charset="0"/>
              </a:rPr>
              <a:t>  assert</a:t>
            </a:r>
            <a:r>
              <a:rPr lang="en-US" altLang="ko-KR" sz="2000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sz="2000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3933056"/>
            <a:ext cx="3240360" cy="2304256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sz="2000" b="1" dirty="0">
                <a:latin typeface="Courier New" pitchFamily="49" charset="0"/>
              </a:rPr>
              <a:t>void</a:t>
            </a:r>
            <a:r>
              <a:rPr kumimoji="0" lang="en-US" altLang="ko-KR" sz="2000" dirty="0">
                <a:latin typeface="Courier New" pitchFamily="49" charset="0"/>
              </a:rPr>
              <a:t> </a:t>
            </a:r>
            <a:r>
              <a:rPr kumimoji="0" lang="en-US" altLang="ko-KR" sz="2000" dirty="0" smtClean="0">
                <a:latin typeface="Courier New" pitchFamily="49" charset="0"/>
              </a:rPr>
              <a:t>B(a1,a2){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  </a:t>
            </a:r>
            <a:r>
              <a:rPr kumimoji="0" lang="en-US" altLang="ko-KR" sz="2000" b="1" dirty="0" smtClean="0">
                <a:latin typeface="Courier New" pitchFamily="49" charset="0"/>
              </a:rPr>
              <a:t>if</a:t>
            </a:r>
            <a:r>
              <a:rPr kumimoji="0" lang="en-US" altLang="ko-KR" sz="2000" dirty="0" smtClean="0">
                <a:latin typeface="Courier New" pitchFamily="49" charset="0"/>
              </a:rPr>
              <a:t> </a:t>
            </a:r>
            <a:r>
              <a:rPr kumimoji="0" lang="en-US" altLang="ko-KR" sz="2000" dirty="0">
                <a:latin typeface="Courier New" pitchFamily="49" charset="0"/>
              </a:rPr>
              <a:t>(a1</a:t>
            </a:r>
            <a:r>
              <a:rPr kumimoji="0" lang="en-US" altLang="ko-KR" sz="2000" dirty="0" smtClean="0">
                <a:latin typeface="Courier New" pitchFamily="49" charset="0"/>
              </a:rPr>
              <a:t>)</a:t>
            </a:r>
            <a:endParaRPr kumimoji="0" lang="en-US" altLang="ko-KR" sz="2000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  </a:t>
            </a:r>
            <a:r>
              <a:rPr kumimoji="0" lang="en-US" altLang="ko-KR" sz="2000" b="1" dirty="0" smtClean="0">
                <a:latin typeface="Courier New" pitchFamily="49" charset="0"/>
              </a:rPr>
              <a:t>return</a:t>
            </a:r>
            <a:r>
              <a:rPr kumimoji="0" lang="en-US" altLang="ko-KR" sz="2000" dirty="0" smtClean="0">
                <a:latin typeface="Courier New" pitchFamily="49" charset="0"/>
              </a:rPr>
              <a:t> B(a2,a1</a:t>
            </a:r>
            <a:r>
              <a:rPr kumimoji="0" lang="en-US" altLang="ko-KR" sz="2000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sz="2000" b="1" dirty="0" smtClean="0">
                <a:latin typeface="Courier New" pitchFamily="49" charset="0"/>
              </a:rPr>
              <a:t>  else</a:t>
            </a:r>
            <a:endParaRPr kumimoji="0" lang="en-US" altLang="ko-KR" sz="2000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sz="2000" dirty="0" smtClean="0">
                <a:latin typeface="Courier New" pitchFamily="49" charset="0"/>
              </a:rPr>
              <a:t>    </a:t>
            </a:r>
            <a:r>
              <a:rPr kumimoji="0" lang="en-US" altLang="ko-KR" sz="2000" b="1" dirty="0" smtClean="0">
                <a:latin typeface="Courier New" pitchFamily="49" charset="0"/>
              </a:rPr>
              <a:t>return</a:t>
            </a:r>
            <a:r>
              <a:rPr kumimoji="0" lang="en-US" altLang="ko-KR" sz="2000" dirty="0" smtClean="0">
                <a:latin typeface="Courier New" pitchFamily="49" charset="0"/>
              </a:rPr>
              <a:t> </a:t>
            </a:r>
            <a:r>
              <a:rPr kumimoji="0" lang="en-US" altLang="ko-KR" sz="2000" dirty="0">
                <a:latin typeface="Courier New" pitchFamily="49" charset="0"/>
              </a:rPr>
              <a:t>a2</a:t>
            </a:r>
            <a:r>
              <a:rPr kumimoji="0" lang="en-US" altLang="ko-KR" sz="2000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sz="2000" dirty="0" smtClean="0">
                <a:latin typeface="Courier New" pitchFamily="49" charset="0"/>
              </a:rPr>
              <a:t>}</a:t>
            </a:r>
            <a:endParaRPr kumimoji="0" lang="en-US" altLang="ko-KR" sz="2000" dirty="0">
              <a:latin typeface="Courier New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4"/>
          </p:cNvCxnSpPr>
          <p:nvPr/>
        </p:nvCxnSpPr>
        <p:spPr>
          <a:xfrm rot="5400000">
            <a:off x="3347864" y="3537012"/>
            <a:ext cx="50405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07904" y="3347700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211960" y="4869160"/>
            <a:ext cx="327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Establish summary edge 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  <a:p>
            <a:r>
              <a:rPr lang="en-US" altLang="zh-TW" dirty="0" smtClean="0">
                <a:sym typeface="Wingdings" pitchFamily="2" charset="2"/>
              </a:rPr>
              <a:t>Add it to node 2 @ ART (1)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7117431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7020272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765503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7111231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4"/>
          </p:cNvCxnSpPr>
          <p:nvPr/>
        </p:nvCxnSpPr>
        <p:spPr>
          <a:xfrm rot="5400000">
            <a:off x="3347864" y="3537012"/>
            <a:ext cx="50405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07905" y="321297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SE(a)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43608" y="5733256"/>
            <a:ext cx="173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Summary edges </a:t>
            </a:r>
          </a:p>
          <a:p>
            <a:r>
              <a:rPr lang="en-US" altLang="zh-TW" dirty="0" smtClean="0"/>
              <a:t>(a) 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</p:txBody>
      </p:sp>
      <p:sp>
        <p:nvSpPr>
          <p:cNvPr id="48" name="橢圓 47"/>
          <p:cNvSpPr/>
          <p:nvPr/>
        </p:nvSpPr>
        <p:spPr>
          <a:xfrm>
            <a:off x="7117431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7020272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765503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7111231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377668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3923928" y="3840330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3383073" y="4486390"/>
            <a:ext cx="50405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DDA4-0634-4D7E-BCE5-DD78C0C575F7}" type="slidenum">
              <a:rPr lang="en-US" altLang="zh-TW"/>
              <a:pPr/>
              <a:t>9</a:t>
            </a:fld>
            <a:endParaRPr lang="en-US" altLang="zh-TW" dirty="0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First-Order </a:t>
            </a:r>
            <a:r>
              <a:rPr lang="en-US" altLang="zh-TW" dirty="0" smtClean="0">
                <a:ea typeface="新細明體" charset="-120"/>
              </a:rPr>
              <a:t>Logic: A Quick Review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600200"/>
            <a:ext cx="8892480" cy="4525963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zh-TW" dirty="0" smtClean="0">
                <a:ea typeface="新細明體" charset="-120"/>
              </a:rPr>
              <a:t>Logical Symbols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Propositional connectives: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Ç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Æ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: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!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$</a:t>
            </a:r>
            <a:endParaRPr lang="en-US" altLang="zh-TW" dirty="0" smtClean="0">
              <a:latin typeface="cmsy10" pitchFamily="34" charset="0"/>
              <a:ea typeface="新細明體" charset="-120"/>
            </a:endParaRP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Variables: v1, v2, . . .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Quantifiers: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8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9</a:t>
            </a:r>
            <a:r>
              <a:rPr lang="en-US" altLang="zh-TW" dirty="0" smtClean="0">
                <a:ea typeface="新細明體" charset="-120"/>
              </a:rPr>
              <a:t> </a:t>
            </a:r>
          </a:p>
          <a:p>
            <a:pPr lvl="1">
              <a:defRPr/>
            </a:pPr>
            <a:r>
              <a:rPr lang="en-US" altLang="zh-TW" dirty="0" smtClean="0">
                <a:ea typeface="新細明體" charset="-120"/>
              </a:rPr>
              <a:t>Non-logical Symbols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Functions: +, -, *, </a:t>
            </a:r>
            <a:r>
              <a:rPr lang="en-US" altLang="zh-TW" dirty="0" err="1" smtClean="0">
                <a:ea typeface="新細明體" charset="-120"/>
              </a:rPr>
              <a:t>suc</a:t>
            </a:r>
            <a:r>
              <a:rPr lang="en-US" altLang="zh-TW" dirty="0" smtClean="0">
                <a:ea typeface="新細明體" charset="-120"/>
              </a:rPr>
              <a:t>, …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Predicates: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·</a:t>
            </a:r>
            <a:r>
              <a:rPr lang="en-US" altLang="zh-TW" dirty="0" smtClean="0">
                <a:ea typeface="新細明體" charset="-120"/>
              </a:rPr>
              <a:t>, = , …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Constant symbols: 0, 1, null, …</a:t>
            </a:r>
          </a:p>
          <a:p>
            <a:pPr lvl="1">
              <a:defRPr/>
            </a:pPr>
            <a:r>
              <a:rPr lang="en-US" altLang="zh-TW" dirty="0" smtClean="0">
                <a:ea typeface="新細明體" charset="-120"/>
              </a:rPr>
              <a:t>Example</a:t>
            </a:r>
          </a:p>
          <a:p>
            <a:pPr lvl="2">
              <a:defRPr/>
            </a:pPr>
            <a:r>
              <a:rPr lang="en-US" altLang="zh-TW" dirty="0" smtClean="0">
                <a:ea typeface="新細明體" charset="-120"/>
              </a:rPr>
              <a:t>3*v2 + 5* v1 </a:t>
            </a:r>
            <a:r>
              <a:rPr lang="en-US" altLang="zh-TW" b="1" dirty="0" smtClean="0">
                <a:latin typeface="cmsy10" pitchFamily="34" charset="0"/>
                <a:ea typeface="新細明體" charset="-120"/>
              </a:rPr>
              <a:t>· </a:t>
            </a:r>
            <a:r>
              <a:rPr lang="en-US" altLang="zh-TW" dirty="0" smtClean="0">
                <a:ea typeface="新細明體" charset="-120"/>
              </a:rPr>
              <a:t>54</a:t>
            </a:r>
          </a:p>
          <a:p>
            <a:pPr lvl="2">
              <a:defRPr/>
            </a:pPr>
            <a:endParaRPr lang="en-US" altLang="zh-TW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4"/>
          </p:cNvCxnSpPr>
          <p:nvPr/>
        </p:nvCxnSpPr>
        <p:spPr>
          <a:xfrm rot="5400000">
            <a:off x="3347864" y="3537012"/>
            <a:ext cx="50405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07905" y="321297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SE(a)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43608" y="5733256"/>
            <a:ext cx="173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Summary edges </a:t>
            </a:r>
          </a:p>
          <a:p>
            <a:r>
              <a:rPr lang="en-US" altLang="zh-TW" dirty="0" smtClean="0"/>
              <a:t>(a) 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</p:txBody>
      </p:sp>
      <p:sp>
        <p:nvSpPr>
          <p:cNvPr id="48" name="橢圓 47"/>
          <p:cNvSpPr/>
          <p:nvPr/>
        </p:nvSpPr>
        <p:spPr>
          <a:xfrm>
            <a:off x="7117431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7020272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765503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7111231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377668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3923928" y="3840330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3383073" y="4486390"/>
            <a:ext cx="504056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52840" y="2492896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a1</a:t>
            </a:r>
            <a:endParaRPr lang="zh-TW" altLang="en-US" sz="1600" b="1" dirty="0"/>
          </a:p>
        </p:txBody>
      </p:sp>
      <p:sp>
        <p:nvSpPr>
          <p:cNvPr id="36" name="橢圓 35"/>
          <p:cNvSpPr/>
          <p:nvPr/>
        </p:nvSpPr>
        <p:spPr>
          <a:xfrm>
            <a:off x="7178356" y="29828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7740352" y="3046574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7092280" y="3803108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452320" y="3429000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B(a2,a1)</a:t>
            </a:r>
            <a:endParaRPr lang="zh-TW" altLang="en-US" sz="1600" dirty="0"/>
          </a:p>
        </p:txBody>
      </p:sp>
      <p:sp>
        <p:nvSpPr>
          <p:cNvPr id="42" name="橢圓 41"/>
          <p:cNvSpPr/>
          <p:nvPr/>
        </p:nvSpPr>
        <p:spPr>
          <a:xfrm>
            <a:off x="7194092" y="41467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44" name="直線單箭頭接點 43"/>
          <p:cNvCxnSpPr>
            <a:stCxn id="45" idx="0"/>
          </p:cNvCxnSpPr>
          <p:nvPr/>
        </p:nvCxnSpPr>
        <p:spPr>
          <a:xfrm rot="16200000" flipV="1">
            <a:off x="7969325" y="3992115"/>
            <a:ext cx="432048" cy="31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812360" y="43651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 SE(a)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831632" y="5229200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Establish summary edge (1,0)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  <a:p>
            <a:r>
              <a:rPr lang="en-US" altLang="zh-TW" dirty="0" smtClean="0">
                <a:sym typeface="Wingdings" pitchFamily="2" charset="2"/>
              </a:rPr>
              <a:t>Add it to node 2 @ ART (1)</a:t>
            </a:r>
            <a:endParaRPr lang="zh-TW" altLang="en-US" dirty="0"/>
          </a:p>
        </p:txBody>
      </p: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53532" y="3155036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5"/>
            <a:endCxn id="30" idx="0"/>
          </p:cNvCxnSpPr>
          <p:nvPr/>
        </p:nvCxnSpPr>
        <p:spPr>
          <a:xfrm rot="16200000" flipH="1">
            <a:off x="3558979" y="3430290"/>
            <a:ext cx="577873" cy="13962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95936" y="321297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SE(a)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43608" y="5733256"/>
            <a:ext cx="173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Summary edges </a:t>
            </a:r>
          </a:p>
          <a:p>
            <a:pPr marL="342900" indent="-342900">
              <a:buAutoNum type="alphaLcParenBoth"/>
            </a:pPr>
            <a:r>
              <a:rPr lang="en-US" altLang="zh-TW" dirty="0" smtClean="0"/>
              <a:t>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  <a:p>
            <a:pPr marL="342900" indent="-342900">
              <a:buAutoNum type="alphaLcParenBoth"/>
            </a:pPr>
            <a:r>
              <a:rPr lang="en-US" altLang="zh-TW" dirty="0" smtClean="0">
                <a:sym typeface="Wingdings" pitchFamily="2" charset="2"/>
              </a:rPr>
              <a:t>(1,0)1</a:t>
            </a:r>
          </a:p>
        </p:txBody>
      </p:sp>
      <p:sp>
        <p:nvSpPr>
          <p:cNvPr id="48" name="橢圓 47"/>
          <p:cNvSpPr/>
          <p:nvPr/>
        </p:nvSpPr>
        <p:spPr>
          <a:xfrm>
            <a:off x="7117431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7020272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765503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7111231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665700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4211960" y="3840330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32" name="直線單箭頭接點 31"/>
          <p:cNvCxnSpPr>
            <a:stCxn id="30" idx="4"/>
          </p:cNvCxnSpPr>
          <p:nvPr/>
        </p:nvCxnSpPr>
        <p:spPr>
          <a:xfrm rot="16200000" flipH="1">
            <a:off x="3696975" y="4513848"/>
            <a:ext cx="446116" cy="461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52840" y="2492896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a1</a:t>
            </a:r>
            <a:endParaRPr lang="zh-TW" altLang="en-US" sz="1600" b="1" dirty="0"/>
          </a:p>
        </p:txBody>
      </p:sp>
      <p:sp>
        <p:nvSpPr>
          <p:cNvPr id="36" name="橢圓 35"/>
          <p:cNvSpPr/>
          <p:nvPr/>
        </p:nvSpPr>
        <p:spPr>
          <a:xfrm>
            <a:off x="7178356" y="29828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7740352" y="3046574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7092280" y="3803108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452320" y="3429000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B(a2,a1)</a:t>
            </a:r>
            <a:endParaRPr lang="zh-TW" altLang="en-US" sz="1600" dirty="0"/>
          </a:p>
        </p:txBody>
      </p:sp>
      <p:sp>
        <p:nvSpPr>
          <p:cNvPr id="42" name="橢圓 41"/>
          <p:cNvSpPr/>
          <p:nvPr/>
        </p:nvSpPr>
        <p:spPr>
          <a:xfrm>
            <a:off x="7194092" y="41467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4" name="直線單箭頭接點 53"/>
          <p:cNvCxnSpPr>
            <a:stCxn id="9" idx="3"/>
            <a:endCxn id="55" idx="0"/>
          </p:cNvCxnSpPr>
          <p:nvPr/>
        </p:nvCxnSpPr>
        <p:spPr>
          <a:xfrm rot="5400000">
            <a:off x="3048865" y="3402155"/>
            <a:ext cx="563805" cy="18182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987824" y="37749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6" name="直線單箭頭接點 55"/>
          <p:cNvCxnSpPr>
            <a:stCxn id="55" idx="4"/>
          </p:cNvCxnSpPr>
          <p:nvPr/>
        </p:nvCxnSpPr>
        <p:spPr>
          <a:xfrm rot="16200000" flipH="1">
            <a:off x="3019099" y="4499781"/>
            <a:ext cx="446116" cy="461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39752" y="3204265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SE(b)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2439896" y="3861048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3923928" y="422108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g=B(</a:t>
            </a:r>
            <a:r>
              <a:rPr lang="en-US" altLang="ko-KR" b="1" dirty="0" err="1" smtClean="0">
                <a:latin typeface="Courier New" pitchFamily="49" charset="0"/>
              </a:rPr>
              <a:t>g,h</a:t>
            </a:r>
            <a:r>
              <a:rPr lang="en-US" altLang="ko-KR" b="1" dirty="0" smtClean="0">
                <a:latin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023584" y="426496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g=B(</a:t>
            </a:r>
            <a:r>
              <a:rPr lang="en-US" altLang="ko-KR" b="1" dirty="0" err="1" smtClean="0">
                <a:latin typeface="Courier New" pitchFamily="49" charset="0"/>
              </a:rPr>
              <a:t>g,h</a:t>
            </a:r>
            <a:r>
              <a:rPr lang="en-US" altLang="ko-KR" b="1" dirty="0" smtClean="0">
                <a:latin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53532" y="3155036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5"/>
            <a:endCxn id="30" idx="0"/>
          </p:cNvCxnSpPr>
          <p:nvPr/>
        </p:nvCxnSpPr>
        <p:spPr>
          <a:xfrm rot="16200000" flipH="1">
            <a:off x="3558979" y="3430290"/>
            <a:ext cx="577873" cy="13962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95936" y="321297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SE(a)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43608" y="5733256"/>
            <a:ext cx="173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Summary edges </a:t>
            </a:r>
          </a:p>
          <a:p>
            <a:pPr marL="342900" indent="-342900">
              <a:buAutoNum type="alphaLcParenBoth"/>
            </a:pPr>
            <a:r>
              <a:rPr lang="en-US" altLang="zh-TW" dirty="0" smtClean="0"/>
              <a:t>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  <a:p>
            <a:pPr marL="342900" indent="-342900">
              <a:buAutoNum type="alphaLcParenBoth"/>
            </a:pPr>
            <a:r>
              <a:rPr lang="en-US" altLang="zh-TW" dirty="0" smtClean="0">
                <a:sym typeface="Wingdings" pitchFamily="2" charset="2"/>
              </a:rPr>
              <a:t>(1,0)1</a:t>
            </a:r>
          </a:p>
        </p:txBody>
      </p:sp>
      <p:sp>
        <p:nvSpPr>
          <p:cNvPr id="48" name="橢圓 47"/>
          <p:cNvSpPr/>
          <p:nvPr/>
        </p:nvSpPr>
        <p:spPr>
          <a:xfrm>
            <a:off x="7117431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7020272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765503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7111231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665700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4211960" y="3840330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32" name="直線單箭頭接點 31"/>
          <p:cNvCxnSpPr>
            <a:stCxn id="30" idx="4"/>
          </p:cNvCxnSpPr>
          <p:nvPr/>
        </p:nvCxnSpPr>
        <p:spPr>
          <a:xfrm rot="16200000" flipH="1">
            <a:off x="3696975" y="4513848"/>
            <a:ext cx="446116" cy="461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52840" y="2492896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a1</a:t>
            </a:r>
            <a:endParaRPr lang="zh-TW" altLang="en-US" sz="1600" b="1" dirty="0"/>
          </a:p>
        </p:txBody>
      </p:sp>
      <p:sp>
        <p:nvSpPr>
          <p:cNvPr id="36" name="橢圓 35"/>
          <p:cNvSpPr/>
          <p:nvPr/>
        </p:nvSpPr>
        <p:spPr>
          <a:xfrm>
            <a:off x="7178356" y="29828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7740352" y="3046574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7092280" y="3803108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452320" y="3429000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B(a2,a1)</a:t>
            </a:r>
            <a:endParaRPr lang="zh-TW" altLang="en-US" sz="1600" dirty="0"/>
          </a:p>
        </p:txBody>
      </p:sp>
      <p:sp>
        <p:nvSpPr>
          <p:cNvPr id="42" name="橢圓 41"/>
          <p:cNvSpPr/>
          <p:nvPr/>
        </p:nvSpPr>
        <p:spPr>
          <a:xfrm>
            <a:off x="7194092" y="41467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4" name="直線單箭頭接點 53"/>
          <p:cNvCxnSpPr>
            <a:stCxn id="9" idx="3"/>
            <a:endCxn id="55" idx="0"/>
          </p:cNvCxnSpPr>
          <p:nvPr/>
        </p:nvCxnSpPr>
        <p:spPr>
          <a:xfrm rot="5400000">
            <a:off x="3048865" y="3402155"/>
            <a:ext cx="563805" cy="18182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987824" y="37749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6" name="直線單箭頭接點 55"/>
          <p:cNvCxnSpPr>
            <a:stCxn id="55" idx="4"/>
            <a:endCxn id="46" idx="0"/>
          </p:cNvCxnSpPr>
          <p:nvPr/>
        </p:nvCxnSpPr>
        <p:spPr>
          <a:xfrm rot="5400000">
            <a:off x="2980790" y="4538090"/>
            <a:ext cx="51812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39752" y="3204265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SE(b)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2439896" y="3861048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3923928" y="422108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g=B(</a:t>
            </a:r>
            <a:r>
              <a:rPr lang="en-US" altLang="ko-KR" b="1" dirty="0" err="1" smtClean="0">
                <a:latin typeface="Courier New" pitchFamily="49" charset="0"/>
              </a:rPr>
              <a:t>g,h</a:t>
            </a:r>
            <a:r>
              <a:rPr lang="en-US" altLang="ko-KR" b="1" dirty="0" smtClean="0">
                <a:latin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195736" y="4264960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</a:t>
            </a:r>
          </a:p>
          <a:p>
            <a:r>
              <a:rPr lang="en-US" altLang="zh-TW" sz="1600" b="1" dirty="0" smtClean="0">
                <a:latin typeface="Courier New" pitchFamily="49" charset="0"/>
              </a:rPr>
              <a:t>SE(b)</a:t>
            </a:r>
            <a:endParaRPr lang="zh-TW" altLang="en-US" sz="1600" dirty="0"/>
          </a:p>
        </p:txBody>
      </p:sp>
      <p:sp>
        <p:nvSpPr>
          <p:cNvPr id="46" name="橢圓 45"/>
          <p:cNvSpPr/>
          <p:nvPr/>
        </p:nvSpPr>
        <p:spPr>
          <a:xfrm>
            <a:off x="2987824" y="47971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 smtClean="0"/>
          </a:p>
        </p:txBody>
      </p:sp>
      <p:sp>
        <p:nvSpPr>
          <p:cNvPr id="47" name="文字方塊 46"/>
          <p:cNvSpPr txBox="1"/>
          <p:nvPr/>
        </p:nvSpPr>
        <p:spPr>
          <a:xfrm>
            <a:off x="2439896" y="4883228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sp>
        <p:nvSpPr>
          <p:cNvPr id="53" name="橢圓 52"/>
          <p:cNvSpPr/>
          <p:nvPr/>
        </p:nvSpPr>
        <p:spPr>
          <a:xfrm>
            <a:off x="2987824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6</a:t>
            </a:r>
            <a:endParaRPr lang="zh-TW" altLang="en-US" sz="1600" dirty="0" smtClean="0"/>
          </a:p>
        </p:txBody>
      </p:sp>
      <p:cxnSp>
        <p:nvCxnSpPr>
          <p:cNvPr id="57" name="直線單箭頭接點 56"/>
          <p:cNvCxnSpPr>
            <a:stCxn id="46" idx="4"/>
            <a:endCxn id="53" idx="0"/>
          </p:cNvCxnSpPr>
          <p:nvPr/>
        </p:nvCxnSpPr>
        <p:spPr>
          <a:xfrm rot="5400000">
            <a:off x="3023828" y="5517232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814004" y="52714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</a:t>
            </a:r>
            <a:endParaRPr lang="zh-TW" altLang="en-US" dirty="0"/>
          </a:p>
        </p:txBody>
      </p:sp>
      <p:sp>
        <p:nvSpPr>
          <p:cNvPr id="52" name="投影片編號版面配置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4283968" y="4725144"/>
            <a:ext cx="5184576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1988840"/>
            <a:ext cx="3096344" cy="180020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latinLnBrk="0" hangingPunct="0"/>
            <a:r>
              <a:rPr kumimoji="0" lang="en-US" altLang="ko-KR" b="1" dirty="0">
                <a:latin typeface="Courier New" pitchFamily="49" charset="0"/>
              </a:rPr>
              <a:t>void</a:t>
            </a:r>
            <a:r>
              <a:rPr kumimoji="0" lang="en-US" altLang="ko-KR" dirty="0">
                <a:latin typeface="Courier New" pitchFamily="49" charset="0"/>
              </a:rPr>
              <a:t> </a:t>
            </a:r>
            <a:r>
              <a:rPr kumimoji="0" lang="en-US" altLang="ko-KR" dirty="0" smtClean="0">
                <a:latin typeface="Courier New" pitchFamily="49" charset="0"/>
              </a:rPr>
              <a:t>B(a1,a2){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if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(a1</a:t>
            </a:r>
            <a:r>
              <a:rPr kumimoji="0" lang="en-US" altLang="ko-KR" dirty="0" smtClean="0">
                <a:latin typeface="Courier New" pitchFamily="49" charset="0"/>
              </a:rPr>
              <a:t>)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B(a2,a1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kumimoji="0" lang="en-US" altLang="ko-KR" b="1" dirty="0" smtClean="0">
                <a:latin typeface="Courier New" pitchFamily="49" charset="0"/>
              </a:rPr>
              <a:t>  else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return</a:t>
            </a:r>
            <a:r>
              <a:rPr kumimoji="0" lang="en-US" altLang="ko-KR" dirty="0" smtClean="0">
                <a:latin typeface="Courier New" pitchFamily="49" charset="0"/>
              </a:rPr>
              <a:t> </a:t>
            </a:r>
            <a:r>
              <a:rPr kumimoji="0" lang="en-US" altLang="ko-KR" dirty="0">
                <a:latin typeface="Courier New" pitchFamily="49" charset="0"/>
              </a:rPr>
              <a:t>a2</a:t>
            </a:r>
            <a:r>
              <a:rPr kumimoji="0" lang="en-US" altLang="ko-KR" dirty="0" smtClean="0">
                <a:latin typeface="Courier New" pitchFamily="49" charset="0"/>
              </a:rPr>
              <a:t>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}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53532" y="3155036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RHS Algorithm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116632"/>
            <a:ext cx="1944216" cy="172819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kumimoji="0" lang="en-US" altLang="ko-KR" b="1" dirty="0" smtClean="0">
                <a:latin typeface="Courier New" pitchFamily="49" charset="0"/>
              </a:rPr>
              <a:t>void</a:t>
            </a:r>
            <a:r>
              <a:rPr kumimoji="0" lang="en-US" altLang="ko-KR" dirty="0" smtClean="0">
                <a:latin typeface="Courier New" pitchFamily="49" charset="0"/>
              </a:rPr>
              <a:t> A(){</a:t>
            </a:r>
            <a:endParaRPr kumimoji="0" lang="en-US" altLang="ko-KR" b="1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h </a:t>
            </a:r>
            <a:r>
              <a:rPr kumimoji="0" lang="en-US" altLang="ko-KR" dirty="0">
                <a:latin typeface="Courier New" pitchFamily="49" charset="0"/>
              </a:rPr>
              <a:t>:= !g;</a:t>
            </a:r>
          </a:p>
          <a:p>
            <a:pPr eaLnBrk="0" latinLnBrk="0" hangingPunct="0"/>
            <a:r>
              <a:rPr lang="en-US" altLang="ko-KR" dirty="0" smtClean="0">
                <a:latin typeface="Courier New" pitchFamily="49" charset="0"/>
              </a:rPr>
              <a:t>  g=</a:t>
            </a:r>
            <a:r>
              <a:rPr kumimoji="0" lang="en-US" altLang="ko-KR" dirty="0" smtClean="0">
                <a:latin typeface="Courier New" pitchFamily="49" charset="0"/>
              </a:rPr>
              <a:t>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 smtClean="0">
                <a:latin typeface="Courier New" pitchFamily="49" charset="0"/>
              </a:rPr>
              <a:t>);</a:t>
            </a:r>
            <a:endParaRPr kumimoji="0" lang="en-US" altLang="ko-KR" dirty="0">
              <a:latin typeface="Courier New" pitchFamily="49" charset="0"/>
            </a:endParaRPr>
          </a:p>
          <a:p>
            <a:pPr eaLnBrk="0" latinLnBrk="0" hangingPunct="0"/>
            <a:r>
              <a:rPr kumimoji="0" lang="en-US" altLang="ko-KR" dirty="0" smtClean="0">
                <a:latin typeface="Courier New" pitchFamily="49" charset="0"/>
              </a:rPr>
              <a:t>  g=B(</a:t>
            </a:r>
            <a:r>
              <a:rPr kumimoji="0" lang="en-US" altLang="ko-KR" dirty="0" err="1" smtClean="0">
                <a:latin typeface="Courier New" pitchFamily="49" charset="0"/>
              </a:rPr>
              <a:t>g,h</a:t>
            </a:r>
            <a:r>
              <a:rPr kumimoji="0" lang="en-US" altLang="ko-KR" dirty="0">
                <a:latin typeface="Courier New" pitchFamily="49" charset="0"/>
              </a:rPr>
              <a:t>);</a:t>
            </a:r>
          </a:p>
          <a:p>
            <a:pPr eaLnBrk="0" latinLnBrk="0" hangingPunct="0"/>
            <a:r>
              <a:rPr lang="en-US" altLang="ko-KR" b="1" dirty="0" smtClean="0">
                <a:latin typeface="Courier New" pitchFamily="49" charset="0"/>
              </a:rPr>
              <a:t>  assert</a:t>
            </a:r>
            <a:r>
              <a:rPr lang="en-US" altLang="ko-KR" dirty="0" smtClean="0">
                <a:latin typeface="Courier New" pitchFamily="49" charset="0"/>
              </a:rPr>
              <a:t>(g);</a:t>
            </a:r>
          </a:p>
          <a:p>
            <a:pPr eaLnBrk="0" latinLnBrk="0" hangingPunct="0"/>
            <a:r>
              <a:rPr kumimoji="0" lang="en-US" altLang="ko-KR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kumimoji="0" lang="en-US" altLang="ko-KR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1434262"/>
            <a:ext cx="97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(1) ART A</a:t>
            </a:r>
            <a:endParaRPr lang="zh-TW" altLang="en-US" sz="1600" b="1" dirty="0"/>
          </a:p>
        </p:txBody>
      </p:sp>
      <p:sp>
        <p:nvSpPr>
          <p:cNvPr id="8" name="橢圓 7"/>
          <p:cNvSpPr/>
          <p:nvPr/>
        </p:nvSpPr>
        <p:spPr>
          <a:xfrm>
            <a:off x="3347864" y="1844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9" name="橢圓 8"/>
          <p:cNvSpPr/>
          <p:nvPr/>
        </p:nvSpPr>
        <p:spPr>
          <a:xfrm>
            <a:off x="3347864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cxnSp>
        <p:nvCxnSpPr>
          <p:cNvPr id="10" name="直線單箭頭接點 9"/>
          <p:cNvCxnSpPr>
            <a:stCxn id="8" idx="4"/>
            <a:endCxn id="9" idx="0"/>
          </p:cNvCxnSpPr>
          <p:nvPr/>
        </p:nvCxnSpPr>
        <p:spPr>
          <a:xfrm rot="5400000">
            <a:off x="3383868" y="2564904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3928" y="1772816"/>
            <a:ext cx="1080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(1,0),(0,1),(1,1),(0,0)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707904" y="234888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h:=!g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>
            <a:stCxn id="9" idx="5"/>
            <a:endCxn id="30" idx="0"/>
          </p:cNvCxnSpPr>
          <p:nvPr/>
        </p:nvCxnSpPr>
        <p:spPr>
          <a:xfrm rot="16200000" flipH="1">
            <a:off x="3558979" y="3430290"/>
            <a:ext cx="577873" cy="13962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95936" y="321297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SE(a)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843644"/>
            <a:ext cx="9361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(1,0),(0,1)</a:t>
            </a:r>
            <a:endParaRPr lang="zh-TW" altLang="en-US" sz="1600" dirty="0"/>
          </a:p>
        </p:txBody>
      </p:sp>
      <p:sp>
        <p:nvSpPr>
          <p:cNvPr id="17" name="橢圓 16"/>
          <p:cNvSpPr/>
          <p:nvPr/>
        </p:nvSpPr>
        <p:spPr>
          <a:xfrm>
            <a:off x="517321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(2)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cxnSp>
        <p:nvCxnSpPr>
          <p:cNvPr id="19" name="直線單箭頭接點 18"/>
          <p:cNvCxnSpPr>
            <a:stCxn id="17" idx="4"/>
            <a:endCxn id="22" idx="0"/>
          </p:cNvCxnSpPr>
          <p:nvPr/>
        </p:nvCxnSpPr>
        <p:spPr>
          <a:xfrm rot="16200000" flipH="1">
            <a:off x="5148063" y="2698068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94919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461247" y="249289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!a1</a:t>
            </a:r>
            <a:endParaRPr lang="zh-TW" altLang="en-US" sz="1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2128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7799" y="3068960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(0,1)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2" idx="4"/>
          </p:cNvCxnSpPr>
          <p:nvPr/>
        </p:nvCxnSpPr>
        <p:spPr>
          <a:xfrm rot="16200000" flipH="1">
            <a:off x="5130779" y="3817176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223795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83691" y="3587084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a2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43608" y="5733256"/>
            <a:ext cx="173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Summary edges </a:t>
            </a:r>
          </a:p>
          <a:p>
            <a:pPr marL="342900" indent="-342900">
              <a:buAutoNum type="alphaLcParenBoth"/>
            </a:pPr>
            <a:r>
              <a:rPr lang="en-US" altLang="zh-TW" dirty="0" smtClean="0"/>
              <a:t>(0,1)</a:t>
            </a:r>
            <a:r>
              <a:rPr lang="en-US" altLang="zh-TW" dirty="0" smtClean="0">
                <a:sym typeface="Wingdings" pitchFamily="2" charset="2"/>
              </a:rPr>
              <a:t>1</a:t>
            </a:r>
          </a:p>
          <a:p>
            <a:pPr marL="342900" indent="-342900">
              <a:buAutoNum type="alphaLcParenBoth"/>
            </a:pPr>
            <a:r>
              <a:rPr lang="en-US" altLang="zh-TW" dirty="0" smtClean="0">
                <a:sym typeface="Wingdings" pitchFamily="2" charset="2"/>
              </a:rPr>
              <a:t>(1,0)1</a:t>
            </a:r>
          </a:p>
        </p:txBody>
      </p:sp>
      <p:sp>
        <p:nvSpPr>
          <p:cNvPr id="48" name="橢圓 47"/>
          <p:cNvSpPr/>
          <p:nvPr/>
        </p:nvSpPr>
        <p:spPr>
          <a:xfrm>
            <a:off x="6613375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49" name="文字方塊 48"/>
          <p:cNvSpPr txBox="1"/>
          <p:nvPr/>
        </p:nvSpPr>
        <p:spPr>
          <a:xfrm>
            <a:off x="6516216" y="1052736"/>
            <a:ext cx="142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(3)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2 @ ART(1)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1447" y="1916832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6607175" y="2698069"/>
            <a:ext cx="57606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665700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4211960" y="3840330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32" name="直線單箭頭接點 31"/>
          <p:cNvCxnSpPr>
            <a:stCxn id="30" idx="4"/>
          </p:cNvCxnSpPr>
          <p:nvPr/>
        </p:nvCxnSpPr>
        <p:spPr>
          <a:xfrm rot="16200000" flipH="1">
            <a:off x="3696975" y="4513848"/>
            <a:ext cx="446116" cy="461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948784" y="2492896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a1</a:t>
            </a:r>
            <a:endParaRPr lang="zh-TW" altLang="en-US" sz="1600" b="1" dirty="0"/>
          </a:p>
        </p:txBody>
      </p:sp>
      <p:sp>
        <p:nvSpPr>
          <p:cNvPr id="36" name="橢圓 35"/>
          <p:cNvSpPr/>
          <p:nvPr/>
        </p:nvSpPr>
        <p:spPr>
          <a:xfrm>
            <a:off x="6674300" y="29828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7236296" y="3046574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6588224" y="3803108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948264" y="3429000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B(a2,a1)</a:t>
            </a:r>
            <a:endParaRPr lang="zh-TW" altLang="en-US" sz="1600" dirty="0"/>
          </a:p>
        </p:txBody>
      </p:sp>
      <p:sp>
        <p:nvSpPr>
          <p:cNvPr id="42" name="橢圓 41"/>
          <p:cNvSpPr/>
          <p:nvPr/>
        </p:nvSpPr>
        <p:spPr>
          <a:xfrm>
            <a:off x="6690036" y="41467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4" name="直線單箭頭接點 53"/>
          <p:cNvCxnSpPr>
            <a:stCxn id="9" idx="3"/>
            <a:endCxn id="55" idx="0"/>
          </p:cNvCxnSpPr>
          <p:nvPr/>
        </p:nvCxnSpPr>
        <p:spPr>
          <a:xfrm rot="5400000">
            <a:off x="3048865" y="3402155"/>
            <a:ext cx="563805" cy="18182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987824" y="37749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56" name="直線單箭頭接點 55"/>
          <p:cNvCxnSpPr>
            <a:stCxn id="55" idx="4"/>
            <a:endCxn id="46" idx="0"/>
          </p:cNvCxnSpPr>
          <p:nvPr/>
        </p:nvCxnSpPr>
        <p:spPr>
          <a:xfrm rot="5400000">
            <a:off x="2980790" y="4538090"/>
            <a:ext cx="518124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39752" y="3204265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),</a:t>
            </a:r>
          </a:p>
          <a:p>
            <a:r>
              <a:rPr lang="en-US" altLang="ko-KR" sz="1600" b="1" dirty="0" smtClean="0">
                <a:latin typeface="Courier New" pitchFamily="49" charset="0"/>
              </a:rPr>
              <a:t>SE(b)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2439896" y="3861048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3923928" y="422108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g=B(</a:t>
            </a:r>
            <a:r>
              <a:rPr lang="en-US" altLang="ko-KR" b="1" dirty="0" err="1" smtClean="0">
                <a:latin typeface="Courier New" pitchFamily="49" charset="0"/>
              </a:rPr>
              <a:t>g,h</a:t>
            </a:r>
            <a:r>
              <a:rPr lang="en-US" altLang="ko-KR" b="1" dirty="0" smtClean="0">
                <a:latin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195736" y="4264960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g=B(</a:t>
            </a:r>
            <a:r>
              <a:rPr lang="en-US" altLang="ko-KR" sz="1600" b="1" dirty="0" err="1" smtClean="0">
                <a:latin typeface="Courier New" pitchFamily="49" charset="0"/>
              </a:rPr>
              <a:t>g,h</a:t>
            </a:r>
            <a:r>
              <a:rPr lang="en-US" altLang="ko-KR" sz="1600" b="1" dirty="0" smtClean="0">
                <a:latin typeface="Courier New" pitchFamily="49" charset="0"/>
              </a:rPr>
              <a:t>)</a:t>
            </a:r>
          </a:p>
          <a:p>
            <a:r>
              <a:rPr lang="en-US" altLang="zh-TW" sz="1600" b="1" dirty="0" smtClean="0">
                <a:latin typeface="Courier New" pitchFamily="49" charset="0"/>
              </a:rPr>
              <a:t>SE(b)</a:t>
            </a:r>
            <a:endParaRPr lang="zh-TW" altLang="en-US" sz="1600" dirty="0"/>
          </a:p>
        </p:txBody>
      </p:sp>
      <p:sp>
        <p:nvSpPr>
          <p:cNvPr id="46" name="橢圓 45"/>
          <p:cNvSpPr/>
          <p:nvPr/>
        </p:nvSpPr>
        <p:spPr>
          <a:xfrm>
            <a:off x="2987824" y="47971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 smtClean="0"/>
          </a:p>
        </p:txBody>
      </p:sp>
      <p:sp>
        <p:nvSpPr>
          <p:cNvPr id="47" name="文字方塊 46"/>
          <p:cNvSpPr txBox="1"/>
          <p:nvPr/>
        </p:nvSpPr>
        <p:spPr>
          <a:xfrm>
            <a:off x="2439896" y="4883228"/>
            <a:ext cx="504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(1,0)</a:t>
            </a:r>
            <a:endParaRPr lang="zh-TW" altLang="en-US" sz="1600" dirty="0"/>
          </a:p>
        </p:txBody>
      </p:sp>
      <p:sp>
        <p:nvSpPr>
          <p:cNvPr id="53" name="橢圓 52"/>
          <p:cNvSpPr/>
          <p:nvPr/>
        </p:nvSpPr>
        <p:spPr>
          <a:xfrm>
            <a:off x="2987824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6</a:t>
            </a:r>
            <a:endParaRPr lang="zh-TW" altLang="en-US" sz="1600" dirty="0" smtClean="0"/>
          </a:p>
        </p:txBody>
      </p:sp>
      <p:cxnSp>
        <p:nvCxnSpPr>
          <p:cNvPr id="57" name="直線單箭頭接點 56"/>
          <p:cNvCxnSpPr>
            <a:stCxn id="46" idx="4"/>
            <a:endCxn id="53" idx="0"/>
          </p:cNvCxnSpPr>
          <p:nvPr/>
        </p:nvCxnSpPr>
        <p:spPr>
          <a:xfrm rot="5400000">
            <a:off x="3023828" y="5517232"/>
            <a:ext cx="4320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814004" y="52714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</a:rPr>
              <a:t>g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4741167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 smtClean="0"/>
          </a:p>
        </p:txBody>
      </p:sp>
      <p:sp>
        <p:nvSpPr>
          <p:cNvPr id="60" name="文字方塊 59"/>
          <p:cNvSpPr txBox="1"/>
          <p:nvPr/>
        </p:nvSpPr>
        <p:spPr>
          <a:xfrm>
            <a:off x="4644008" y="4725144"/>
            <a:ext cx="1429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(4) ART B </a:t>
            </a:r>
          </a:p>
          <a:p>
            <a:r>
              <a:rPr lang="en-US" altLang="zh-TW" sz="1600" b="1" dirty="0" smtClean="0"/>
              <a:t>Called by </a:t>
            </a:r>
          </a:p>
          <a:p>
            <a:r>
              <a:rPr lang="en-US" altLang="zh-TW" sz="1600" b="1" dirty="0" err="1" smtClean="0"/>
              <a:t>Nd</a:t>
            </a:r>
            <a:r>
              <a:rPr lang="en-US" altLang="zh-TW" sz="1600" b="1" dirty="0" smtClean="0"/>
              <a:t> 4 @ ART(1)</a:t>
            </a:r>
          </a:p>
          <a:p>
            <a:r>
              <a:rPr lang="en-US" altLang="zh-TW" sz="1600" b="1" dirty="0" smtClean="0"/>
              <a:t>Nd2 @ ART (4)</a:t>
            </a:r>
            <a:endParaRPr lang="zh-TW" altLang="en-US" sz="16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716016" y="6337456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66" name="直線單箭頭接點 65"/>
          <p:cNvCxnSpPr>
            <a:stCxn id="52" idx="6"/>
            <a:endCxn id="68" idx="2"/>
          </p:cNvCxnSpPr>
          <p:nvPr/>
        </p:nvCxnSpPr>
        <p:spPr>
          <a:xfrm>
            <a:off x="5245223" y="6057292"/>
            <a:ext cx="550913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262796" y="5777128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a1</a:t>
            </a:r>
            <a:endParaRPr lang="zh-TW" altLang="en-US" sz="1600" b="1" dirty="0"/>
          </a:p>
        </p:txBody>
      </p:sp>
      <p:sp>
        <p:nvSpPr>
          <p:cNvPr id="68" name="橢圓 67"/>
          <p:cNvSpPr/>
          <p:nvPr/>
        </p:nvSpPr>
        <p:spPr>
          <a:xfrm>
            <a:off x="5796136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 smtClean="0"/>
          </a:p>
        </p:txBody>
      </p:sp>
      <p:sp>
        <p:nvSpPr>
          <p:cNvPr id="69" name="文字方塊 68"/>
          <p:cNvSpPr txBox="1"/>
          <p:nvPr/>
        </p:nvSpPr>
        <p:spPr>
          <a:xfrm>
            <a:off x="5810204" y="6339124"/>
            <a:ext cx="5760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(1,1)</a:t>
            </a:r>
            <a:endParaRPr lang="zh-TW" altLang="en-US" sz="1600" dirty="0"/>
          </a:p>
        </p:txBody>
      </p:sp>
      <p:cxnSp>
        <p:nvCxnSpPr>
          <p:cNvPr id="70" name="直線單箭頭接點 69"/>
          <p:cNvCxnSpPr/>
          <p:nvPr/>
        </p:nvCxnSpPr>
        <p:spPr>
          <a:xfrm rot="16200000" flipH="1">
            <a:off x="4716016" y="7691540"/>
            <a:ext cx="648072" cy="157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215784" y="5499828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</a:rPr>
              <a:t> B(a2,a1)</a:t>
            </a:r>
            <a:endParaRPr lang="zh-TW" altLang="en-US" sz="1600" dirty="0"/>
          </a:p>
        </p:txBody>
      </p:sp>
      <p:sp>
        <p:nvSpPr>
          <p:cNvPr id="72" name="橢圓 71"/>
          <p:cNvSpPr/>
          <p:nvPr/>
        </p:nvSpPr>
        <p:spPr>
          <a:xfrm>
            <a:off x="7236296" y="58069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 smtClean="0"/>
          </a:p>
        </p:txBody>
      </p:sp>
      <p:cxnSp>
        <p:nvCxnSpPr>
          <p:cNvPr id="76" name="直線單箭頭接點 75"/>
          <p:cNvCxnSpPr>
            <a:stCxn id="68" idx="6"/>
            <a:endCxn id="72" idx="2"/>
          </p:cNvCxnSpPr>
          <p:nvPr/>
        </p:nvCxnSpPr>
        <p:spPr>
          <a:xfrm>
            <a:off x="6300192" y="6057292"/>
            <a:ext cx="936104" cy="16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6093806" y="4941168"/>
            <a:ext cx="305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summary edge for this tree</a:t>
            </a:r>
            <a:endParaRPr lang="zh-TW" altLang="en-US" dirty="0"/>
          </a:p>
        </p:txBody>
      </p:sp>
      <p:sp>
        <p:nvSpPr>
          <p:cNvPr id="81" name="十字形 80"/>
          <p:cNvSpPr/>
          <p:nvPr/>
        </p:nvSpPr>
        <p:spPr>
          <a:xfrm rot="18818337">
            <a:off x="3736638" y="4592843"/>
            <a:ext cx="429301" cy="462234"/>
          </a:xfrm>
          <a:prstGeom prst="plus">
            <a:avLst>
              <a:gd name="adj" fmla="val 4192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投影片編號版面配置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Lazy abstraction + RHS alg.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Major problems</a:t>
            </a:r>
          </a:p>
          <a:p>
            <a:pPr lvl="1"/>
            <a:r>
              <a:rPr lang="en-US" altLang="zh-TW" dirty="0" smtClean="0"/>
              <a:t>For each function call, we enumerate all combinations of predicates.</a:t>
            </a:r>
          </a:p>
          <a:p>
            <a:pPr lvl="1"/>
            <a:r>
              <a:rPr lang="en-US" altLang="zh-TW" dirty="0" smtClean="0"/>
              <a:t>When generate predicates, we hope it only contains </a:t>
            </a:r>
            <a:r>
              <a:rPr lang="en-US" altLang="zh-TW" b="1" dirty="0" smtClean="0"/>
              <a:t>local</a:t>
            </a:r>
            <a:r>
              <a:rPr lang="en-US" altLang="zh-TW" dirty="0" smtClean="0"/>
              <a:t> variables of a function.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577480" y="4581128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橢圓 4"/>
          <p:cNvSpPr/>
          <p:nvPr/>
        </p:nvSpPr>
        <p:spPr>
          <a:xfrm>
            <a:off x="4183360" y="4581128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橢圓 5"/>
          <p:cNvSpPr/>
          <p:nvPr/>
        </p:nvSpPr>
        <p:spPr>
          <a:xfrm>
            <a:off x="5695528" y="4581128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橢圓 6"/>
          <p:cNvSpPr/>
          <p:nvPr/>
        </p:nvSpPr>
        <p:spPr>
          <a:xfrm>
            <a:off x="2577480" y="5366784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橢圓 7"/>
          <p:cNvSpPr/>
          <p:nvPr/>
        </p:nvSpPr>
        <p:spPr>
          <a:xfrm>
            <a:off x="1209328" y="5373216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" name="橢圓 8"/>
          <p:cNvSpPr/>
          <p:nvPr/>
        </p:nvSpPr>
        <p:spPr>
          <a:xfrm>
            <a:off x="5695528" y="5373216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橢圓 9"/>
          <p:cNvSpPr/>
          <p:nvPr/>
        </p:nvSpPr>
        <p:spPr>
          <a:xfrm>
            <a:off x="7113984" y="5394920"/>
            <a:ext cx="122312" cy="1223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1" name="直線單箭頭接點 10"/>
          <p:cNvCxnSpPr>
            <a:stCxn id="8" idx="6"/>
            <a:endCxn id="7" idx="2"/>
          </p:cNvCxnSpPr>
          <p:nvPr/>
        </p:nvCxnSpPr>
        <p:spPr>
          <a:xfrm flipV="1">
            <a:off x="1331640" y="5427940"/>
            <a:ext cx="1245840" cy="643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6"/>
            <a:endCxn id="5" idx="2"/>
          </p:cNvCxnSpPr>
          <p:nvPr/>
        </p:nvCxnSpPr>
        <p:spPr>
          <a:xfrm>
            <a:off x="2699792" y="4642284"/>
            <a:ext cx="1483568" cy="1588"/>
          </a:xfrm>
          <a:prstGeom prst="straightConnector1">
            <a:avLst/>
          </a:prstGeom>
          <a:ln w="38100" cmpd="sng">
            <a:solidFill>
              <a:srgbClr val="6BA42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6"/>
            <a:endCxn id="6" idx="2"/>
          </p:cNvCxnSpPr>
          <p:nvPr/>
        </p:nvCxnSpPr>
        <p:spPr>
          <a:xfrm>
            <a:off x="4305672" y="4642284"/>
            <a:ext cx="1389856" cy="1588"/>
          </a:xfrm>
          <a:prstGeom prst="straightConnector1">
            <a:avLst/>
          </a:prstGeom>
          <a:ln w="38100" cmpd="sng">
            <a:solidFill>
              <a:srgbClr val="6BA42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6"/>
            <a:endCxn id="10" idx="2"/>
          </p:cNvCxnSpPr>
          <p:nvPr/>
        </p:nvCxnSpPr>
        <p:spPr>
          <a:xfrm>
            <a:off x="5817840" y="5434372"/>
            <a:ext cx="1296144" cy="2170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4" idx="4"/>
          </p:cNvCxnSpPr>
          <p:nvPr/>
        </p:nvCxnSpPr>
        <p:spPr>
          <a:xfrm rot="5400000" flipH="1" flipV="1">
            <a:off x="2306964" y="5035112"/>
            <a:ext cx="663344" cy="1588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4"/>
            <a:endCxn id="9" idx="0"/>
          </p:cNvCxnSpPr>
          <p:nvPr/>
        </p:nvCxnSpPr>
        <p:spPr>
          <a:xfrm rot="5400000">
            <a:off x="5421796" y="5038328"/>
            <a:ext cx="669776" cy="1588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3527884" y="4545124"/>
            <a:ext cx="1296144" cy="504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H@ELDKASQFUVWYY57I" val="41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.2|5.3|28.6|8.2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1|6.|11.5|11.8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2.1|4.2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6|1.2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2.7|5.7|9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5.2|16.9|10.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|29.2|28.5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.2|8.3|14.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5542</Words>
  <Application>Microsoft Office PowerPoint</Application>
  <PresentationFormat>如螢幕大小 (4:3)</PresentationFormat>
  <Paragraphs>1753</Paragraphs>
  <Slides>94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112" baseType="lpstr">
      <vt:lpstr>Arial</vt:lpstr>
      <vt:lpstr>新細明體</vt:lpstr>
      <vt:lpstr>Calibri</vt:lpstr>
      <vt:lpstr>Courier New</vt:lpstr>
      <vt:lpstr>맑은 고딕</vt:lpstr>
      <vt:lpstr>cmsy10</vt:lpstr>
      <vt:lpstr>Symbol</vt:lpstr>
      <vt:lpstr>MT Extra</vt:lpstr>
      <vt:lpstr>Wingdings</vt:lpstr>
      <vt:lpstr>Garamond</vt:lpstr>
      <vt:lpstr>cmmi10</vt:lpstr>
      <vt:lpstr>msbm10</vt:lpstr>
      <vt:lpstr>Times New Roman</vt:lpstr>
      <vt:lpstr>Comic Sans MS</vt:lpstr>
      <vt:lpstr>Courier 10 Pitch</vt:lpstr>
      <vt:lpstr>DejaVu Sans</vt:lpstr>
      <vt:lpstr>msam10</vt:lpstr>
      <vt:lpstr>Office 佈景主題</vt:lpstr>
      <vt:lpstr>SMT and Its Application in  Software Verification</vt:lpstr>
      <vt:lpstr>Assertion in C</vt:lpstr>
      <vt:lpstr>Assertion in C</vt:lpstr>
      <vt:lpstr>Assertion in C</vt:lpstr>
      <vt:lpstr>Assertion in C</vt:lpstr>
      <vt:lpstr>Assertion in C</vt:lpstr>
      <vt:lpstr>The Problem We are Going to Solve</vt:lpstr>
      <vt:lpstr>Part I: Logic and Program Verification</vt:lpstr>
      <vt:lpstr>First-Order Logic: A Quick Review</vt:lpstr>
      <vt:lpstr>Why This is Relevant to Software Verification?</vt:lpstr>
      <vt:lpstr>First order logic Theories</vt:lpstr>
      <vt:lpstr>Examples</vt:lpstr>
      <vt:lpstr>Structures</vt:lpstr>
      <vt:lpstr>Short Summary</vt:lpstr>
      <vt:lpstr>Theories through axioms</vt:lpstr>
      <vt:lpstr>Example 1</vt:lpstr>
      <vt:lpstr>Example 2</vt:lpstr>
      <vt:lpstr>Quantifier-free Subset</vt:lpstr>
      <vt:lpstr>Some Useful Theories in  Software Verification</vt:lpstr>
      <vt:lpstr>Theory of Equality and Uninterpreted Functions (EUF)</vt:lpstr>
      <vt:lpstr>Example EUF Formula</vt:lpstr>
      <vt:lpstr>Equivalence Checking of Program Fragments</vt:lpstr>
      <vt:lpstr>A Small Practice: </vt:lpstr>
      <vt:lpstr>First Order Peano Arithmetic</vt:lpstr>
      <vt:lpstr>First Order Presburger Arithmetic</vt:lpstr>
      <vt:lpstr>Examples in Software Verification</vt:lpstr>
      <vt:lpstr>Theory of Arrays</vt:lpstr>
      <vt:lpstr>Combining Theories</vt:lpstr>
      <vt:lpstr>What you have learned so far?</vt:lpstr>
      <vt:lpstr>Tools: Theorem Provers of FOL</vt:lpstr>
      <vt:lpstr>Tools: Theorem Provers of FOL</vt:lpstr>
      <vt:lpstr>About Princess</vt:lpstr>
      <vt:lpstr>Declaration of functions/constants</vt:lpstr>
      <vt:lpstr>Declaration of predicates</vt:lpstr>
      <vt:lpstr>Formulae/problems</vt:lpstr>
      <vt:lpstr>Syntax of formulae</vt:lpstr>
      <vt:lpstr>Some Practice</vt:lpstr>
      <vt:lpstr>Some Practice</vt:lpstr>
      <vt:lpstr>Some Practice</vt:lpstr>
      <vt:lpstr>Homework</vt:lpstr>
      <vt:lpstr>Part II: Software Model Checking</vt:lpstr>
      <vt:lpstr>Model Checking</vt:lpstr>
      <vt:lpstr>Model Checking (safety)</vt:lpstr>
      <vt:lpstr>Assertion Checking as Reachability</vt:lpstr>
      <vt:lpstr>Example</vt:lpstr>
      <vt:lpstr>What a program really is…</vt:lpstr>
      <vt:lpstr>The Safety Verification Problem</vt:lpstr>
      <vt:lpstr>Representing States as Formulas</vt:lpstr>
      <vt:lpstr>Idea 1: Predicate Abstraction</vt:lpstr>
      <vt:lpstr>Abstract States and Transitions</vt:lpstr>
      <vt:lpstr>Abstraction</vt:lpstr>
      <vt:lpstr>Abstraction</vt:lpstr>
      <vt:lpstr>Analyze Abstraction</vt:lpstr>
      <vt:lpstr>Idea 2: Counterex.-Guided Refinement</vt:lpstr>
      <vt:lpstr>Idea 2: Counterex.-Guided Refinement</vt:lpstr>
      <vt:lpstr>Iterative Abstraction-Refinement</vt:lpstr>
      <vt:lpstr>Problem: Abstraction is Expensive</vt:lpstr>
      <vt:lpstr>投影片 58</vt:lpstr>
      <vt:lpstr>A Concrete Example</vt:lpstr>
      <vt:lpstr>Control Flow Automata</vt:lpstr>
      <vt:lpstr>Abstract Reachability Tree (ART)</vt:lpstr>
      <vt:lpstr>How to compute “successors” ?</vt:lpstr>
      <vt:lpstr>Post(Á, op)</vt:lpstr>
      <vt:lpstr>Post(Á, op)</vt:lpstr>
      <vt:lpstr>Abstract Reachability Tree (ART)</vt:lpstr>
      <vt:lpstr>Abstract Reachability Tree (ART)</vt:lpstr>
      <vt:lpstr>Abstract Reachability Tree (ART)</vt:lpstr>
      <vt:lpstr>Abstract Reachability Tree (ART)</vt:lpstr>
      <vt:lpstr>Abstract Reachability Tree (ART)</vt:lpstr>
      <vt:lpstr>Abstract Reachability Tree (ART)</vt:lpstr>
      <vt:lpstr>Cover</vt:lpstr>
      <vt:lpstr>Abstract Reachability Tree (ART)</vt:lpstr>
      <vt:lpstr>Lazy Abstraction (1)</vt:lpstr>
      <vt:lpstr>Lazy Abstraction (2)</vt:lpstr>
      <vt:lpstr>A More Detailed Illustration </vt:lpstr>
      <vt:lpstr>A More Detailed Illustration </vt:lpstr>
      <vt:lpstr>A More Detailed Illustration </vt:lpstr>
      <vt:lpstr>Lazy Abstraction</vt:lpstr>
      <vt:lpstr>Weakest Preconditions</vt:lpstr>
      <vt:lpstr>Weakest Preconditions</vt:lpstr>
      <vt:lpstr>Weakest Preconditions</vt:lpstr>
      <vt:lpstr>Another Example</vt:lpstr>
      <vt:lpstr>Another Example</vt:lpstr>
      <vt:lpstr>Craig Interpolant</vt:lpstr>
      <vt:lpstr>Compute Interpolant using Princess</vt:lpstr>
      <vt:lpstr>A More Detailed Illustration </vt:lpstr>
      <vt:lpstr>RHS Algorithm (Modified)</vt:lpstr>
      <vt:lpstr>RHS Algorithm</vt:lpstr>
      <vt:lpstr>RHS Algorithm</vt:lpstr>
      <vt:lpstr>RHS Algorithm</vt:lpstr>
      <vt:lpstr>RHS Algorithm</vt:lpstr>
      <vt:lpstr>RHS Algorithm</vt:lpstr>
      <vt:lpstr>RHS Algorithm</vt:lpstr>
      <vt:lpstr>Lazy abstraction + RHS alg.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</dc:title>
  <dc:creator>IH</dc:creator>
  <cp:lastModifiedBy>IH</cp:lastModifiedBy>
  <cp:revision>29</cp:revision>
  <dcterms:created xsi:type="dcterms:W3CDTF">2011-06-13T08:39:47Z</dcterms:created>
  <dcterms:modified xsi:type="dcterms:W3CDTF">2011-06-28T02:20:43Z</dcterms:modified>
</cp:coreProperties>
</file>