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578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119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65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24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0679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8824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059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201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952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761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698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790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399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029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272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994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972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E0144C-5B0F-40C2-B5AC-0C9B3A0869E6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C604B-7661-4CB1-8BC8-3AD4B50604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186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(2</a:t>
            </a:r>
            <a:r>
              <a:rPr lang="en-US" baseline="30000" dirty="0" smtClean="0"/>
              <a:t>nd</a:t>
            </a:r>
            <a:r>
              <a:rPr lang="en-US" dirty="0" smtClean="0"/>
              <a:t> May 2020)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977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Meeting (2nd May 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(2nd May 2020)</dc:title>
  <dc:creator>Doychev, K.I. (Kalin, Student B-CS)</dc:creator>
  <cp:lastModifiedBy>Doychev, K.I. (Kalin, Student B-CS)</cp:lastModifiedBy>
  <cp:revision>2</cp:revision>
  <dcterms:created xsi:type="dcterms:W3CDTF">2021-06-07T08:12:23Z</dcterms:created>
  <dcterms:modified xsi:type="dcterms:W3CDTF">2021-06-07T08:13:06Z</dcterms:modified>
</cp:coreProperties>
</file>