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656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17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365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968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206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2271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14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5102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390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742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323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72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800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285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129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282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592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5A20F-4E55-482E-9FBB-4EF99C35E0C9}" type="datetimeFigureOut">
              <a:rPr lang="bg-BG" smtClean="0"/>
              <a:t>7.6.2021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9179-A72A-4906-9C16-B5AA5BA62A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31361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Meeting (3</a:t>
            </a:r>
            <a:r>
              <a:rPr lang="en-US" baseline="30000" smtClean="0"/>
              <a:t>rd</a:t>
            </a:r>
            <a:r>
              <a:rPr lang="en-US" smtClean="0"/>
              <a:t> may 2020)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90158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Meeting (3rd may 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(3rd may 2020)</dc:title>
  <dc:creator>Doychev, K.I. (Kalin, Student B-CS)</dc:creator>
  <cp:lastModifiedBy>Doychev, K.I. (Kalin, Student B-CS)</cp:lastModifiedBy>
  <cp:revision>1</cp:revision>
  <dcterms:created xsi:type="dcterms:W3CDTF">2021-06-07T08:13:10Z</dcterms:created>
  <dcterms:modified xsi:type="dcterms:W3CDTF">2021-06-07T08:13:45Z</dcterms:modified>
</cp:coreProperties>
</file>