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77" r:id="rId2"/>
    <p:sldId id="282" r:id="rId3"/>
    <p:sldId id="265" r:id="rId4"/>
    <p:sldId id="266" r:id="rId5"/>
    <p:sldId id="289" r:id="rId6"/>
    <p:sldId id="267" r:id="rId7"/>
    <p:sldId id="290" r:id="rId8"/>
    <p:sldId id="278" r:id="rId9"/>
    <p:sldId id="291" r:id="rId10"/>
    <p:sldId id="292" r:id="rId11"/>
    <p:sldId id="293" r:id="rId12"/>
    <p:sldId id="294" r:id="rId13"/>
    <p:sldId id="287" r:id="rId14"/>
    <p:sldId id="272" r:id="rId15"/>
    <p:sldId id="26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103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7940-FEDA-4CCF-85E3-ACC7FDAA8D12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23FA3-260A-48D1-8E54-59248FAD57C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69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23FA3-260A-48D1-8E54-59248FAD57CF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1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69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4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25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84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29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18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97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49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4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2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293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204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5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57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66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3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B49-4DEA-440D-B343-6FFAE02110E1}" type="datetimeFigureOut">
              <a:rPr lang="nl-NL" smtClean="0"/>
              <a:t>17-6-2020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003BB8-564F-437D-AE00-5D7B9A5747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15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ecretaris@kick-in.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ecretaris@kick-in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ck-in.n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ecretaries@kick-in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75855" y="284981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 smtClean="0">
                <a:latin typeface="Cambria" panose="02040503050406030204" pitchFamily="18" charset="0"/>
              </a:rPr>
              <a:t>Extra OKIC Info Moment 3</a:t>
            </a:r>
            <a:endParaRPr lang="nl-NL" sz="48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553988" y="351920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Wednesday 20-5-2020</a:t>
            </a:r>
            <a:endParaRPr lang="nl-NL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</a:t>
            </a:r>
            <a:r>
              <a:rPr lang="en-US" dirty="0"/>
              <a:t>vs </a:t>
            </a:r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Online activities, so everyone can access the information</a:t>
            </a:r>
          </a:p>
          <a:p>
            <a:pPr lvl="1"/>
            <a:r>
              <a:rPr lang="en-US" dirty="0" smtClean="0"/>
              <a:t>Limited capacity for physical location</a:t>
            </a:r>
            <a:endParaRPr lang="en-US" dirty="0"/>
          </a:p>
          <a:p>
            <a:r>
              <a:rPr lang="en-US" dirty="0"/>
              <a:t>Reservation of </a:t>
            </a:r>
            <a:r>
              <a:rPr lang="en-US" dirty="0" smtClean="0"/>
              <a:t>rooms</a:t>
            </a:r>
          </a:p>
          <a:p>
            <a:pPr lvl="1"/>
            <a:r>
              <a:rPr lang="en-US" dirty="0" smtClean="0"/>
              <a:t>UT will take a look at the room requests </a:t>
            </a:r>
          </a:p>
          <a:p>
            <a:pPr lvl="1"/>
            <a:r>
              <a:rPr lang="en-US" dirty="0" smtClean="0"/>
              <a:t>Please fill in your requests in link, will be sent with mail after this meeting</a:t>
            </a:r>
          </a:p>
          <a:p>
            <a:pPr lvl="1"/>
            <a:r>
              <a:rPr lang="en-US" dirty="0" smtClean="0"/>
              <a:t>Deadline is </a:t>
            </a:r>
            <a:r>
              <a:rPr lang="en-US" b="1" dirty="0" smtClean="0"/>
              <a:t>Monday 22</a:t>
            </a:r>
            <a:r>
              <a:rPr lang="en-US" b="1" baseline="30000" dirty="0" smtClean="0"/>
              <a:t>nd</a:t>
            </a:r>
            <a:r>
              <a:rPr lang="en-US" b="1" dirty="0" smtClean="0"/>
              <a:t> at 12:00 </a:t>
            </a:r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to participants </a:t>
            </a:r>
            <a:endParaRPr lang="en-US" dirty="0" smtClean="0"/>
          </a:p>
          <a:p>
            <a:pPr lvl="1"/>
            <a:r>
              <a:rPr lang="en-US" dirty="0" smtClean="0"/>
              <a:t>We can send information for you (nice clear format)</a:t>
            </a:r>
          </a:p>
          <a:p>
            <a:pPr lvl="1"/>
            <a:r>
              <a:rPr lang="en-US" dirty="0" smtClean="0"/>
              <a:t>You can also mail yourself </a:t>
            </a:r>
          </a:p>
          <a:p>
            <a:pPr lvl="1"/>
            <a:r>
              <a:rPr lang="en-US" dirty="0" smtClean="0"/>
              <a:t>We can update the confirmation mails, email </a:t>
            </a:r>
            <a:r>
              <a:rPr lang="en-US" dirty="0" smtClean="0">
                <a:hlinkClick r:id="rId2"/>
              </a:rPr>
              <a:t>secretaris@kick-in.nl</a:t>
            </a: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190479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OKIC Programme Activities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606"/>
            <a:ext cx="7857066" cy="424010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Organisation dashboard section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Deadline: </a:t>
            </a: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/>
              <a:t> </a:t>
            </a:r>
            <a:r>
              <a:rPr lang="en-US" b="1" dirty="0" smtClean="0"/>
              <a:t>of July </a:t>
            </a:r>
          </a:p>
          <a:p>
            <a:pPr lvl="1"/>
            <a:r>
              <a:rPr lang="en-US" dirty="0" smtClean="0"/>
              <a:t>As soon as possible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190479"/>
            <a:ext cx="3433660" cy="161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9" y="2467828"/>
            <a:ext cx="7457616" cy="1085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87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Introcloud</a:t>
            </a:r>
            <a:r>
              <a:rPr lang="en-US" dirty="0" smtClean="0"/>
              <a:t>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for during Kick-In</a:t>
            </a:r>
          </a:p>
          <a:p>
            <a:r>
              <a:rPr lang="en-US" dirty="0" smtClean="0"/>
              <a:t>All associations get a page</a:t>
            </a:r>
          </a:p>
          <a:p>
            <a:pPr lvl="1"/>
            <a:r>
              <a:rPr lang="en-US" dirty="0" smtClean="0"/>
              <a:t>6,- EXL VAT </a:t>
            </a:r>
          </a:p>
          <a:p>
            <a:pPr lvl="1"/>
            <a:r>
              <a:rPr lang="en-US" dirty="0" smtClean="0"/>
              <a:t>3 accounts </a:t>
            </a:r>
          </a:p>
          <a:p>
            <a:r>
              <a:rPr lang="en-US" dirty="0" smtClean="0"/>
              <a:t>Study-associations should register </a:t>
            </a:r>
          </a:p>
          <a:p>
            <a:pPr lvl="1"/>
            <a:r>
              <a:rPr lang="en-US" dirty="0" smtClean="0"/>
              <a:t>Dashboard at kick-in.nl </a:t>
            </a:r>
          </a:p>
          <a:p>
            <a:r>
              <a:rPr lang="en-US" dirty="0" smtClean="0"/>
              <a:t>Personal page: you can modify it yourself </a:t>
            </a:r>
          </a:p>
          <a:p>
            <a:r>
              <a:rPr lang="en-US" dirty="0" smtClean="0"/>
              <a:t>Chats with new students for questions</a:t>
            </a:r>
          </a:p>
          <a:p>
            <a:r>
              <a:rPr lang="en-US" dirty="0" smtClean="0"/>
              <a:t>Deadline for this is </a:t>
            </a:r>
            <a:r>
              <a:rPr lang="en-US" b="1" dirty="0" smtClean="0"/>
              <a:t>26</a:t>
            </a:r>
            <a:r>
              <a:rPr lang="en-US" b="1" baseline="30000" dirty="0" smtClean="0"/>
              <a:t>th</a:t>
            </a:r>
            <a:r>
              <a:rPr lang="en-US" b="1" dirty="0" smtClean="0"/>
              <a:t> of June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190479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deadlines 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23958"/>
              </p:ext>
            </p:extLst>
          </p:nvPr>
        </p:nvGraphicFramePr>
        <p:xfrm>
          <a:off x="677334" y="220242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98">
                  <a:extLst>
                    <a:ext uri="{9D8B030D-6E8A-4147-A177-3AD203B41FA5}">
                      <a16:colId xmlns:a16="http://schemas.microsoft.com/office/drawing/2014/main" val="1406807741"/>
                    </a:ext>
                  </a:extLst>
                </a:gridCol>
                <a:gridCol w="6357102">
                  <a:extLst>
                    <a:ext uri="{9D8B030D-6E8A-4147-A177-3AD203B41FA5}">
                      <a16:colId xmlns:a16="http://schemas.microsoft.com/office/drawing/2014/main" val="1976370528"/>
                    </a:ext>
                  </a:extLst>
                </a:gridCol>
              </a:tblGrid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0449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of June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r>
                        <a:rPr lang="en-US" baseline="0" dirty="0" smtClean="0"/>
                        <a:t> rooms for OKI using link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34840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of June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for </a:t>
                      </a:r>
                      <a:r>
                        <a:rPr lang="en-US" dirty="0" err="1" smtClean="0"/>
                        <a:t>IntroCloud</a:t>
                      </a:r>
                      <a:r>
                        <a:rPr lang="en-US" baseline="0" dirty="0" smtClean="0"/>
                        <a:t> page (your study association)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65860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of July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programme activities to dashboard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5577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of July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 us know if you want</a:t>
                      </a:r>
                      <a:r>
                        <a:rPr lang="en-US" baseline="0" dirty="0" smtClean="0"/>
                        <a:t> livestream for do-group market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7302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of July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Do-group</a:t>
                      </a:r>
                      <a:r>
                        <a:rPr lang="en-US" baseline="0" dirty="0" smtClean="0"/>
                        <a:t> booklet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473"/>
                  </a:ext>
                </a:extLst>
              </a:tr>
              <a:tr h="28335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6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112"/>
            <a:ext cx="10515600" cy="1325563"/>
          </a:xfrm>
        </p:spPr>
        <p:txBody>
          <a:bodyPr/>
          <a:lstStyle/>
          <a:p>
            <a:r>
              <a:rPr lang="en-US" dirty="0" smtClean="0"/>
              <a:t>Next meeting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26"/>
            <a:ext cx="10515600" cy="4351338"/>
          </a:xfrm>
        </p:spPr>
        <p:txBody>
          <a:bodyPr/>
          <a:lstStyle/>
          <a:p>
            <a:r>
              <a:rPr lang="en-US" dirty="0" smtClean="0"/>
              <a:t>Extra meeting: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of July 17:00</a:t>
            </a:r>
          </a:p>
          <a:p>
            <a:pPr lvl="1"/>
            <a:endParaRPr lang="en-US" dirty="0"/>
          </a:p>
          <a:p>
            <a:r>
              <a:rPr lang="en-US" dirty="0" smtClean="0"/>
              <a:t>If you have any questions/issues, please email </a:t>
            </a:r>
            <a:r>
              <a:rPr lang="en-US" dirty="0" smtClean="0">
                <a:hlinkClick r:id="rId3"/>
              </a:rPr>
              <a:t>secretaris@kick-in.nl</a:t>
            </a:r>
            <a:r>
              <a:rPr lang="en-US" dirty="0" smtClean="0"/>
              <a:t> we can</a:t>
            </a:r>
          </a:p>
          <a:p>
            <a:pPr marL="0" indent="0">
              <a:buNone/>
            </a:pPr>
            <a:r>
              <a:rPr lang="en-US" dirty="0" smtClean="0"/>
              <a:t> discuss them during the meeting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650" y="2968939"/>
            <a:ext cx="8114082" cy="2346012"/>
          </a:xfrm>
        </p:spPr>
        <p:txBody>
          <a:bodyPr>
            <a:normAutofit/>
          </a:bodyPr>
          <a:lstStyle/>
          <a:p>
            <a:r>
              <a:rPr lang="nl-NL" sz="5400" b="1" cap="none" dirty="0" err="1" smtClean="0">
                <a:latin typeface="Cambria" panose="02040503050406030204" pitchFamily="18" charset="0"/>
              </a:rPr>
              <a:t>Thank</a:t>
            </a:r>
            <a:r>
              <a:rPr lang="nl-NL" sz="5400" b="1" cap="none" dirty="0" smtClean="0">
                <a:latin typeface="Cambria" panose="02040503050406030204" pitchFamily="18" charset="0"/>
              </a:rPr>
              <a:t> </a:t>
            </a:r>
            <a:r>
              <a:rPr lang="nl-NL" sz="5400" b="1" cap="none" dirty="0" err="1" smtClean="0">
                <a:latin typeface="Cambria" panose="02040503050406030204" pitchFamily="18" charset="0"/>
              </a:rPr>
              <a:t>you</a:t>
            </a:r>
            <a:r>
              <a:rPr lang="nl-NL" sz="5400" b="1" cap="none" dirty="0" smtClean="0">
                <a:latin typeface="Cambria" panose="02040503050406030204" pitchFamily="18" charset="0"/>
              </a:rPr>
              <a:t> </a:t>
            </a:r>
            <a:r>
              <a:rPr lang="nl-NL" sz="5400" b="1" cap="none" dirty="0" err="1" smtClean="0">
                <a:latin typeface="Cambria" panose="02040503050406030204" pitchFamily="18" charset="0"/>
              </a:rPr>
              <a:t>for</a:t>
            </a:r>
            <a:r>
              <a:rPr lang="nl-NL" sz="5400" b="1" cap="none" dirty="0" smtClean="0">
                <a:latin typeface="Cambria" panose="02040503050406030204" pitchFamily="18" charset="0"/>
              </a:rPr>
              <a:t> </a:t>
            </a:r>
            <a:r>
              <a:rPr lang="nl-NL" sz="5400" b="1" cap="none" dirty="0" err="1" smtClean="0">
                <a:latin typeface="Cambria" panose="02040503050406030204" pitchFamily="18" charset="0"/>
              </a:rPr>
              <a:t>your</a:t>
            </a:r>
            <a:r>
              <a:rPr lang="nl-NL" sz="5400" b="1" cap="none" dirty="0" smtClean="0">
                <a:latin typeface="Cambria" panose="02040503050406030204" pitchFamily="18" charset="0"/>
              </a:rPr>
              <a:t> </a:t>
            </a:r>
            <a:r>
              <a:rPr lang="nl-NL" sz="5400" b="1" cap="none" dirty="0" err="1" smtClean="0">
                <a:latin typeface="Cambria" panose="02040503050406030204" pitchFamily="18" charset="0"/>
              </a:rPr>
              <a:t>presence</a:t>
            </a:r>
            <a:r>
              <a:rPr lang="nl-NL" sz="5400" b="1" cap="none" dirty="0" smtClean="0">
                <a:latin typeface="Cambria" panose="02040503050406030204" pitchFamily="18" charset="0"/>
              </a:rPr>
              <a:t>!</a:t>
            </a:r>
            <a:endParaRPr lang="nl-NL" sz="5400" b="1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them in the chat!</a:t>
            </a:r>
          </a:p>
          <a:p>
            <a:r>
              <a:rPr lang="en-US" dirty="0" smtClean="0"/>
              <a:t>If you have any feedback on this meeting, please let us know!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40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meeting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mute yourself </a:t>
            </a:r>
          </a:p>
          <a:p>
            <a:r>
              <a:rPr lang="en-US" dirty="0" smtClean="0"/>
              <a:t>Please turn off your camera</a:t>
            </a:r>
          </a:p>
          <a:p>
            <a:r>
              <a:rPr lang="en-US" dirty="0" smtClean="0"/>
              <a:t>If you have questions: you can ask them in the chat! </a:t>
            </a:r>
          </a:p>
          <a:p>
            <a:r>
              <a:rPr lang="en-US" dirty="0" smtClean="0"/>
              <a:t>First: state your name and OKIC in the chat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950" y="1522864"/>
            <a:ext cx="9653397" cy="49959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Programme of the Kick-In</a:t>
            </a:r>
          </a:p>
          <a:p>
            <a:pPr lvl="1"/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Physical</a:t>
            </a:r>
          </a:p>
          <a:p>
            <a:r>
              <a:rPr lang="en-US" dirty="0" smtClean="0"/>
              <a:t>Do-group market</a:t>
            </a:r>
          </a:p>
          <a:p>
            <a:r>
              <a:rPr lang="en-US" dirty="0" smtClean="0"/>
              <a:t>Do-groups</a:t>
            </a:r>
          </a:p>
          <a:p>
            <a:pPr lvl="1"/>
            <a:r>
              <a:rPr lang="en-US" dirty="0" smtClean="0"/>
              <a:t>Online and physical kiddo’s </a:t>
            </a:r>
          </a:p>
          <a:p>
            <a:pPr lvl="1"/>
            <a:r>
              <a:rPr lang="en-US" dirty="0" smtClean="0"/>
              <a:t>Size of the groups </a:t>
            </a:r>
          </a:p>
          <a:p>
            <a:r>
              <a:rPr lang="en-US" dirty="0" smtClean="0"/>
              <a:t>Extra Kick-Info </a:t>
            </a:r>
          </a:p>
          <a:p>
            <a:pPr lvl="1"/>
            <a:r>
              <a:rPr lang="en-US" dirty="0" smtClean="0"/>
              <a:t>Deadline kiddo’s </a:t>
            </a:r>
          </a:p>
          <a:p>
            <a:pPr lvl="1"/>
            <a:r>
              <a:rPr lang="en-US" dirty="0" smtClean="0"/>
              <a:t>Bracelets</a:t>
            </a:r>
          </a:p>
          <a:p>
            <a:pPr lvl="1"/>
            <a:r>
              <a:rPr lang="en-US" dirty="0" smtClean="0"/>
              <a:t>Alcohol </a:t>
            </a:r>
          </a:p>
          <a:p>
            <a:r>
              <a:rPr lang="en-US" dirty="0" smtClean="0"/>
              <a:t>OKI</a:t>
            </a:r>
          </a:p>
          <a:p>
            <a:pPr lvl="1"/>
            <a:r>
              <a:rPr lang="en-US" dirty="0" smtClean="0"/>
              <a:t>Physical vs online</a:t>
            </a:r>
          </a:p>
          <a:p>
            <a:pPr lvl="1"/>
            <a:r>
              <a:rPr lang="en-US" dirty="0" smtClean="0"/>
              <a:t>Reservation of rooms</a:t>
            </a:r>
          </a:p>
          <a:p>
            <a:pPr lvl="1"/>
            <a:r>
              <a:rPr lang="en-US" dirty="0" smtClean="0"/>
              <a:t>Programme activities </a:t>
            </a:r>
          </a:p>
          <a:p>
            <a:pPr lvl="1"/>
            <a:r>
              <a:rPr lang="en-US" dirty="0" smtClean="0"/>
              <a:t>Information to participants </a:t>
            </a:r>
          </a:p>
          <a:p>
            <a:r>
              <a:rPr lang="en-US" dirty="0" err="1" smtClean="0"/>
              <a:t>IntroCloud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Important deadlines 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6" y="54020"/>
            <a:ext cx="8012547" cy="6803980"/>
          </a:xfrm>
        </p:spPr>
      </p:pic>
      <p:sp>
        <p:nvSpPr>
          <p:cNvPr id="9" name="TextBox 8"/>
          <p:cNvSpPr txBox="1"/>
          <p:nvPr/>
        </p:nvSpPr>
        <p:spPr>
          <a:xfrm>
            <a:off x="403121" y="894736"/>
            <a:ext cx="32151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Do-group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Kick-In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Infomarkets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 &amp; Culture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Evening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Facility Market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Hope do-groups can meet up at home/outside and follow programme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99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programme 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57" y="168864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Signing up / timeslots</a:t>
            </a:r>
          </a:p>
          <a:p>
            <a:pPr lvl="1"/>
            <a:r>
              <a:rPr lang="en-US" dirty="0" smtClean="0"/>
              <a:t>Thursday/Friday/Saturday 09:30-13:30</a:t>
            </a:r>
          </a:p>
          <a:p>
            <a:pPr lvl="1"/>
            <a:r>
              <a:rPr lang="en-US" dirty="0" smtClean="0"/>
              <a:t>Sunday </a:t>
            </a:r>
          </a:p>
          <a:p>
            <a:r>
              <a:rPr lang="en-US" dirty="0" smtClean="0"/>
              <a:t>Workshops: sports and culture</a:t>
            </a:r>
          </a:p>
          <a:p>
            <a:r>
              <a:rPr lang="en-US" dirty="0" smtClean="0"/>
              <a:t>Tours: campus and city</a:t>
            </a:r>
          </a:p>
          <a:p>
            <a:r>
              <a:rPr lang="en-US" dirty="0" smtClean="0"/>
              <a:t>Dinners</a:t>
            </a:r>
          </a:p>
          <a:p>
            <a:pPr lvl="1"/>
            <a:r>
              <a:rPr lang="en-US" dirty="0" err="1" smtClean="0"/>
              <a:t>Foodhallen</a:t>
            </a:r>
            <a:r>
              <a:rPr lang="en-US" dirty="0" smtClean="0"/>
              <a:t> drive through </a:t>
            </a:r>
          </a:p>
          <a:p>
            <a:pPr lvl="1"/>
            <a:r>
              <a:rPr lang="en-US" dirty="0" smtClean="0"/>
              <a:t>BBQ/Pizza on campus </a:t>
            </a:r>
          </a:p>
          <a:p>
            <a:endParaRPr lang="en-US" dirty="0" smtClean="0"/>
          </a:p>
          <a:p>
            <a:r>
              <a:rPr lang="en-US" dirty="0" smtClean="0"/>
              <a:t>Still very unsure, protocols must be completed and approved. </a:t>
            </a:r>
          </a:p>
          <a:p>
            <a:r>
              <a:rPr lang="en-US" dirty="0" smtClean="0"/>
              <a:t>Can be cancelled at any time due to measures. </a:t>
            </a:r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Do-group market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5790"/>
            <a:ext cx="7857066" cy="4240102"/>
          </a:xfrm>
        </p:spPr>
        <p:txBody>
          <a:bodyPr/>
          <a:lstStyle/>
          <a:p>
            <a:r>
              <a:rPr lang="en-US" dirty="0" smtClean="0"/>
              <a:t>Minimal required: OKI bookle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 deadline </a:t>
            </a:r>
            <a:r>
              <a:rPr lang="en-US" b="1" dirty="0" smtClean="0"/>
              <a:t>19</a:t>
            </a:r>
            <a:r>
              <a:rPr lang="en-US" b="1" baseline="30000" dirty="0" smtClean="0"/>
              <a:t>th</a:t>
            </a:r>
            <a:r>
              <a:rPr lang="en-US" b="1" dirty="0" smtClean="0"/>
              <a:t> of July </a:t>
            </a:r>
          </a:p>
          <a:p>
            <a:pPr lvl="1"/>
            <a:r>
              <a:rPr lang="en-US" dirty="0" smtClean="0"/>
              <a:t>Our text before the 1</a:t>
            </a:r>
            <a:r>
              <a:rPr lang="en-US" baseline="30000" dirty="0" smtClean="0"/>
              <a:t>st</a:t>
            </a:r>
            <a:r>
              <a:rPr lang="en-US" dirty="0" smtClean="0"/>
              <a:t> of July: general explanation</a:t>
            </a:r>
          </a:p>
          <a:p>
            <a:pPr lvl="1"/>
            <a:r>
              <a:rPr lang="en-US" dirty="0" smtClean="0"/>
              <a:t>Requirements see extra manual</a:t>
            </a:r>
          </a:p>
          <a:p>
            <a:pPr lvl="1"/>
            <a:endParaRPr lang="en-US" dirty="0"/>
          </a:p>
          <a:p>
            <a:r>
              <a:rPr lang="en-US" dirty="0" smtClean="0"/>
              <a:t>Optional: livestream organized by OKI</a:t>
            </a:r>
          </a:p>
          <a:p>
            <a:pPr lvl="1"/>
            <a:r>
              <a:rPr lang="en-US" dirty="0" smtClean="0"/>
              <a:t>Link is put in booklet</a:t>
            </a:r>
          </a:p>
          <a:p>
            <a:pPr lvl="1"/>
            <a:r>
              <a:rPr lang="en-US" dirty="0" smtClean="0"/>
              <a:t>We are looking at other possibilities for promoting</a:t>
            </a:r>
          </a:p>
          <a:p>
            <a:pPr lvl="1"/>
            <a:r>
              <a:rPr lang="en-US" dirty="0" smtClean="0"/>
              <a:t>Interested let us know before </a:t>
            </a: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of July</a:t>
            </a:r>
            <a:r>
              <a:rPr lang="en-US" dirty="0" smtClean="0"/>
              <a:t>!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Do-group market	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Kiddo receives booklet / watches livestream</a:t>
            </a:r>
          </a:p>
          <a:p>
            <a:r>
              <a:rPr lang="en-US" dirty="0" smtClean="0"/>
              <a:t>Kiddo fills in top 3/5 on dashboard on </a:t>
            </a:r>
            <a:r>
              <a:rPr lang="en-US" dirty="0" smtClean="0">
                <a:hlinkClick r:id="rId2"/>
              </a:rPr>
              <a:t>www.kick-in.nl</a:t>
            </a:r>
            <a:r>
              <a:rPr lang="en-US" dirty="0" smtClean="0"/>
              <a:t> before certain deadline (differs per study)</a:t>
            </a:r>
          </a:p>
          <a:p>
            <a:r>
              <a:rPr lang="en-US" dirty="0" smtClean="0"/>
              <a:t>Algorithm divides kiddo’s over the do-groups</a:t>
            </a:r>
          </a:p>
          <a:p>
            <a:r>
              <a:rPr lang="en-US" dirty="0" smtClean="0"/>
              <a:t>Do-groups get contact information of the kiddo’s </a:t>
            </a:r>
          </a:p>
          <a:p>
            <a:r>
              <a:rPr lang="en-US" dirty="0" smtClean="0"/>
              <a:t>Do-groups meet up (if possible)! </a:t>
            </a:r>
          </a:p>
          <a:p>
            <a:r>
              <a:rPr lang="en-US" dirty="0" smtClean="0"/>
              <a:t>Kiddo’s receives login for the app (</a:t>
            </a:r>
            <a:r>
              <a:rPr lang="en-US" dirty="0" err="1" smtClean="0"/>
              <a:t>IntoCloud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Do-groups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26107"/>
            <a:ext cx="9489221" cy="4982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separate online and physical do-groups, because</a:t>
            </a:r>
          </a:p>
          <a:p>
            <a:pPr lvl="1"/>
            <a:r>
              <a:rPr lang="en-US" dirty="0" smtClean="0"/>
              <a:t>Advise from </a:t>
            </a:r>
            <a:r>
              <a:rPr lang="en-US" dirty="0" err="1" smtClean="0"/>
              <a:t>CvB</a:t>
            </a:r>
            <a:r>
              <a:rPr lang="en-US" dirty="0" smtClean="0"/>
              <a:t>/</a:t>
            </a:r>
            <a:r>
              <a:rPr lang="en-US" dirty="0" err="1" smtClean="0"/>
              <a:t>stuurgroep</a:t>
            </a:r>
            <a:r>
              <a:rPr lang="en-US" dirty="0" smtClean="0"/>
              <a:t>/M&amp;C and SU. </a:t>
            </a:r>
          </a:p>
          <a:p>
            <a:pPr lvl="1"/>
            <a:r>
              <a:rPr lang="en-US" dirty="0" smtClean="0"/>
              <a:t>Practical</a:t>
            </a:r>
          </a:p>
          <a:p>
            <a:pPr lvl="2"/>
            <a:r>
              <a:rPr lang="en-US" dirty="0" smtClean="0"/>
              <a:t>Do-groups of 2/3 people at small studies</a:t>
            </a:r>
          </a:p>
          <a:p>
            <a:pPr lvl="2"/>
            <a:r>
              <a:rPr lang="en-US" dirty="0" smtClean="0"/>
              <a:t>Kiddo’s fail with giving right information on time </a:t>
            </a:r>
          </a:p>
          <a:p>
            <a:pPr lvl="2"/>
            <a:r>
              <a:rPr lang="en-US" dirty="0" smtClean="0"/>
              <a:t>Who guides the do-groups?</a:t>
            </a:r>
          </a:p>
          <a:p>
            <a:pPr lvl="1"/>
            <a:r>
              <a:rPr lang="en-US" dirty="0" smtClean="0"/>
              <a:t>Everyone the same intro: no secondary groups </a:t>
            </a:r>
          </a:p>
          <a:p>
            <a:pPr lvl="1"/>
            <a:r>
              <a:rPr lang="en-US" dirty="0" smtClean="0"/>
              <a:t>People can switch easily between online and physical participation</a:t>
            </a:r>
          </a:p>
          <a:p>
            <a:pPr lvl="2"/>
            <a:r>
              <a:rPr lang="en-US" dirty="0" smtClean="0"/>
              <a:t>If they feel unsafe/uncomfortable</a:t>
            </a:r>
          </a:p>
          <a:p>
            <a:pPr lvl="2"/>
            <a:r>
              <a:rPr lang="en-US" dirty="0" smtClean="0"/>
              <a:t>Decide to come to Enschede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of the groups</a:t>
            </a:r>
          </a:p>
          <a:p>
            <a:pPr lvl="1"/>
            <a:r>
              <a:rPr lang="en-US" dirty="0" smtClean="0"/>
              <a:t>Normally 8-12</a:t>
            </a:r>
          </a:p>
          <a:p>
            <a:pPr lvl="1"/>
            <a:r>
              <a:rPr lang="en-US" dirty="0" smtClean="0"/>
              <a:t>We try to make them smaller, depends on registration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Kick-Info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Deadline kiddo’s </a:t>
            </a:r>
            <a:endParaRPr lang="en-US" dirty="0" smtClean="0"/>
          </a:p>
          <a:p>
            <a:pPr lvl="2"/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of August is the deadline for signing up for the Kick-In</a:t>
            </a:r>
            <a:endParaRPr lang="en-US" dirty="0"/>
          </a:p>
          <a:p>
            <a:pPr lvl="1"/>
            <a:r>
              <a:rPr lang="en-US" dirty="0" smtClean="0"/>
              <a:t>Bracelets</a:t>
            </a:r>
          </a:p>
          <a:p>
            <a:pPr lvl="2"/>
            <a:r>
              <a:rPr lang="en-US" dirty="0" smtClean="0"/>
              <a:t>This year no bracelets, because of limiting physical contact</a:t>
            </a:r>
          </a:p>
          <a:p>
            <a:pPr lvl="2"/>
            <a:r>
              <a:rPr lang="en-US" dirty="0" smtClean="0"/>
              <a:t>Participant bags will be distributed, but not sure how and when</a:t>
            </a:r>
            <a:endParaRPr lang="en-US" dirty="0"/>
          </a:p>
          <a:p>
            <a:pPr lvl="1"/>
            <a:r>
              <a:rPr lang="en-US" dirty="0"/>
              <a:t>Alcohol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No alcohol before 16:00</a:t>
            </a:r>
          </a:p>
          <a:p>
            <a:pPr lvl="2"/>
            <a:r>
              <a:rPr lang="en-US" dirty="0" smtClean="0"/>
              <a:t>No alcohol for minors</a:t>
            </a:r>
          </a:p>
          <a:p>
            <a:pPr lvl="2"/>
            <a:r>
              <a:rPr lang="en-US" dirty="0" smtClean="0"/>
              <a:t>At physical activities: try to minimize the alcohol because of the 1,5-meter.</a:t>
            </a:r>
          </a:p>
          <a:p>
            <a:pPr lvl="1"/>
            <a:r>
              <a:rPr lang="en-US" dirty="0" smtClean="0"/>
              <a:t>Do-group parent trainings</a:t>
            </a:r>
          </a:p>
          <a:p>
            <a:pPr lvl="2"/>
            <a:r>
              <a:rPr lang="en-US" dirty="0" smtClean="0"/>
              <a:t>Please make sure everyone has followed a training</a:t>
            </a:r>
          </a:p>
          <a:p>
            <a:pPr lvl="2"/>
            <a:r>
              <a:rPr lang="en-US" dirty="0" smtClean="0"/>
              <a:t>Otherwise they can follow 29/6 15:45, please mail </a:t>
            </a:r>
            <a:r>
              <a:rPr lang="en-US" dirty="0" smtClean="0">
                <a:hlinkClick r:id="rId2"/>
              </a:rPr>
              <a:t>secretaris@kick-in.nl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2" y="239640"/>
            <a:ext cx="3433660" cy="16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7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</TotalTime>
  <Words>674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Trebuchet MS</vt:lpstr>
      <vt:lpstr>Wingdings 3</vt:lpstr>
      <vt:lpstr>Facet</vt:lpstr>
      <vt:lpstr>PowerPoint Presentation</vt:lpstr>
      <vt:lpstr>This meeting</vt:lpstr>
      <vt:lpstr>Today</vt:lpstr>
      <vt:lpstr>PowerPoint Presentation</vt:lpstr>
      <vt:lpstr>Physical programme  </vt:lpstr>
      <vt:lpstr>Do-group market </vt:lpstr>
      <vt:lpstr>Do-group market  </vt:lpstr>
      <vt:lpstr>Do-groups</vt:lpstr>
      <vt:lpstr>Extra Kick-Info</vt:lpstr>
      <vt:lpstr>OKI</vt:lpstr>
      <vt:lpstr>OKIC Programme Activities</vt:lpstr>
      <vt:lpstr>Introcloud </vt:lpstr>
      <vt:lpstr>Important deadlines </vt:lpstr>
      <vt:lpstr>Next meeting</vt:lpstr>
      <vt:lpstr>Thank you for your presence!</vt:lpstr>
      <vt:lpstr>Any Questions?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Steggink, A.L. (Aniek, Student B-COM)</dc:creator>
  <cp:lastModifiedBy>Hammink, E.J. (Esmay, Student M-TM)</cp:lastModifiedBy>
  <cp:revision>70</cp:revision>
  <dcterms:created xsi:type="dcterms:W3CDTF">2019-03-12T16:04:28Z</dcterms:created>
  <dcterms:modified xsi:type="dcterms:W3CDTF">2020-06-17T12:06:48Z</dcterms:modified>
</cp:coreProperties>
</file>