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4" r:id="rId1"/>
  </p:sldMasterIdLst>
  <p:notesMasterIdLst>
    <p:notesMasterId r:id="rId34"/>
  </p:notesMasterIdLst>
  <p:sldIdLst>
    <p:sldId id="256" r:id="rId2"/>
    <p:sldId id="290" r:id="rId3"/>
    <p:sldId id="301" r:id="rId4"/>
    <p:sldId id="280" r:id="rId5"/>
    <p:sldId id="291" r:id="rId6"/>
    <p:sldId id="302" r:id="rId7"/>
    <p:sldId id="303" r:id="rId8"/>
    <p:sldId id="304" r:id="rId9"/>
    <p:sldId id="305" r:id="rId10"/>
    <p:sldId id="306" r:id="rId11"/>
    <p:sldId id="283" r:id="rId12"/>
    <p:sldId id="294" r:id="rId13"/>
    <p:sldId id="307" r:id="rId14"/>
    <p:sldId id="308" r:id="rId15"/>
    <p:sldId id="312" r:id="rId16"/>
    <p:sldId id="316" r:id="rId17"/>
    <p:sldId id="284" r:id="rId18"/>
    <p:sldId id="313" r:id="rId19"/>
    <p:sldId id="295" r:id="rId20"/>
    <p:sldId id="314" r:id="rId21"/>
    <p:sldId id="315" r:id="rId22"/>
    <p:sldId id="297" r:id="rId23"/>
    <p:sldId id="309" r:id="rId24"/>
    <p:sldId id="310" r:id="rId25"/>
    <p:sldId id="311" r:id="rId26"/>
    <p:sldId id="298" r:id="rId27"/>
    <p:sldId id="317" r:id="rId28"/>
    <p:sldId id="319" r:id="rId29"/>
    <p:sldId id="318" r:id="rId30"/>
    <p:sldId id="299" r:id="rId31"/>
    <p:sldId id="300" r:id="rId32"/>
    <p:sldId id="32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803"/>
    <a:srgbClr val="E06306"/>
    <a:srgbClr val="FF0000"/>
    <a:srgbClr val="AA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72737" autoAdjust="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CCC81-E151-4FFD-B1F5-6755129BAA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1F646E8E-A2F3-40A2-9363-1F50AE1B1AE1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活動時間軸首頁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A16BF6-5FA8-437D-A711-C860E2945370}" type="parTrans" cxnId="{6BA69379-A857-47A3-9D03-7E290640E0EF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B225D2-38D1-43EF-A589-730FCB26F56D}" type="sibTrans" cxnId="{6BA69379-A857-47A3-9D03-7E290640E0EF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CEDA38-7A38-46BD-91B2-9DBC6B3A6515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活動發佈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權限驗證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F3272-4D29-4284-B3A9-D8552CE5690E}" type="parTrans" cxnId="{63E7B1B9-6DF2-416A-AC2E-1744F0FF606A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8EE032-DD29-4241-AC56-F2E9F3DFC95F}" type="sibTrans" cxnId="{63E7B1B9-6DF2-416A-AC2E-1744F0FF606A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D4DD98-F19A-438E-BEF1-87172757C2E7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活動詳細資訊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1250AD-CA19-4288-B6DA-0BB51019900C}" type="parTrans" cxnId="{A8BE9AE6-99F2-4FB1-9D8B-8E0AC184952E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C6966D-09A9-4532-930F-C7193D95224B}" type="sibTrans" cxnId="{A8BE9AE6-99F2-4FB1-9D8B-8E0AC184952E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E7E44A-956E-4AA2-ADE3-E27B1D419F2D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發佈活動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569467-9FF5-476D-BF88-C8A80BE16A9A}" type="parTrans" cxnId="{D81D8A62-A226-4F2C-81D0-C25634A35250}">
      <dgm:prSet custT="1"/>
      <dgm:spPr/>
      <dgm:t>
        <a:bodyPr/>
        <a:lstStyle/>
        <a:p>
          <a:endParaRPr lang="zh-TW" altLang="en-US" sz="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2C2CE4-BDE4-4C82-938F-8A1528408054}" type="sibTrans" cxnId="{D81D8A62-A226-4F2C-81D0-C25634A35250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694641-5DF7-45D9-9E64-4CB01D88357B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活動類型過濾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5B07A1C-946F-4E3E-9ADE-718B83138EAC}" type="parTrans" cxnId="{F0CD9B21-A1E5-40FA-8CDF-BADAC7FCCC48}">
      <dgm:prSet/>
      <dgm:spPr/>
      <dgm:t>
        <a:bodyPr/>
        <a:lstStyle/>
        <a:p>
          <a:endParaRPr lang="zh-TW" altLang="en-US"/>
        </a:p>
      </dgm:t>
    </dgm:pt>
    <dgm:pt modelId="{6491A783-0924-4A34-8E45-21B7C55785B4}" type="sibTrans" cxnId="{F0CD9B21-A1E5-40FA-8CDF-BADAC7FCCC48}">
      <dgm:prSet/>
      <dgm:spPr/>
      <dgm:t>
        <a:bodyPr/>
        <a:lstStyle/>
        <a:p>
          <a:endParaRPr lang="zh-TW" altLang="en-US"/>
        </a:p>
      </dgm:t>
    </dgm:pt>
    <dgm:pt modelId="{635EE8F6-4593-439C-90F0-53A03235F9D3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報名活動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29EAE9-73E1-4762-8660-DEFD091D6D98}" type="parTrans" cxnId="{68EFB0BF-E0E0-4E14-AB17-46348FDB78C2}">
      <dgm:prSet/>
      <dgm:spPr/>
      <dgm:t>
        <a:bodyPr/>
        <a:lstStyle/>
        <a:p>
          <a:endParaRPr lang="zh-TW" altLang="en-US"/>
        </a:p>
      </dgm:t>
    </dgm:pt>
    <dgm:pt modelId="{5C0988AC-040D-4DDC-A526-FD1D87169549}" type="sibTrans" cxnId="{68EFB0BF-E0E0-4E14-AB17-46348FDB78C2}">
      <dgm:prSet/>
      <dgm:spPr/>
      <dgm:t>
        <a:bodyPr/>
        <a:lstStyle/>
        <a:p>
          <a:endParaRPr lang="zh-TW" altLang="en-US"/>
        </a:p>
      </dgm:t>
    </dgm:pt>
    <dgm:pt modelId="{392A696A-DB60-42F6-9AD9-C6CD2097E459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熱門活動資訊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080035-19BC-41BC-86F3-99C1C2E6D43D}" type="parTrans" cxnId="{2C62EA29-4071-4D69-8917-593CF7234ACE}">
      <dgm:prSet/>
      <dgm:spPr/>
      <dgm:t>
        <a:bodyPr/>
        <a:lstStyle/>
        <a:p>
          <a:endParaRPr lang="zh-TW" altLang="en-US"/>
        </a:p>
      </dgm:t>
    </dgm:pt>
    <dgm:pt modelId="{307C389D-1E73-4494-B7F2-41BD627EE9F4}" type="sibTrans" cxnId="{2C62EA29-4071-4D69-8917-593CF7234ACE}">
      <dgm:prSet/>
      <dgm:spPr/>
      <dgm:t>
        <a:bodyPr/>
        <a:lstStyle/>
        <a:p>
          <a:endParaRPr lang="zh-TW" altLang="en-US"/>
        </a:p>
      </dgm:t>
    </dgm:pt>
    <dgm:pt modelId="{244A5285-FF9C-4DFD-AB41-63FFA0499295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參加者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趨勢分析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D4069-E6BB-47DE-93C4-0F15786FD591}" type="parTrans" cxnId="{9875D449-BAB7-403C-8703-D0E69EF44A01}">
      <dgm:prSet/>
      <dgm:spPr/>
      <dgm:t>
        <a:bodyPr/>
        <a:lstStyle/>
        <a:p>
          <a:endParaRPr lang="zh-TW" altLang="en-US"/>
        </a:p>
      </dgm:t>
    </dgm:pt>
    <dgm:pt modelId="{2DEC0E84-6565-4818-AB7F-B2B562507ACE}" type="sibTrans" cxnId="{9875D449-BAB7-403C-8703-D0E69EF44A01}">
      <dgm:prSet/>
      <dgm:spPr/>
      <dgm:t>
        <a:bodyPr/>
        <a:lstStyle/>
        <a:p>
          <a:endParaRPr lang="zh-TW" altLang="en-US"/>
        </a:p>
      </dgm:t>
    </dgm:pt>
    <dgm:pt modelId="{C5FE34D4-1CE2-4BE2-8E69-05B306F2EA8D}">
      <dgm:prSet phldrT="[文字]" custT="1"/>
      <dgm:spPr/>
      <dgm:t>
        <a:bodyPr/>
        <a:lstStyle/>
        <a:p>
          <a:r>
            <a:rPr lang="zh-TW" altLang="en-US" sz="18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活動關係分析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37BD7A-16A4-4266-B803-86140C178D69}" type="parTrans" cxnId="{B0FD9826-CAE8-42B1-872F-395A947C79F0}">
      <dgm:prSet/>
      <dgm:spPr/>
      <dgm:t>
        <a:bodyPr/>
        <a:lstStyle/>
        <a:p>
          <a:endParaRPr lang="zh-TW" altLang="en-US"/>
        </a:p>
      </dgm:t>
    </dgm:pt>
    <dgm:pt modelId="{F5438644-FF44-4EB8-8428-EE6275FF1807}" type="sibTrans" cxnId="{B0FD9826-CAE8-42B1-872F-395A947C79F0}">
      <dgm:prSet/>
      <dgm:spPr/>
      <dgm:t>
        <a:bodyPr/>
        <a:lstStyle/>
        <a:p>
          <a:endParaRPr lang="zh-TW" altLang="en-US"/>
        </a:p>
      </dgm:t>
    </dgm:pt>
    <dgm:pt modelId="{66989A5B-A5B8-4BFF-B7CC-49D3A55C942F}" type="pres">
      <dgm:prSet presAssocID="{0A3CCC81-E151-4FFD-B1F5-6755129BAA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5E364A1-7E81-4EA6-979A-D93D534DC46E}" type="pres">
      <dgm:prSet presAssocID="{1F646E8E-A2F3-40A2-9363-1F50AE1B1AE1}" presName="root1" presStyleCnt="0"/>
      <dgm:spPr/>
    </dgm:pt>
    <dgm:pt modelId="{DD405496-2D19-4A54-A167-5ADEB1E35CB4}" type="pres">
      <dgm:prSet presAssocID="{1F646E8E-A2F3-40A2-9363-1F50AE1B1AE1}" presName="LevelOneTextNode" presStyleLbl="node0" presStyleIdx="0" presStyleCnt="1" custScaleX="1316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8AD5C1-6068-43B1-9FA4-7B67369B2583}" type="pres">
      <dgm:prSet presAssocID="{1F646E8E-A2F3-40A2-9363-1F50AE1B1AE1}" presName="level2hierChild" presStyleCnt="0"/>
      <dgm:spPr/>
    </dgm:pt>
    <dgm:pt modelId="{C511902B-0BC1-4417-885E-8888FF55E44F}" type="pres">
      <dgm:prSet presAssocID="{05BF3272-4D29-4284-B3A9-D8552CE5690E}" presName="conn2-1" presStyleLbl="parChTrans1D2" presStyleIdx="0" presStyleCnt="5"/>
      <dgm:spPr/>
      <dgm:t>
        <a:bodyPr/>
        <a:lstStyle/>
        <a:p>
          <a:endParaRPr lang="zh-TW" altLang="en-US"/>
        </a:p>
      </dgm:t>
    </dgm:pt>
    <dgm:pt modelId="{0E543949-4C3C-464C-AE11-80C1C5168097}" type="pres">
      <dgm:prSet presAssocID="{05BF3272-4D29-4284-B3A9-D8552CE5690E}" presName="connTx" presStyleLbl="parChTrans1D2" presStyleIdx="0" presStyleCnt="5"/>
      <dgm:spPr/>
      <dgm:t>
        <a:bodyPr/>
        <a:lstStyle/>
        <a:p>
          <a:endParaRPr lang="zh-TW" altLang="en-US"/>
        </a:p>
      </dgm:t>
    </dgm:pt>
    <dgm:pt modelId="{A0C17BD9-4BB7-40DB-96B2-11FE720AD12B}" type="pres">
      <dgm:prSet presAssocID="{80CEDA38-7A38-46BD-91B2-9DBC6B3A6515}" presName="root2" presStyleCnt="0"/>
      <dgm:spPr/>
    </dgm:pt>
    <dgm:pt modelId="{74526605-0E64-4FBF-B53D-191D2789C6DC}" type="pres">
      <dgm:prSet presAssocID="{80CEDA38-7A38-46BD-91B2-9DBC6B3A651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373840-CDB0-4110-9175-19132C5764F3}" type="pres">
      <dgm:prSet presAssocID="{80CEDA38-7A38-46BD-91B2-9DBC6B3A6515}" presName="level3hierChild" presStyleCnt="0"/>
      <dgm:spPr/>
    </dgm:pt>
    <dgm:pt modelId="{049E4842-1EE4-4957-A9BF-120840F500AD}" type="pres">
      <dgm:prSet presAssocID="{9F569467-9FF5-476D-BF88-C8A80BE16A9A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10EAEB2F-8F08-4291-B1FA-178C68F2F205}" type="pres">
      <dgm:prSet presAssocID="{9F569467-9FF5-476D-BF88-C8A80BE16A9A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79A52043-BF1F-4907-9342-93C77EF51744}" type="pres">
      <dgm:prSet presAssocID="{F1E7E44A-956E-4AA2-ADE3-E27B1D419F2D}" presName="root2" presStyleCnt="0"/>
      <dgm:spPr/>
    </dgm:pt>
    <dgm:pt modelId="{47156074-E853-4F4C-9394-95C6951C138C}" type="pres">
      <dgm:prSet presAssocID="{F1E7E44A-956E-4AA2-ADE3-E27B1D419F2D}" presName="LevelTwoTextNode" presStyleLbl="node3" presStyleIdx="0" presStyleCnt="3" custScaleX="102588" custScaleY="100653" custLinFactNeighborX="2417" custLinFactNeighborY="5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5474FE-71D5-44D0-A3EB-78C93573E4A4}" type="pres">
      <dgm:prSet presAssocID="{F1E7E44A-956E-4AA2-ADE3-E27B1D419F2D}" presName="level3hierChild" presStyleCnt="0"/>
      <dgm:spPr/>
    </dgm:pt>
    <dgm:pt modelId="{9B400313-78EE-47DC-913D-CFE995E91A52}" type="pres">
      <dgm:prSet presAssocID="{F41250AD-CA19-4288-B6DA-0BB51019900C}" presName="conn2-1" presStyleLbl="parChTrans1D2" presStyleIdx="1" presStyleCnt="5"/>
      <dgm:spPr/>
      <dgm:t>
        <a:bodyPr/>
        <a:lstStyle/>
        <a:p>
          <a:endParaRPr lang="zh-TW" altLang="en-US"/>
        </a:p>
      </dgm:t>
    </dgm:pt>
    <dgm:pt modelId="{EC28FE7F-FA35-43DA-95FF-7354118A0EB5}" type="pres">
      <dgm:prSet presAssocID="{F41250AD-CA19-4288-B6DA-0BB51019900C}" presName="connTx" presStyleLbl="parChTrans1D2" presStyleIdx="1" presStyleCnt="5"/>
      <dgm:spPr/>
      <dgm:t>
        <a:bodyPr/>
        <a:lstStyle/>
        <a:p>
          <a:endParaRPr lang="zh-TW" altLang="en-US"/>
        </a:p>
      </dgm:t>
    </dgm:pt>
    <dgm:pt modelId="{0DBAEB7F-CBAD-4AFC-A95F-F1A17779B000}" type="pres">
      <dgm:prSet presAssocID="{21D4DD98-F19A-438E-BEF1-87172757C2E7}" presName="root2" presStyleCnt="0"/>
      <dgm:spPr/>
    </dgm:pt>
    <dgm:pt modelId="{2F5FC21B-3325-4FE8-9DCC-AB1026E223CE}" type="pres">
      <dgm:prSet presAssocID="{21D4DD98-F19A-438E-BEF1-87172757C2E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2B5D97-A8E4-4C6F-94F1-5F691E9A5CB4}" type="pres">
      <dgm:prSet presAssocID="{21D4DD98-F19A-438E-BEF1-87172757C2E7}" presName="level3hierChild" presStyleCnt="0"/>
      <dgm:spPr/>
    </dgm:pt>
    <dgm:pt modelId="{6AEDB41F-335F-48DA-AD6C-731C0F6B3CCA}" type="pres">
      <dgm:prSet presAssocID="{5829EAE9-73E1-4762-8660-DEFD091D6D98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6CFEF069-B30D-4D40-AC2A-0BE24E87A0E0}" type="pres">
      <dgm:prSet presAssocID="{5829EAE9-73E1-4762-8660-DEFD091D6D98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BC1A7D29-318A-46CC-AF9A-6C114D05C7F1}" type="pres">
      <dgm:prSet presAssocID="{635EE8F6-4593-439C-90F0-53A03235F9D3}" presName="root2" presStyleCnt="0"/>
      <dgm:spPr/>
    </dgm:pt>
    <dgm:pt modelId="{F734ECFA-AB81-4EDF-A7DE-CF00C15EE141}" type="pres">
      <dgm:prSet presAssocID="{635EE8F6-4593-439C-90F0-53A03235F9D3}" presName="LevelTwoTextNode" presStyleLbl="node3" presStyleIdx="1" presStyleCnt="3" custScaleX="104033" custScaleY="10207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283761B-E524-48B9-BFA2-5A3A535FEDE4}" type="pres">
      <dgm:prSet presAssocID="{635EE8F6-4593-439C-90F0-53A03235F9D3}" presName="level3hierChild" presStyleCnt="0"/>
      <dgm:spPr/>
    </dgm:pt>
    <dgm:pt modelId="{ED4FCD55-2ABF-4AE2-87E9-E4F066BA119F}" type="pres">
      <dgm:prSet presAssocID="{3C0D4069-E6BB-47DE-93C4-0F15786FD591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2461F017-0937-468C-B497-C34CB2CD33C7}" type="pres">
      <dgm:prSet presAssocID="{3C0D4069-E6BB-47DE-93C4-0F15786FD591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2E9E8AEC-1A9F-4452-ABB2-885A2A3CEEE7}" type="pres">
      <dgm:prSet presAssocID="{244A5285-FF9C-4DFD-AB41-63FFA0499295}" presName="root2" presStyleCnt="0"/>
      <dgm:spPr/>
    </dgm:pt>
    <dgm:pt modelId="{D9379609-9A97-441B-90F8-A20848A2854C}" type="pres">
      <dgm:prSet presAssocID="{244A5285-FF9C-4DFD-AB41-63FFA0499295}" presName="LevelTwoTextNode" presStyleLbl="node3" presStyleIdx="2" presStyleCnt="3" custScaleX="103949" custScaleY="10191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86A156-7B82-4343-867F-BA9FA7F184D8}" type="pres">
      <dgm:prSet presAssocID="{244A5285-FF9C-4DFD-AB41-63FFA0499295}" presName="level3hierChild" presStyleCnt="0"/>
      <dgm:spPr/>
    </dgm:pt>
    <dgm:pt modelId="{974A635D-9230-4096-84D4-AF9A655DC8DA}" type="pres">
      <dgm:prSet presAssocID="{C5B07A1C-946F-4E3E-9ADE-718B83138EAC}" presName="conn2-1" presStyleLbl="parChTrans1D2" presStyleIdx="2" presStyleCnt="5"/>
      <dgm:spPr/>
      <dgm:t>
        <a:bodyPr/>
        <a:lstStyle/>
        <a:p>
          <a:endParaRPr lang="zh-TW" altLang="en-US"/>
        </a:p>
      </dgm:t>
    </dgm:pt>
    <dgm:pt modelId="{5F5F45F4-FF7A-4D64-BCC6-00157D93A184}" type="pres">
      <dgm:prSet presAssocID="{C5B07A1C-946F-4E3E-9ADE-718B83138EAC}" presName="connTx" presStyleLbl="parChTrans1D2" presStyleIdx="2" presStyleCnt="5"/>
      <dgm:spPr/>
      <dgm:t>
        <a:bodyPr/>
        <a:lstStyle/>
        <a:p>
          <a:endParaRPr lang="zh-TW" altLang="en-US"/>
        </a:p>
      </dgm:t>
    </dgm:pt>
    <dgm:pt modelId="{DB3E2F75-3C78-4F4A-AD21-BE3465A5AA37}" type="pres">
      <dgm:prSet presAssocID="{9E694641-5DF7-45D9-9E64-4CB01D88357B}" presName="root2" presStyleCnt="0"/>
      <dgm:spPr/>
    </dgm:pt>
    <dgm:pt modelId="{AD2BF9FF-A58E-4B7E-8AA9-560620886F42}" type="pres">
      <dgm:prSet presAssocID="{9E694641-5DF7-45D9-9E64-4CB01D88357B}" presName="LevelTwoTextNode" presStyleLbl="node2" presStyleIdx="2" presStyleCnt="5" custScaleX="98315" custScaleY="11194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56EC07-DE6E-4005-A2CB-C8E17DCAB389}" type="pres">
      <dgm:prSet presAssocID="{9E694641-5DF7-45D9-9E64-4CB01D88357B}" presName="level3hierChild" presStyleCnt="0"/>
      <dgm:spPr/>
    </dgm:pt>
    <dgm:pt modelId="{593DF1FC-7778-413D-A978-6D2506193509}" type="pres">
      <dgm:prSet presAssocID="{18080035-19BC-41BC-86F3-99C1C2E6D43D}" presName="conn2-1" presStyleLbl="parChTrans1D2" presStyleIdx="3" presStyleCnt="5"/>
      <dgm:spPr/>
      <dgm:t>
        <a:bodyPr/>
        <a:lstStyle/>
        <a:p>
          <a:endParaRPr lang="zh-TW" altLang="en-US"/>
        </a:p>
      </dgm:t>
    </dgm:pt>
    <dgm:pt modelId="{67E20B7F-D8F3-417A-95FC-ADC3FF4B2F5D}" type="pres">
      <dgm:prSet presAssocID="{18080035-19BC-41BC-86F3-99C1C2E6D43D}" presName="connTx" presStyleLbl="parChTrans1D2" presStyleIdx="3" presStyleCnt="5"/>
      <dgm:spPr/>
      <dgm:t>
        <a:bodyPr/>
        <a:lstStyle/>
        <a:p>
          <a:endParaRPr lang="zh-TW" altLang="en-US"/>
        </a:p>
      </dgm:t>
    </dgm:pt>
    <dgm:pt modelId="{989F19AA-0E20-413F-B58E-95BB6C9C97AA}" type="pres">
      <dgm:prSet presAssocID="{392A696A-DB60-42F6-9AD9-C6CD2097E459}" presName="root2" presStyleCnt="0"/>
      <dgm:spPr/>
    </dgm:pt>
    <dgm:pt modelId="{C1FF66B5-B309-49E8-9A89-4AE7275B8218}" type="pres">
      <dgm:prSet presAssocID="{392A696A-DB60-42F6-9AD9-C6CD2097E459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BDBC98-2ECD-4587-9F40-B99E03A6F5AF}" type="pres">
      <dgm:prSet presAssocID="{392A696A-DB60-42F6-9AD9-C6CD2097E459}" presName="level3hierChild" presStyleCnt="0"/>
      <dgm:spPr/>
    </dgm:pt>
    <dgm:pt modelId="{805D16C6-F4E4-43D4-92FE-DABC0650C220}" type="pres">
      <dgm:prSet presAssocID="{EC37BD7A-16A4-4266-B803-86140C178D69}" presName="conn2-1" presStyleLbl="parChTrans1D2" presStyleIdx="4" presStyleCnt="5"/>
      <dgm:spPr/>
      <dgm:t>
        <a:bodyPr/>
        <a:lstStyle/>
        <a:p>
          <a:endParaRPr lang="zh-TW" altLang="en-US"/>
        </a:p>
      </dgm:t>
    </dgm:pt>
    <dgm:pt modelId="{7CAEA8BE-CB77-4D7C-8563-DE0A042483B4}" type="pres">
      <dgm:prSet presAssocID="{EC37BD7A-16A4-4266-B803-86140C178D69}" presName="connTx" presStyleLbl="parChTrans1D2" presStyleIdx="4" presStyleCnt="5"/>
      <dgm:spPr/>
      <dgm:t>
        <a:bodyPr/>
        <a:lstStyle/>
        <a:p>
          <a:endParaRPr lang="zh-TW" altLang="en-US"/>
        </a:p>
      </dgm:t>
    </dgm:pt>
    <dgm:pt modelId="{ECBE43CA-D12B-4144-BA2A-F91560DCACB1}" type="pres">
      <dgm:prSet presAssocID="{C5FE34D4-1CE2-4BE2-8E69-05B306F2EA8D}" presName="root2" presStyleCnt="0"/>
      <dgm:spPr/>
    </dgm:pt>
    <dgm:pt modelId="{44BE32F5-35D0-4829-87A9-029A28038C90}" type="pres">
      <dgm:prSet presAssocID="{C5FE34D4-1CE2-4BE2-8E69-05B306F2EA8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0E96F2-2103-4958-962E-400DBB0F03DC}" type="pres">
      <dgm:prSet presAssocID="{C5FE34D4-1CE2-4BE2-8E69-05B306F2EA8D}" presName="level3hierChild" presStyleCnt="0"/>
      <dgm:spPr/>
    </dgm:pt>
  </dgm:ptLst>
  <dgm:cxnLst>
    <dgm:cxn modelId="{D81D8A62-A226-4F2C-81D0-C25634A35250}" srcId="{80CEDA38-7A38-46BD-91B2-9DBC6B3A6515}" destId="{F1E7E44A-956E-4AA2-ADE3-E27B1D419F2D}" srcOrd="0" destOrd="0" parTransId="{9F569467-9FF5-476D-BF88-C8A80BE16A9A}" sibTransId="{442C2CE4-BDE4-4C82-938F-8A1528408054}"/>
    <dgm:cxn modelId="{23A2923E-07FE-4B53-8243-5AEF17A0600B}" type="presOf" srcId="{3C0D4069-E6BB-47DE-93C4-0F15786FD591}" destId="{2461F017-0937-468C-B497-C34CB2CD33C7}" srcOrd="1" destOrd="0" presId="urn:microsoft.com/office/officeart/2005/8/layout/hierarchy2"/>
    <dgm:cxn modelId="{F59CA837-E556-4F29-B623-9AB927305BBC}" type="presOf" srcId="{1F646E8E-A2F3-40A2-9363-1F50AE1B1AE1}" destId="{DD405496-2D19-4A54-A167-5ADEB1E35CB4}" srcOrd="0" destOrd="0" presId="urn:microsoft.com/office/officeart/2005/8/layout/hierarchy2"/>
    <dgm:cxn modelId="{A8BE9AE6-99F2-4FB1-9D8B-8E0AC184952E}" srcId="{1F646E8E-A2F3-40A2-9363-1F50AE1B1AE1}" destId="{21D4DD98-F19A-438E-BEF1-87172757C2E7}" srcOrd="1" destOrd="0" parTransId="{F41250AD-CA19-4288-B6DA-0BB51019900C}" sibTransId="{CCC6966D-09A9-4532-930F-C7193D95224B}"/>
    <dgm:cxn modelId="{7A66C2E7-0204-4E73-AC80-DD1EF1562096}" type="presOf" srcId="{C5FE34D4-1CE2-4BE2-8E69-05B306F2EA8D}" destId="{44BE32F5-35D0-4829-87A9-029A28038C90}" srcOrd="0" destOrd="0" presId="urn:microsoft.com/office/officeart/2005/8/layout/hierarchy2"/>
    <dgm:cxn modelId="{CF9E96F8-FFDD-438F-A6EC-4A4C12480D0E}" type="presOf" srcId="{F1E7E44A-956E-4AA2-ADE3-E27B1D419F2D}" destId="{47156074-E853-4F4C-9394-95C6951C138C}" srcOrd="0" destOrd="0" presId="urn:microsoft.com/office/officeart/2005/8/layout/hierarchy2"/>
    <dgm:cxn modelId="{A61D9F24-9443-44E8-B901-91ADCEC2A114}" type="presOf" srcId="{05BF3272-4D29-4284-B3A9-D8552CE5690E}" destId="{0E543949-4C3C-464C-AE11-80C1C5168097}" srcOrd="1" destOrd="0" presId="urn:microsoft.com/office/officeart/2005/8/layout/hierarchy2"/>
    <dgm:cxn modelId="{A4409A0E-1BF5-4AAE-A84E-C9C20BECAF91}" type="presOf" srcId="{244A5285-FF9C-4DFD-AB41-63FFA0499295}" destId="{D9379609-9A97-441B-90F8-A20848A2854C}" srcOrd="0" destOrd="0" presId="urn:microsoft.com/office/officeart/2005/8/layout/hierarchy2"/>
    <dgm:cxn modelId="{D221D0E0-255E-4974-B3CE-BA93957064FF}" type="presOf" srcId="{18080035-19BC-41BC-86F3-99C1C2E6D43D}" destId="{593DF1FC-7778-413D-A978-6D2506193509}" srcOrd="0" destOrd="0" presId="urn:microsoft.com/office/officeart/2005/8/layout/hierarchy2"/>
    <dgm:cxn modelId="{E322B4AC-13CA-4104-BA39-8BF177317554}" type="presOf" srcId="{392A696A-DB60-42F6-9AD9-C6CD2097E459}" destId="{C1FF66B5-B309-49E8-9A89-4AE7275B8218}" srcOrd="0" destOrd="0" presId="urn:microsoft.com/office/officeart/2005/8/layout/hierarchy2"/>
    <dgm:cxn modelId="{63E7B1B9-6DF2-416A-AC2E-1744F0FF606A}" srcId="{1F646E8E-A2F3-40A2-9363-1F50AE1B1AE1}" destId="{80CEDA38-7A38-46BD-91B2-9DBC6B3A6515}" srcOrd="0" destOrd="0" parTransId="{05BF3272-4D29-4284-B3A9-D8552CE5690E}" sibTransId="{0F8EE032-DD29-4241-AC56-F2E9F3DFC95F}"/>
    <dgm:cxn modelId="{644F6644-8E9F-443F-A6DD-92619B3AA359}" type="presOf" srcId="{9F569467-9FF5-476D-BF88-C8A80BE16A9A}" destId="{049E4842-1EE4-4957-A9BF-120840F500AD}" srcOrd="0" destOrd="0" presId="urn:microsoft.com/office/officeart/2005/8/layout/hierarchy2"/>
    <dgm:cxn modelId="{47A2CA6C-1E59-4EE0-8F90-CB5976635DE7}" type="presOf" srcId="{F41250AD-CA19-4288-B6DA-0BB51019900C}" destId="{EC28FE7F-FA35-43DA-95FF-7354118A0EB5}" srcOrd="1" destOrd="0" presId="urn:microsoft.com/office/officeart/2005/8/layout/hierarchy2"/>
    <dgm:cxn modelId="{A8874609-A6CA-4996-BC3C-7ABE9B0BEA55}" type="presOf" srcId="{EC37BD7A-16A4-4266-B803-86140C178D69}" destId="{7CAEA8BE-CB77-4D7C-8563-DE0A042483B4}" srcOrd="1" destOrd="0" presId="urn:microsoft.com/office/officeart/2005/8/layout/hierarchy2"/>
    <dgm:cxn modelId="{9875D449-BAB7-403C-8703-D0E69EF44A01}" srcId="{21D4DD98-F19A-438E-BEF1-87172757C2E7}" destId="{244A5285-FF9C-4DFD-AB41-63FFA0499295}" srcOrd="1" destOrd="0" parTransId="{3C0D4069-E6BB-47DE-93C4-0F15786FD591}" sibTransId="{2DEC0E84-6565-4818-AB7F-B2B562507ACE}"/>
    <dgm:cxn modelId="{F60461E3-3417-4C20-A9B4-EF07CC93876F}" type="presOf" srcId="{80CEDA38-7A38-46BD-91B2-9DBC6B3A6515}" destId="{74526605-0E64-4FBF-B53D-191D2789C6DC}" srcOrd="0" destOrd="0" presId="urn:microsoft.com/office/officeart/2005/8/layout/hierarchy2"/>
    <dgm:cxn modelId="{DC406E3F-AFAD-4847-B7A8-663E95E0D1C0}" type="presOf" srcId="{5829EAE9-73E1-4762-8660-DEFD091D6D98}" destId="{6CFEF069-B30D-4D40-AC2A-0BE24E87A0E0}" srcOrd="1" destOrd="0" presId="urn:microsoft.com/office/officeart/2005/8/layout/hierarchy2"/>
    <dgm:cxn modelId="{61A57162-96FA-4FE3-A991-AA99DE75F428}" type="presOf" srcId="{05BF3272-4D29-4284-B3A9-D8552CE5690E}" destId="{C511902B-0BC1-4417-885E-8888FF55E44F}" srcOrd="0" destOrd="0" presId="urn:microsoft.com/office/officeart/2005/8/layout/hierarchy2"/>
    <dgm:cxn modelId="{7BA1F9BF-F09C-4BBB-9E7D-823AA97F33A1}" type="presOf" srcId="{635EE8F6-4593-439C-90F0-53A03235F9D3}" destId="{F734ECFA-AB81-4EDF-A7DE-CF00C15EE141}" srcOrd="0" destOrd="0" presId="urn:microsoft.com/office/officeart/2005/8/layout/hierarchy2"/>
    <dgm:cxn modelId="{B675B17D-4360-4702-8245-7AE725A89232}" type="presOf" srcId="{0A3CCC81-E151-4FFD-B1F5-6755129BAABA}" destId="{66989A5B-A5B8-4BFF-B7CC-49D3A55C942F}" srcOrd="0" destOrd="0" presId="urn:microsoft.com/office/officeart/2005/8/layout/hierarchy2"/>
    <dgm:cxn modelId="{B0FD9826-CAE8-42B1-872F-395A947C79F0}" srcId="{1F646E8E-A2F3-40A2-9363-1F50AE1B1AE1}" destId="{C5FE34D4-1CE2-4BE2-8E69-05B306F2EA8D}" srcOrd="4" destOrd="0" parTransId="{EC37BD7A-16A4-4266-B803-86140C178D69}" sibTransId="{F5438644-FF44-4EB8-8428-EE6275FF1807}"/>
    <dgm:cxn modelId="{EFCA2091-C59B-4CE7-A607-15AAAA6822D3}" type="presOf" srcId="{C5B07A1C-946F-4E3E-9ADE-718B83138EAC}" destId="{974A635D-9230-4096-84D4-AF9A655DC8DA}" srcOrd="0" destOrd="0" presId="urn:microsoft.com/office/officeart/2005/8/layout/hierarchy2"/>
    <dgm:cxn modelId="{4DB86CCD-078D-4B9B-B5E4-12D9F9984F4B}" type="presOf" srcId="{9F569467-9FF5-476D-BF88-C8A80BE16A9A}" destId="{10EAEB2F-8F08-4291-B1FA-178C68F2F205}" srcOrd="1" destOrd="0" presId="urn:microsoft.com/office/officeart/2005/8/layout/hierarchy2"/>
    <dgm:cxn modelId="{AF6B263B-F92C-4CD2-B263-A0B2BEAF6B78}" type="presOf" srcId="{F41250AD-CA19-4288-B6DA-0BB51019900C}" destId="{9B400313-78EE-47DC-913D-CFE995E91A52}" srcOrd="0" destOrd="0" presId="urn:microsoft.com/office/officeart/2005/8/layout/hierarchy2"/>
    <dgm:cxn modelId="{F0CD9B21-A1E5-40FA-8CDF-BADAC7FCCC48}" srcId="{1F646E8E-A2F3-40A2-9363-1F50AE1B1AE1}" destId="{9E694641-5DF7-45D9-9E64-4CB01D88357B}" srcOrd="2" destOrd="0" parTransId="{C5B07A1C-946F-4E3E-9ADE-718B83138EAC}" sibTransId="{6491A783-0924-4A34-8E45-21B7C55785B4}"/>
    <dgm:cxn modelId="{C01EE285-EEF9-4FBA-9E82-437714D91763}" type="presOf" srcId="{18080035-19BC-41BC-86F3-99C1C2E6D43D}" destId="{67E20B7F-D8F3-417A-95FC-ADC3FF4B2F5D}" srcOrd="1" destOrd="0" presId="urn:microsoft.com/office/officeart/2005/8/layout/hierarchy2"/>
    <dgm:cxn modelId="{6BA69379-A857-47A3-9D03-7E290640E0EF}" srcId="{0A3CCC81-E151-4FFD-B1F5-6755129BAABA}" destId="{1F646E8E-A2F3-40A2-9363-1F50AE1B1AE1}" srcOrd="0" destOrd="0" parTransId="{2FA16BF6-5FA8-437D-A711-C860E2945370}" sibTransId="{4CB225D2-38D1-43EF-A589-730FCB26F56D}"/>
    <dgm:cxn modelId="{AE6F97C2-F19B-4E77-A13B-8A7BF5B33705}" type="presOf" srcId="{5829EAE9-73E1-4762-8660-DEFD091D6D98}" destId="{6AEDB41F-335F-48DA-AD6C-731C0F6B3CCA}" srcOrd="0" destOrd="0" presId="urn:microsoft.com/office/officeart/2005/8/layout/hierarchy2"/>
    <dgm:cxn modelId="{27A61F4C-2756-4654-83A9-80C5488D8723}" type="presOf" srcId="{9E694641-5DF7-45D9-9E64-4CB01D88357B}" destId="{AD2BF9FF-A58E-4B7E-8AA9-560620886F42}" srcOrd="0" destOrd="0" presId="urn:microsoft.com/office/officeart/2005/8/layout/hierarchy2"/>
    <dgm:cxn modelId="{07A05FB7-BABC-48BD-A228-E59C4BEC50A7}" type="presOf" srcId="{21D4DD98-F19A-438E-BEF1-87172757C2E7}" destId="{2F5FC21B-3325-4FE8-9DCC-AB1026E223CE}" srcOrd="0" destOrd="0" presId="urn:microsoft.com/office/officeart/2005/8/layout/hierarchy2"/>
    <dgm:cxn modelId="{3B6CD1CD-DD3C-42D7-822E-B5C5A6AFEA5B}" type="presOf" srcId="{EC37BD7A-16A4-4266-B803-86140C178D69}" destId="{805D16C6-F4E4-43D4-92FE-DABC0650C220}" srcOrd="0" destOrd="0" presId="urn:microsoft.com/office/officeart/2005/8/layout/hierarchy2"/>
    <dgm:cxn modelId="{68EFB0BF-E0E0-4E14-AB17-46348FDB78C2}" srcId="{21D4DD98-F19A-438E-BEF1-87172757C2E7}" destId="{635EE8F6-4593-439C-90F0-53A03235F9D3}" srcOrd="0" destOrd="0" parTransId="{5829EAE9-73E1-4762-8660-DEFD091D6D98}" sibTransId="{5C0988AC-040D-4DDC-A526-FD1D87169549}"/>
    <dgm:cxn modelId="{8FF62788-912B-4416-8EBD-8DF151C619B7}" type="presOf" srcId="{C5B07A1C-946F-4E3E-9ADE-718B83138EAC}" destId="{5F5F45F4-FF7A-4D64-BCC6-00157D93A184}" srcOrd="1" destOrd="0" presId="urn:microsoft.com/office/officeart/2005/8/layout/hierarchy2"/>
    <dgm:cxn modelId="{2C62EA29-4071-4D69-8917-593CF7234ACE}" srcId="{1F646E8E-A2F3-40A2-9363-1F50AE1B1AE1}" destId="{392A696A-DB60-42F6-9AD9-C6CD2097E459}" srcOrd="3" destOrd="0" parTransId="{18080035-19BC-41BC-86F3-99C1C2E6D43D}" sibTransId="{307C389D-1E73-4494-B7F2-41BD627EE9F4}"/>
    <dgm:cxn modelId="{E053D70E-3926-4F2D-8B06-E5E2CDF53536}" type="presOf" srcId="{3C0D4069-E6BB-47DE-93C4-0F15786FD591}" destId="{ED4FCD55-2ABF-4AE2-87E9-E4F066BA119F}" srcOrd="0" destOrd="0" presId="urn:microsoft.com/office/officeart/2005/8/layout/hierarchy2"/>
    <dgm:cxn modelId="{5CA44771-673F-4B76-A549-23F9781C276C}" type="presParOf" srcId="{66989A5B-A5B8-4BFF-B7CC-49D3A55C942F}" destId="{C5E364A1-7E81-4EA6-979A-D93D534DC46E}" srcOrd="0" destOrd="0" presId="urn:microsoft.com/office/officeart/2005/8/layout/hierarchy2"/>
    <dgm:cxn modelId="{8FE2DF6C-3C62-4D01-975A-32DF680EAFC1}" type="presParOf" srcId="{C5E364A1-7E81-4EA6-979A-D93D534DC46E}" destId="{DD405496-2D19-4A54-A167-5ADEB1E35CB4}" srcOrd="0" destOrd="0" presId="urn:microsoft.com/office/officeart/2005/8/layout/hierarchy2"/>
    <dgm:cxn modelId="{89E36554-6B7E-447F-AB8A-1E61018496F2}" type="presParOf" srcId="{C5E364A1-7E81-4EA6-979A-D93D534DC46E}" destId="{CA8AD5C1-6068-43B1-9FA4-7B67369B2583}" srcOrd="1" destOrd="0" presId="urn:microsoft.com/office/officeart/2005/8/layout/hierarchy2"/>
    <dgm:cxn modelId="{F606D280-51C1-4CBA-85A5-08A4BCBBDDEA}" type="presParOf" srcId="{CA8AD5C1-6068-43B1-9FA4-7B67369B2583}" destId="{C511902B-0BC1-4417-885E-8888FF55E44F}" srcOrd="0" destOrd="0" presId="urn:microsoft.com/office/officeart/2005/8/layout/hierarchy2"/>
    <dgm:cxn modelId="{2F034755-4C8F-4082-820E-AE5D1D2163D5}" type="presParOf" srcId="{C511902B-0BC1-4417-885E-8888FF55E44F}" destId="{0E543949-4C3C-464C-AE11-80C1C5168097}" srcOrd="0" destOrd="0" presId="urn:microsoft.com/office/officeart/2005/8/layout/hierarchy2"/>
    <dgm:cxn modelId="{C3F5ECBE-0AD9-45B9-B29C-92373C5A68C5}" type="presParOf" srcId="{CA8AD5C1-6068-43B1-9FA4-7B67369B2583}" destId="{A0C17BD9-4BB7-40DB-96B2-11FE720AD12B}" srcOrd="1" destOrd="0" presId="urn:microsoft.com/office/officeart/2005/8/layout/hierarchy2"/>
    <dgm:cxn modelId="{DD9835FD-177E-4770-A344-61E8DA884124}" type="presParOf" srcId="{A0C17BD9-4BB7-40DB-96B2-11FE720AD12B}" destId="{74526605-0E64-4FBF-B53D-191D2789C6DC}" srcOrd="0" destOrd="0" presId="urn:microsoft.com/office/officeart/2005/8/layout/hierarchy2"/>
    <dgm:cxn modelId="{7E0B7B85-52E8-4274-83D5-5E97EE5C3C68}" type="presParOf" srcId="{A0C17BD9-4BB7-40DB-96B2-11FE720AD12B}" destId="{FB373840-CDB0-4110-9175-19132C5764F3}" srcOrd="1" destOrd="0" presId="urn:microsoft.com/office/officeart/2005/8/layout/hierarchy2"/>
    <dgm:cxn modelId="{A084B92B-BC90-4399-B9F8-2109BE5857C9}" type="presParOf" srcId="{FB373840-CDB0-4110-9175-19132C5764F3}" destId="{049E4842-1EE4-4957-A9BF-120840F500AD}" srcOrd="0" destOrd="0" presId="urn:microsoft.com/office/officeart/2005/8/layout/hierarchy2"/>
    <dgm:cxn modelId="{A4458F64-CEEE-4BE7-8B80-EE91D8E5205C}" type="presParOf" srcId="{049E4842-1EE4-4957-A9BF-120840F500AD}" destId="{10EAEB2F-8F08-4291-B1FA-178C68F2F205}" srcOrd="0" destOrd="0" presId="urn:microsoft.com/office/officeart/2005/8/layout/hierarchy2"/>
    <dgm:cxn modelId="{09EA541C-1CF8-44C8-8AE2-BD9B6687793D}" type="presParOf" srcId="{FB373840-CDB0-4110-9175-19132C5764F3}" destId="{79A52043-BF1F-4907-9342-93C77EF51744}" srcOrd="1" destOrd="0" presId="urn:microsoft.com/office/officeart/2005/8/layout/hierarchy2"/>
    <dgm:cxn modelId="{E6CEB436-5E89-454E-BD5F-D83342ABBBE4}" type="presParOf" srcId="{79A52043-BF1F-4907-9342-93C77EF51744}" destId="{47156074-E853-4F4C-9394-95C6951C138C}" srcOrd="0" destOrd="0" presId="urn:microsoft.com/office/officeart/2005/8/layout/hierarchy2"/>
    <dgm:cxn modelId="{3EAAABFA-489A-4080-A4D1-DBDF24E37F2D}" type="presParOf" srcId="{79A52043-BF1F-4907-9342-93C77EF51744}" destId="{705474FE-71D5-44D0-A3EB-78C93573E4A4}" srcOrd="1" destOrd="0" presId="urn:microsoft.com/office/officeart/2005/8/layout/hierarchy2"/>
    <dgm:cxn modelId="{6B2390BB-7D84-4138-B4E1-329421CCFA03}" type="presParOf" srcId="{CA8AD5C1-6068-43B1-9FA4-7B67369B2583}" destId="{9B400313-78EE-47DC-913D-CFE995E91A52}" srcOrd="2" destOrd="0" presId="urn:microsoft.com/office/officeart/2005/8/layout/hierarchy2"/>
    <dgm:cxn modelId="{1CD0DC82-D9CE-4C0C-B982-093FA96D82A9}" type="presParOf" srcId="{9B400313-78EE-47DC-913D-CFE995E91A52}" destId="{EC28FE7F-FA35-43DA-95FF-7354118A0EB5}" srcOrd="0" destOrd="0" presId="urn:microsoft.com/office/officeart/2005/8/layout/hierarchy2"/>
    <dgm:cxn modelId="{E28768B7-4F90-4119-9B80-658630BAE410}" type="presParOf" srcId="{CA8AD5C1-6068-43B1-9FA4-7B67369B2583}" destId="{0DBAEB7F-CBAD-4AFC-A95F-F1A17779B000}" srcOrd="3" destOrd="0" presId="urn:microsoft.com/office/officeart/2005/8/layout/hierarchy2"/>
    <dgm:cxn modelId="{808AAF9D-818A-4959-A2C2-C93CE71780D1}" type="presParOf" srcId="{0DBAEB7F-CBAD-4AFC-A95F-F1A17779B000}" destId="{2F5FC21B-3325-4FE8-9DCC-AB1026E223CE}" srcOrd="0" destOrd="0" presId="urn:microsoft.com/office/officeart/2005/8/layout/hierarchy2"/>
    <dgm:cxn modelId="{60437DB6-F141-48C6-8EB7-1432AE00F77D}" type="presParOf" srcId="{0DBAEB7F-CBAD-4AFC-A95F-F1A17779B000}" destId="{BE2B5D97-A8E4-4C6F-94F1-5F691E9A5CB4}" srcOrd="1" destOrd="0" presId="urn:microsoft.com/office/officeart/2005/8/layout/hierarchy2"/>
    <dgm:cxn modelId="{969686A1-3584-4865-B091-B6D76162724E}" type="presParOf" srcId="{BE2B5D97-A8E4-4C6F-94F1-5F691E9A5CB4}" destId="{6AEDB41F-335F-48DA-AD6C-731C0F6B3CCA}" srcOrd="0" destOrd="0" presId="urn:microsoft.com/office/officeart/2005/8/layout/hierarchy2"/>
    <dgm:cxn modelId="{7028A788-30CC-42CC-B393-8E62A6C90F13}" type="presParOf" srcId="{6AEDB41F-335F-48DA-AD6C-731C0F6B3CCA}" destId="{6CFEF069-B30D-4D40-AC2A-0BE24E87A0E0}" srcOrd="0" destOrd="0" presId="urn:microsoft.com/office/officeart/2005/8/layout/hierarchy2"/>
    <dgm:cxn modelId="{D51769A2-3104-40C6-9EBA-5EBC95B99D10}" type="presParOf" srcId="{BE2B5D97-A8E4-4C6F-94F1-5F691E9A5CB4}" destId="{BC1A7D29-318A-46CC-AF9A-6C114D05C7F1}" srcOrd="1" destOrd="0" presId="urn:microsoft.com/office/officeart/2005/8/layout/hierarchy2"/>
    <dgm:cxn modelId="{559B736D-225D-4C8A-BB26-BBD0AE868F70}" type="presParOf" srcId="{BC1A7D29-318A-46CC-AF9A-6C114D05C7F1}" destId="{F734ECFA-AB81-4EDF-A7DE-CF00C15EE141}" srcOrd="0" destOrd="0" presId="urn:microsoft.com/office/officeart/2005/8/layout/hierarchy2"/>
    <dgm:cxn modelId="{90E3A496-1C70-4930-AFF1-91EB3AE1FBDD}" type="presParOf" srcId="{BC1A7D29-318A-46CC-AF9A-6C114D05C7F1}" destId="{C283761B-E524-48B9-BFA2-5A3A535FEDE4}" srcOrd="1" destOrd="0" presId="urn:microsoft.com/office/officeart/2005/8/layout/hierarchy2"/>
    <dgm:cxn modelId="{B532E455-4C74-4540-A61C-7DBAD65EA2A1}" type="presParOf" srcId="{BE2B5D97-A8E4-4C6F-94F1-5F691E9A5CB4}" destId="{ED4FCD55-2ABF-4AE2-87E9-E4F066BA119F}" srcOrd="2" destOrd="0" presId="urn:microsoft.com/office/officeart/2005/8/layout/hierarchy2"/>
    <dgm:cxn modelId="{6EFE7887-ACF3-4AC3-A479-CF0F4B999A7D}" type="presParOf" srcId="{ED4FCD55-2ABF-4AE2-87E9-E4F066BA119F}" destId="{2461F017-0937-468C-B497-C34CB2CD33C7}" srcOrd="0" destOrd="0" presId="urn:microsoft.com/office/officeart/2005/8/layout/hierarchy2"/>
    <dgm:cxn modelId="{41B97CB0-7683-4160-B2A7-88A294E89A2E}" type="presParOf" srcId="{BE2B5D97-A8E4-4C6F-94F1-5F691E9A5CB4}" destId="{2E9E8AEC-1A9F-4452-ABB2-885A2A3CEEE7}" srcOrd="3" destOrd="0" presId="urn:microsoft.com/office/officeart/2005/8/layout/hierarchy2"/>
    <dgm:cxn modelId="{E66FB442-683B-47BE-BEC4-6766805AD273}" type="presParOf" srcId="{2E9E8AEC-1A9F-4452-ABB2-885A2A3CEEE7}" destId="{D9379609-9A97-441B-90F8-A20848A2854C}" srcOrd="0" destOrd="0" presId="urn:microsoft.com/office/officeart/2005/8/layout/hierarchy2"/>
    <dgm:cxn modelId="{48AF790B-8DAB-4C4E-8619-5FE2DDB34C49}" type="presParOf" srcId="{2E9E8AEC-1A9F-4452-ABB2-885A2A3CEEE7}" destId="{0786A156-7B82-4343-867F-BA9FA7F184D8}" srcOrd="1" destOrd="0" presId="urn:microsoft.com/office/officeart/2005/8/layout/hierarchy2"/>
    <dgm:cxn modelId="{2835C7AE-E4DD-41B5-8FE4-797FE5E82303}" type="presParOf" srcId="{CA8AD5C1-6068-43B1-9FA4-7B67369B2583}" destId="{974A635D-9230-4096-84D4-AF9A655DC8DA}" srcOrd="4" destOrd="0" presId="urn:microsoft.com/office/officeart/2005/8/layout/hierarchy2"/>
    <dgm:cxn modelId="{0084DDF0-C3AF-4D4E-8A5D-67BDC000C250}" type="presParOf" srcId="{974A635D-9230-4096-84D4-AF9A655DC8DA}" destId="{5F5F45F4-FF7A-4D64-BCC6-00157D93A184}" srcOrd="0" destOrd="0" presId="urn:microsoft.com/office/officeart/2005/8/layout/hierarchy2"/>
    <dgm:cxn modelId="{27D0B0A4-F599-46A0-A6D1-B62C23E7B362}" type="presParOf" srcId="{CA8AD5C1-6068-43B1-9FA4-7B67369B2583}" destId="{DB3E2F75-3C78-4F4A-AD21-BE3465A5AA37}" srcOrd="5" destOrd="0" presId="urn:microsoft.com/office/officeart/2005/8/layout/hierarchy2"/>
    <dgm:cxn modelId="{C9C9F0D7-556B-4DFC-A8DC-3AF2895DD0CC}" type="presParOf" srcId="{DB3E2F75-3C78-4F4A-AD21-BE3465A5AA37}" destId="{AD2BF9FF-A58E-4B7E-8AA9-560620886F42}" srcOrd="0" destOrd="0" presId="urn:microsoft.com/office/officeart/2005/8/layout/hierarchy2"/>
    <dgm:cxn modelId="{1489C17D-1B9A-4774-9E71-6BE1C9025A6C}" type="presParOf" srcId="{DB3E2F75-3C78-4F4A-AD21-BE3465A5AA37}" destId="{5556EC07-DE6E-4005-A2CB-C8E17DCAB389}" srcOrd="1" destOrd="0" presId="urn:microsoft.com/office/officeart/2005/8/layout/hierarchy2"/>
    <dgm:cxn modelId="{BC10BC85-2007-4706-8E1C-605AF631898F}" type="presParOf" srcId="{CA8AD5C1-6068-43B1-9FA4-7B67369B2583}" destId="{593DF1FC-7778-413D-A978-6D2506193509}" srcOrd="6" destOrd="0" presId="urn:microsoft.com/office/officeart/2005/8/layout/hierarchy2"/>
    <dgm:cxn modelId="{84FEDE19-20F1-4259-BAFB-150C1AD7B237}" type="presParOf" srcId="{593DF1FC-7778-413D-A978-6D2506193509}" destId="{67E20B7F-D8F3-417A-95FC-ADC3FF4B2F5D}" srcOrd="0" destOrd="0" presId="urn:microsoft.com/office/officeart/2005/8/layout/hierarchy2"/>
    <dgm:cxn modelId="{E6200BC3-D951-48DB-A88D-1864DD794BA4}" type="presParOf" srcId="{CA8AD5C1-6068-43B1-9FA4-7B67369B2583}" destId="{989F19AA-0E20-413F-B58E-95BB6C9C97AA}" srcOrd="7" destOrd="0" presId="urn:microsoft.com/office/officeart/2005/8/layout/hierarchy2"/>
    <dgm:cxn modelId="{1187B1A4-FEC5-40F7-BE3E-0452621A9644}" type="presParOf" srcId="{989F19AA-0E20-413F-B58E-95BB6C9C97AA}" destId="{C1FF66B5-B309-49E8-9A89-4AE7275B8218}" srcOrd="0" destOrd="0" presId="urn:microsoft.com/office/officeart/2005/8/layout/hierarchy2"/>
    <dgm:cxn modelId="{FD34F654-5372-46EC-8BCF-F2C506A42C18}" type="presParOf" srcId="{989F19AA-0E20-413F-B58E-95BB6C9C97AA}" destId="{9FBDBC98-2ECD-4587-9F40-B99E03A6F5AF}" srcOrd="1" destOrd="0" presId="urn:microsoft.com/office/officeart/2005/8/layout/hierarchy2"/>
    <dgm:cxn modelId="{D275C8DD-CA2E-435D-BC63-0ABB6E8D503C}" type="presParOf" srcId="{CA8AD5C1-6068-43B1-9FA4-7B67369B2583}" destId="{805D16C6-F4E4-43D4-92FE-DABC0650C220}" srcOrd="8" destOrd="0" presId="urn:microsoft.com/office/officeart/2005/8/layout/hierarchy2"/>
    <dgm:cxn modelId="{38DB2F12-78C7-41F6-A00E-8693CA7BEC2D}" type="presParOf" srcId="{805D16C6-F4E4-43D4-92FE-DABC0650C220}" destId="{7CAEA8BE-CB77-4D7C-8563-DE0A042483B4}" srcOrd="0" destOrd="0" presId="urn:microsoft.com/office/officeart/2005/8/layout/hierarchy2"/>
    <dgm:cxn modelId="{8F914B2B-1925-4D7F-81C2-26157F47D622}" type="presParOf" srcId="{CA8AD5C1-6068-43B1-9FA4-7B67369B2583}" destId="{ECBE43CA-D12B-4144-BA2A-F91560DCACB1}" srcOrd="9" destOrd="0" presId="urn:microsoft.com/office/officeart/2005/8/layout/hierarchy2"/>
    <dgm:cxn modelId="{43E292D6-F6D7-42DF-8459-A89AF23BC1D1}" type="presParOf" srcId="{ECBE43CA-D12B-4144-BA2A-F91560DCACB1}" destId="{44BE32F5-35D0-4829-87A9-029A28038C90}" srcOrd="0" destOrd="0" presId="urn:microsoft.com/office/officeart/2005/8/layout/hierarchy2"/>
    <dgm:cxn modelId="{65809A71-F153-44B2-A115-E83FB78C19C1}" type="presParOf" srcId="{ECBE43CA-D12B-4144-BA2A-F91560DCACB1}" destId="{650E96F2-2103-4958-962E-400DBB0F03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05496-2D19-4A54-A167-5ADEB1E35CB4}">
      <dsp:nvSpPr>
        <dsp:cNvPr id="0" name=""/>
        <dsp:cNvSpPr/>
      </dsp:nvSpPr>
      <dsp:spPr>
        <a:xfrm>
          <a:off x="570805" y="2076561"/>
          <a:ext cx="2051040" cy="77913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活動時間軸首頁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3625" y="2099381"/>
        <a:ext cx="2005400" cy="733494"/>
      </dsp:txXfrm>
    </dsp:sp>
    <dsp:sp modelId="{C511902B-0BC1-4417-885E-8888FF55E44F}">
      <dsp:nvSpPr>
        <dsp:cNvPr id="0" name=""/>
        <dsp:cNvSpPr/>
      </dsp:nvSpPr>
      <dsp:spPr>
        <a:xfrm rot="17204750">
          <a:off x="1851843" y="1416118"/>
          <a:ext cx="2163311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2163311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79416" y="1376260"/>
        <a:ext cx="108165" cy="108165"/>
      </dsp:txXfrm>
    </dsp:sp>
    <dsp:sp modelId="{74526605-0E64-4FBF-B53D-191D2789C6DC}">
      <dsp:nvSpPr>
        <dsp:cNvPr id="0" name=""/>
        <dsp:cNvSpPr/>
      </dsp:nvSpPr>
      <dsp:spPr>
        <a:xfrm>
          <a:off x="3245152" y="4990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活動發佈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權限驗證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27810"/>
        <a:ext cx="1512628" cy="733494"/>
      </dsp:txXfrm>
    </dsp:sp>
    <dsp:sp modelId="{049E4842-1EE4-4957-A9BF-120840F500AD}">
      <dsp:nvSpPr>
        <dsp:cNvPr id="0" name=""/>
        <dsp:cNvSpPr/>
      </dsp:nvSpPr>
      <dsp:spPr>
        <a:xfrm rot="21761">
          <a:off x="4803414" y="382425"/>
          <a:ext cx="66098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660984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117382" y="380125"/>
        <a:ext cx="33049" cy="33049"/>
      </dsp:txXfrm>
    </dsp:sp>
    <dsp:sp modelId="{47156074-E853-4F4C-9394-95C6951C138C}">
      <dsp:nvSpPr>
        <dsp:cNvPr id="0" name=""/>
        <dsp:cNvSpPr/>
      </dsp:nvSpPr>
      <dsp:spPr>
        <a:xfrm>
          <a:off x="5464392" y="6631"/>
          <a:ext cx="1598596" cy="78422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發佈活動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87361" y="29600"/>
        <a:ext cx="1552658" cy="738284"/>
      </dsp:txXfrm>
    </dsp:sp>
    <dsp:sp modelId="{9B400313-78EE-47DC-913D-CFE995E91A52}">
      <dsp:nvSpPr>
        <dsp:cNvPr id="0" name=""/>
        <dsp:cNvSpPr/>
      </dsp:nvSpPr>
      <dsp:spPr>
        <a:xfrm rot="18677964">
          <a:off x="2461291" y="2097148"/>
          <a:ext cx="94441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944414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09888" y="2087762"/>
        <a:ext cx="47220" cy="47220"/>
      </dsp:txXfrm>
    </dsp:sp>
    <dsp:sp modelId="{2F5FC21B-3325-4FE8-9DCC-AB1026E223CE}">
      <dsp:nvSpPr>
        <dsp:cNvPr id="0" name=""/>
        <dsp:cNvSpPr/>
      </dsp:nvSpPr>
      <dsp:spPr>
        <a:xfrm>
          <a:off x="3245152" y="1367050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活動詳細資訊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1389870"/>
        <a:ext cx="1512628" cy="733494"/>
      </dsp:txXfrm>
    </dsp:sp>
    <dsp:sp modelId="{6AEDB41F-335F-48DA-AD6C-731C0F6B3CCA}">
      <dsp:nvSpPr>
        <dsp:cNvPr id="0" name=""/>
        <dsp:cNvSpPr/>
      </dsp:nvSpPr>
      <dsp:spPr>
        <a:xfrm rot="19430678">
          <a:off x="4729088" y="1514669"/>
          <a:ext cx="771974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771974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95775" y="1509594"/>
        <a:ext cx="38598" cy="38598"/>
      </dsp:txXfrm>
    </dsp:sp>
    <dsp:sp modelId="{F734ECFA-AB81-4EDF-A7DE-CF00C15EE141}">
      <dsp:nvSpPr>
        <dsp:cNvPr id="0" name=""/>
        <dsp:cNvSpPr/>
      </dsp:nvSpPr>
      <dsp:spPr>
        <a:xfrm>
          <a:off x="5426729" y="903539"/>
          <a:ext cx="1621113" cy="79526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報名活動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0021" y="926831"/>
        <a:ext cx="1574529" cy="748678"/>
      </dsp:txXfrm>
    </dsp:sp>
    <dsp:sp modelId="{ED4FCD55-2ABF-4AE2-87E9-E4F066BA119F}">
      <dsp:nvSpPr>
        <dsp:cNvPr id="0" name=""/>
        <dsp:cNvSpPr/>
      </dsp:nvSpPr>
      <dsp:spPr>
        <a:xfrm rot="2171548">
          <a:off x="4728905" y="1970426"/>
          <a:ext cx="772339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772339" y="14224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095766" y="1965342"/>
        <a:ext cx="38616" cy="38616"/>
      </dsp:txXfrm>
    </dsp:sp>
    <dsp:sp modelId="{D9379609-9A97-441B-90F8-A20848A2854C}">
      <dsp:nvSpPr>
        <dsp:cNvPr id="0" name=""/>
        <dsp:cNvSpPr/>
      </dsp:nvSpPr>
      <dsp:spPr>
        <a:xfrm>
          <a:off x="5426729" y="1815671"/>
          <a:ext cx="1619804" cy="79402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參加者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趨勢分析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49985" y="1838927"/>
        <a:ext cx="1573292" cy="747511"/>
      </dsp:txXfrm>
    </dsp:sp>
    <dsp:sp modelId="{974A635D-9230-4096-84D4-AF9A655DC8DA}">
      <dsp:nvSpPr>
        <dsp:cNvPr id="0" name=""/>
        <dsp:cNvSpPr/>
      </dsp:nvSpPr>
      <dsp:spPr>
        <a:xfrm rot="1229914">
          <a:off x="2600777" y="2568417"/>
          <a:ext cx="665442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665442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16862" y="2566006"/>
        <a:ext cx="33272" cy="33272"/>
      </dsp:txXfrm>
    </dsp:sp>
    <dsp:sp modelId="{AD2BF9FF-A58E-4B7E-8AA9-560620886F42}">
      <dsp:nvSpPr>
        <dsp:cNvPr id="0" name=""/>
        <dsp:cNvSpPr/>
      </dsp:nvSpPr>
      <dsp:spPr>
        <a:xfrm>
          <a:off x="3245152" y="2263054"/>
          <a:ext cx="1532011" cy="872201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活動類型過濾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70698" y="2288600"/>
        <a:ext cx="1480919" cy="821109"/>
      </dsp:txXfrm>
    </dsp:sp>
    <dsp:sp modelId="{593DF1FC-7778-413D-A978-6D2506193509}">
      <dsp:nvSpPr>
        <dsp:cNvPr id="0" name=""/>
        <dsp:cNvSpPr/>
      </dsp:nvSpPr>
      <dsp:spPr>
        <a:xfrm rot="3723996">
          <a:off x="2268204" y="3039686"/>
          <a:ext cx="1330588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1330588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900234" y="3020646"/>
        <a:ext cx="66529" cy="66529"/>
      </dsp:txXfrm>
    </dsp:sp>
    <dsp:sp modelId="{C1FF66B5-B309-49E8-9A89-4AE7275B8218}">
      <dsp:nvSpPr>
        <dsp:cNvPr id="0" name=""/>
        <dsp:cNvSpPr/>
      </dsp:nvSpPr>
      <dsp:spPr>
        <a:xfrm>
          <a:off x="3245152" y="3252126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熱門活動資訊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3274946"/>
        <a:ext cx="1512628" cy="733494"/>
      </dsp:txXfrm>
    </dsp:sp>
    <dsp:sp modelId="{805D16C6-F4E4-43D4-92FE-DABC0650C220}">
      <dsp:nvSpPr>
        <dsp:cNvPr id="0" name=""/>
        <dsp:cNvSpPr/>
      </dsp:nvSpPr>
      <dsp:spPr>
        <a:xfrm rot="4395250">
          <a:off x="1851843" y="3487689"/>
          <a:ext cx="2163311" cy="28448"/>
        </a:xfrm>
        <a:custGeom>
          <a:avLst/>
          <a:gdLst/>
          <a:ahLst/>
          <a:cxnLst/>
          <a:rect l="0" t="0" r="0" b="0"/>
          <a:pathLst>
            <a:path>
              <a:moveTo>
                <a:pt x="0" y="14224"/>
              </a:moveTo>
              <a:lnTo>
                <a:pt x="2163311" y="14224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2879416" y="3447830"/>
        <a:ext cx="108165" cy="108165"/>
      </dsp:txXfrm>
    </dsp:sp>
    <dsp:sp modelId="{44BE32F5-35D0-4829-87A9-029A28038C90}">
      <dsp:nvSpPr>
        <dsp:cNvPr id="0" name=""/>
        <dsp:cNvSpPr/>
      </dsp:nvSpPr>
      <dsp:spPr>
        <a:xfrm>
          <a:off x="3245152" y="4148131"/>
          <a:ext cx="1558268" cy="77913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活動關係分析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67972" y="4170951"/>
        <a:ext cx="1512628" cy="73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B09CF-6506-43A9-8B1C-C3E760E19DCA}" type="datetimeFigureOut">
              <a:rPr lang="zh-TW" altLang="en-US" smtClean="0"/>
              <a:t>2016/6/28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2689-673F-4148-852F-A33A2628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3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數值以半徑以及與其他圖的距離作判斷</a:t>
            </a:r>
            <a:endParaRPr lang="en-US" altLang="zh-TW" dirty="0" smtClean="0"/>
          </a:p>
          <a:p>
            <a:r>
              <a:rPr lang="zh-TW" altLang="en-US" dirty="0" smtClean="0"/>
              <a:t>當資料太過龐大時，視覺化呈現會比傳統表格還要容易閱讀</a:t>
            </a:r>
            <a:endParaRPr lang="en-US" altLang="zh-TW" dirty="0" smtClean="0"/>
          </a:p>
          <a:p>
            <a:r>
              <a:rPr lang="zh-TW" altLang="en-US" dirty="0" smtClean="0"/>
              <a:t>而且資料視覺呈現更有辦法看出趨勢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5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上的某個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會和</a:t>
            </a:r>
            <a:r>
              <a:rPr lang="en-US" altLang="zh-TW" dirty="0" smtClean="0"/>
              <a:t>d3</a:t>
            </a:r>
            <a:r>
              <a:rPr lang="zh-TW" altLang="en-US" dirty="0" smtClean="0"/>
              <a:t>的某個物件綁在一起，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當</a:t>
            </a:r>
            <a:r>
              <a:rPr lang="zh-TW" altLang="en-US" sz="1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資料與對應的圖型物件作連結後，一切看起來都很理想，但實際上還有問題</a:t>
            </a:r>
            <a:endParaRPr lang="en-US" altLang="zh-TW" dirty="0" smtClean="0"/>
          </a:p>
          <a:p>
            <a:r>
              <a:rPr lang="zh-TW" altLang="en-US" dirty="0" smtClean="0"/>
              <a:t>如果綁的時候我還沒輸入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標籤怎麼辦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6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</a:t>
            </a:r>
            <a:r>
              <a:rPr lang="en-US" altLang="zh-TW" dirty="0" smtClean="0"/>
              <a:t>D3</a:t>
            </a:r>
            <a:r>
              <a:rPr lang="zh-TW" altLang="en-US" dirty="0" smtClean="0"/>
              <a:t>有一套特殊的方法，他會先暫時儲存你的</a:t>
            </a:r>
            <a:r>
              <a:rPr lang="en-US" altLang="zh-TW" dirty="0" smtClean="0"/>
              <a:t>div tag</a:t>
            </a:r>
            <a:r>
              <a:rPr lang="zh-TW" altLang="en-US" dirty="0" smtClean="0"/>
              <a:t>，等之後他讀完你的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後發現你沒有宣告這個</a:t>
            </a:r>
            <a:r>
              <a:rPr lang="en-US" altLang="zh-TW" dirty="0" smtClean="0"/>
              <a:t>tag</a:t>
            </a:r>
          </a:p>
          <a:p>
            <a:r>
              <a:rPr lang="zh-TW" altLang="en-US" dirty="0" smtClean="0"/>
              <a:t>那它會自動生成</a:t>
            </a:r>
            <a:endParaRPr lang="en-US" altLang="zh-TW" dirty="0" smtClean="0"/>
          </a:p>
          <a:p>
            <a:r>
              <a:rPr lang="zh-TW" altLang="en-US" dirty="0" smtClean="0"/>
              <a:t>如果已經有的話，也不用擔心，他會自我毀滅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6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</a:t>
            </a:r>
            <a:r>
              <a:rPr lang="zh-TW" altLang="en-US" dirty="0" smtClean="0"/>
              <a:t>表示各筆資料的索引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表示一筆資料</a:t>
            </a:r>
            <a:endParaRPr lang="en-US" altLang="zh-TW" dirty="0" smtClean="0"/>
          </a:p>
          <a:p>
            <a:r>
              <a:rPr lang="zh-TW" altLang="en-US" dirty="0" smtClean="0"/>
              <a:t>從此標籤要顯示甚麼就靠</a:t>
            </a:r>
            <a:r>
              <a:rPr lang="en-US" altLang="zh-TW" dirty="0" smtClean="0"/>
              <a:t>d3</a:t>
            </a:r>
            <a:r>
              <a:rPr lang="zh-TW" altLang="en-US" dirty="0" smtClean="0"/>
              <a:t>給你甚麼東西了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5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2689-673F-4148-852F-A33A262827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1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14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3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4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1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7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7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red.com/labprojects/nyctree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nceton.edu/~ina/infographics/starbuck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.udn.com.tw/upf/newmedia/2015_data/20150930_udntyphoon/udntyphoon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imemap.info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nfographics.tw/2015/03/d3js-the-introduction/" TargetMode="External"/><Relationship Id="rId2" Type="http://schemas.openxmlformats.org/officeDocument/2006/relationships/hyperlink" Target="http://blog.infographics.tw/2015/05/d3js-tutorial-force-layout/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felix/SocialActivityTimel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00400" y="2034989"/>
            <a:ext cx="2752165" cy="100382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活動抓抓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4"/>
          <p:cNvSpPr>
            <a:spLocks noGrp="1"/>
          </p:cNvSpPr>
          <p:nvPr>
            <p:ph type="subTitle" idx="1"/>
          </p:nvPr>
        </p:nvSpPr>
        <p:spPr>
          <a:xfrm>
            <a:off x="7467600" y="4405322"/>
            <a:ext cx="4158627" cy="194169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第七組</a:t>
            </a:r>
            <a:endParaRPr lang="en-US" altLang="zh-TW" sz="22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00257002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吳宇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晨</a:t>
            </a:r>
            <a:endParaRPr lang="en-US" altLang="zh-TW" sz="22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00257111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施博文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00257148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陳威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任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zh-TW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00357209</a:t>
            </a:r>
            <a:r>
              <a:rPr lang="en-US" altLang="zh-TW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	</a:t>
            </a:r>
            <a:r>
              <a:rPr lang="zh-TW" altLang="en-US" sz="22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林奕</a:t>
            </a:r>
            <a:r>
              <a:rPr lang="zh-TW" altLang="en-US" sz="22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緯</a:t>
            </a:r>
            <a:endParaRPr lang="en-US" alt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zh-TW" sz="22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446493" y="2599767"/>
            <a:ext cx="5827060" cy="1003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技術主題：</a:t>
            </a:r>
            <a:r>
              <a:rPr lang="en-US" altLang="zh-TW" sz="3000" cap="none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D3.js</a:t>
            </a:r>
            <a:endParaRPr lang="zh-TW" altLang="en-US" sz="3000" cap="none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結果顯示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7172" name="Picture 4" descr="http://blog.infographics.tw/wp-content/uploads/2015/03/b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57" y="3315229"/>
            <a:ext cx="8572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視覺化實例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An Interactive Visualization of NYC Streets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  <a:hlinkClick r:id="rId2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://www.cloudred.com/labprojects/nyctrees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源自創始人好奇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紐約市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五區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有哪些常見和不常見的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樹木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資料來自紐約市公開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同地區之間與不同地區之間的比較 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觀察是否存在特別的性質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例如：區域聚集；互補現象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…)</a:t>
            </a: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推斷當地氣候、地理性質、生態環境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princeton.edu/~ina/images/infographics/starb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6" y="33866"/>
            <a:ext cx="106813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</a:t>
            </a:r>
            <a:r>
              <a:rPr lang="zh-TW" altLang="en-US" sz="3000" b="1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化</a:t>
            </a:r>
            <a:r>
              <a:rPr lang="zh-TW" altLang="en-US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實例 </a:t>
            </a:r>
            <a:r>
              <a:rPr lang="en-US" altLang="zh-TW" sz="30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 2</a:t>
            </a:r>
          </a:p>
        </p:txBody>
      </p:sp>
      <p:sp>
        <p:nvSpPr>
          <p:cNvPr id="2" name="矩形 1"/>
          <p:cNvSpPr/>
          <p:nvPr/>
        </p:nvSpPr>
        <p:spPr>
          <a:xfrm>
            <a:off x="6326612" y="6461666"/>
            <a:ext cx="5865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http://www.princeton.edu/~ina/infographics/starbucks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47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視覺化實例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 3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10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年來誤放多少颱風假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？數據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找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答案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p.udn.com.tw/upf/newmedia/2015_data/20150930_udntyphoon/udntyphoon/index.html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各地區誤放颱風假比率有多高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哪裡放最多颱風假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全台各地颱風假數？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颱風假最常在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週六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視覺化實例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rimemap.info 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犯罪地圖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https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://crimemap.info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  <a:hlinkClick r:id="rId2"/>
              </a:rPr>
              <a:t>/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澳洲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昆士蘭洲警局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提供犯罪資料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從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地圖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上查詢鄰近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的犯罪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事件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事件類型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目前解決狀況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活動資訊傳播的方式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布告欄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口耳相傳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各處網站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079061" y="2095501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匯集四散各處的活動資訊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後端頁面爬蟲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有別傳統的活動資訊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時間為導向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透過報名資料分布性質分析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統計與分析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透過活動關係分析發掘知己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對方即時傳訊息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1032933" y="4205817"/>
            <a:ext cx="4267200" cy="2076451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84866" y="4967043"/>
            <a:ext cx="296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散亂、耗費紙張</a:t>
            </a:r>
            <a:endParaRPr lang="zh-TW" altLang="en-US" sz="3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0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活動資訊傳播的方式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傳單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布告欄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口耳相傳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各處網站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9061" y="2095501"/>
            <a:ext cx="6096000" cy="40985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匯集四散各處的活動資訊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後端頁面爬蟲</a:t>
            </a:r>
            <a:r>
              <a:rPr lang="zh-TW" altLang="en-US" sz="2000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000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有別傳統的活動資訊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時間為導向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透過報名資料分布性質分析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統計與分析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透過活動關係分析發掘知己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strike="sngStrike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對方即時傳訊息</a:t>
            </a:r>
            <a:endParaRPr lang="en-US" altLang="zh-TW" sz="2000" strike="sngStrike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爆炸 1 4"/>
          <p:cNvSpPr/>
          <p:nvPr/>
        </p:nvSpPr>
        <p:spPr>
          <a:xfrm>
            <a:off x="1032933" y="4205817"/>
            <a:ext cx="4267200" cy="2076451"/>
          </a:xfrm>
          <a:prstGeom prst="irregularSeal1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84866" y="4967043"/>
            <a:ext cx="29633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散亂、耗費紙張</a:t>
            </a:r>
            <a:endParaRPr lang="zh-TW" altLang="en-US" sz="3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5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功能圖</a:t>
            </a:r>
            <a:endParaRPr lang="en-US" altLang="zh-TW" sz="3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(Functional Map)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4173899087"/>
              </p:ext>
            </p:extLst>
          </p:nvPr>
        </p:nvGraphicFramePr>
        <p:xfrm>
          <a:off x="2219619" y="1536700"/>
          <a:ext cx="7618648" cy="4929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劇本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使用者想要宣傳自己所主辦的活動給大家，使用者可以通過驗證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網站上發佈活動資訊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使用者想要瞭解最近有舉辦哪些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活動，使用者可以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透過網站首頁快速檢視近期的活動與活動資訊。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在眾多的活動中，使用者最有興趣的是藝文方面的活動，使用者可以透過活動類型篩選，只關注感興趣的活動類型。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知道目前大家最感興趣的活動有哪些，使用者可以選擇熱門活動頁面觀看目前最受到關注的活動。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使用者想要參加限定名額的活動，使用者可以在網站上填寫報名資訊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使用者想要多結交朋友，透過活動關係分析功能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使用者能找到興趣相仿的陌生人。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8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學校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琳瑯滿目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小明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雖然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偶爾會收到傳單，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但是過不了多久就會忘記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而且十分零散。平常只是路過公布欄，幾乎不會停下來觀看內容，而且上頭十分凌亂，很難發現感興趣的活動。因此小明時常錯過一些喜歡的活動。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小明發現好用的「活動抓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抓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」，因為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「活動抓抓」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是以時間軸的方式呈現所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活動，所以小明可以很快就鎖定最近有舉辦哪些活動，而且小明也可以很快就過濾出他想參加的活動。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0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概念說明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D3.js</a:t>
            </a:r>
            <a:endParaRPr lang="zh-TW" altLang="en-US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一套 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 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函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式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庫，用來將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資料作視覺化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呈現</a:t>
            </a:r>
            <a:r>
              <a:rPr lang="zh-TW" altLang="en-US" dirty="0" smtClean="0"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，</a:t>
            </a:r>
            <a:r>
              <a:rPr lang="zh-TW" altLang="en-US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主要輔助使用者快速瞭解資料的趨勢或是資料的關係。</a:t>
            </a: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endParaRPr lang="zh-TW" altLang="en-US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基礎技術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程式語法：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HTML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CSS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資料格式：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JSON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CSV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、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TSV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…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進階技術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網頁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圖形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SVG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網頁架構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8742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小明發現最近學校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舉辦了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「相聲瓦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舍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」的活動，小明十分有興趣參加，於是小明點擊連結進入觀看活動資訊，裡面顯示參加人數已經有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100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多人了，而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且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可以報名的名額所剩不多，所以小明迅速點擊報名功能，很快就填好了報名資料並送出，小明很高興很方便就可以報名完成。</a:t>
            </a:r>
            <a:endParaRPr lang="en-US" altLang="zh-TW" sz="2400" dirty="0" smtClean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endParaRPr lang="en-US" altLang="zh-TW" sz="2400" dirty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小明檢視了一下活動資訊下的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分析資料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，很驚訝發現男生參加的比例明顯比女生高出許多，所以小明推測男生比女生還喜歡相聲表演。而且小明還發現資工系的學生參加的人數占大多數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，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所以小明這才發現原來資工系的學生比其他系來說</a:t>
            </a:r>
            <a:r>
              <a:rPr lang="zh-TW" altLang="en-US" sz="2400" dirty="0"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還喜歡相聲表演。</a:t>
            </a:r>
            <a:endParaRPr lang="en-US" altLang="zh-TW" sz="2400" dirty="0"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小華想知道最近大家都在關注哪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些活動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，所以小華透過熱門活動頁面發現目前最受關注的活動是畢業演唱會，小華想要趁著活動多交交朋友，但是小華發現分析資料上男女比例十分懸殊，所以小華決定還是報名另一個同樣受歡迎的聯誼活動。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小華透過活動關係分析功能發現小芳與他的關係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很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近，跟他參加的活動重疊性很高，而且因為小芳參加了小華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很有興趣但是沒空參加的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活動，所以小華透過與小芳的關係還發現了另一個名叫小靜的人。雖然小靜與小華之間共同參加的活動並沒有比小芳多，但是小芳參加了許多與小華同樣類型的活動，甚至比小芳多出許多，所以小華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小靜有著濃厚的興趣，如果可以傳訊息，小華一定會馬上發出訊息跟小靜聊天。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活動時間軸呈現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4" y="1483577"/>
            <a:ext cx="11038609" cy="53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6" y="11841"/>
            <a:ext cx="10521834" cy="684616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熱門活動資訊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參加者趨勢分析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1866213"/>
            <a:ext cx="400050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活動關係分析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潛在朋友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1" y="1669184"/>
            <a:ext cx="9800079" cy="46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5" y="1631189"/>
            <a:ext cx="9201665" cy="48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2" y="1131751"/>
            <a:ext cx="9801497" cy="520123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4652" y="407936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45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1249097"/>
            <a:ext cx="9628778" cy="513863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4652" y="407936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1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2" y="1121069"/>
            <a:ext cx="9840686" cy="52411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4652" y="407936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JMeter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2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概念說明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1028" name="Picture 4" descr="http://blog.infographics.tw/wp-content/uploads/2015/03/bind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r="69580"/>
          <a:stretch/>
        </p:blipFill>
        <p:spPr bwMode="auto">
          <a:xfrm>
            <a:off x="1809661" y="1987023"/>
            <a:ext cx="2483273" cy="33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6661230" y="1692613"/>
            <a:ext cx="3844642" cy="3754876"/>
            <a:chOff x="6661230" y="1692613"/>
            <a:chExt cx="3844642" cy="3754876"/>
          </a:xfrm>
        </p:grpSpPr>
        <p:pic>
          <p:nvPicPr>
            <p:cNvPr id="6" name="Picture 4" descr="http://blog.infographics.tw/wp-content/uploads/2015/03/bindin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51" t="22645" r="5894" b="12443"/>
            <a:stretch/>
          </p:blipFill>
          <p:spPr bwMode="auto">
            <a:xfrm>
              <a:off x="6661230" y="1692613"/>
              <a:ext cx="3844642" cy="375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6661230" y="5111872"/>
              <a:ext cx="3391030" cy="3245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095032" y="4663504"/>
              <a:ext cx="1410840" cy="6465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74570" y="4016940"/>
              <a:ext cx="659338" cy="6465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570" y="1702340"/>
              <a:ext cx="1428571" cy="5201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2160557" y="5439962"/>
            <a:ext cx="2132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傳統資料表格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數值</a:t>
            </a:r>
            <a:r>
              <a:rPr lang="zh-TW" altLang="en-US" sz="2400" dirty="0">
                <a:latin typeface="新細明體" panose="02020500000000000000" pitchFamily="18" charset="-120"/>
                <a:cs typeface="Consolas" panose="020B0609020204030204" pitchFamily="49" charset="0"/>
              </a:rPr>
              <a:t>；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仔細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17003" y="5439961"/>
            <a:ext cx="2048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資料視覺呈現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algn="ctr"/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趨勢</a:t>
            </a:r>
            <a:r>
              <a:rPr lang="zh-TW" altLang="en-US" sz="24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Consolas" panose="020B0609020204030204" pitchFamily="49" charset="0"/>
              </a:rPr>
              <a:t>；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直覺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155081" y="3274989"/>
            <a:ext cx="950506" cy="7962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網頁視覺化利器 －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2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blog.infographics.tw/2015/03/d3js-the-introduction/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5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組內分工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98442"/>
              </p:ext>
            </p:extLst>
          </p:nvPr>
        </p:nvGraphicFramePr>
        <p:xfrm>
          <a:off x="1998130" y="1752599"/>
          <a:ext cx="7840136" cy="469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主要負責人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時間軸的呈現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吳宇晨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熱門活動功能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吳宇晨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活動挑選功能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陳威任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發佈活動功能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陳威任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發佈權限驗證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施博文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活動關係分析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施博文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活動資訊呈現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林奕緯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活動報名功能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林奕緯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5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https://github.com/wufelix/SocialActivityTimeline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特色說明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豐富的圖形樣版函式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(Layout)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Pie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Tree</a:t>
            </a: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Histogram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強大的資料處理函式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數值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轉換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地理操作</a:t>
            </a:r>
            <a:endParaRPr lang="en-US" altLang="zh-TW" sz="20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向量輔助 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多樣化的範例可供學習與使用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D3.js</a:t>
            </a:r>
          </a:p>
          <a:p>
            <a:pPr lvl="1"/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Github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…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準備函式庫資源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準備相關資料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3143" y="2847060"/>
            <a:ext cx="9116723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="//cdnjs.cloudflare.com/ajax/libs/d3/3.5.5/d3.min.js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3143" y="5048393"/>
            <a:ext cx="5526857" cy="1323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越南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24.26], 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阿魯巴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17.48],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關島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10.01], ['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澳門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5.84]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JavaScript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來選擇標籤物件</a:t>
            </a: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altLang="zh-TW" sz="2400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將資料與對應的圖型物件作連結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93144" y="2982670"/>
            <a:ext cx="688152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d3.select("body").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("div");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3144" y="5691858"/>
            <a:ext cx="3613389" cy="404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thediv.data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93144" y="3860798"/>
            <a:ext cx="65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Q</a:t>
            </a:r>
            <a:r>
              <a:rPr lang="zh-TW" altLang="en-US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：不存在的標籤物件如何處理 </a:t>
            </a:r>
            <a:r>
              <a:rPr lang="en-US" altLang="zh-TW" u="sng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  <a:endParaRPr lang="zh-TW" altLang="en-US" u="sng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Q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：不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存在的標籤物件如何處理 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286001" y="4651052"/>
            <a:ext cx="5841999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thediv.enter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().append("div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為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「沒有物件可配對的資料」建立標籤 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*</a:t>
            </a:r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</a:t>
            </a:r>
          </a:p>
          <a:p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thediv.exit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().remove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/* 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刪除「沒有資料可配對的物件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」 *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/</a:t>
            </a:r>
            <a:endParaRPr lang="zh-TW" altLang="en-US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2401" y="2990099"/>
            <a:ext cx="925218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d3.select("body").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selectAll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("div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").data(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death_rate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2401" y="4250941"/>
            <a:ext cx="58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：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操作方式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透過標籤物件與資料的連結關係來設定標籤物件內容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42344" y="3270536"/>
            <a:ext cx="6881523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div_set.text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function(d,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+ " / " + d[0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  <a:alpha val="82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422401" y="982702"/>
            <a:ext cx="8415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技術介紹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–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操作方式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22401" y="2129367"/>
            <a:ext cx="9134856" cy="41529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設定標籤物件的</a:t>
            </a:r>
            <a:r>
              <a:rPr lang="en-US" altLang="zh-TW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CSS</a:t>
            </a:r>
            <a:r>
              <a:rPr lang="zh-TW" altLang="en-US" sz="24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屬性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zh-TW" dirty="0" smtClean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25411" y="3101203"/>
            <a:ext cx="688152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("height", "20px");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("background", "red");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("margin", "5px");</a:t>
            </a:r>
          </a:p>
          <a:p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div_set.style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("width",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d,i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(d[1] * 10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自訂 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B050"/>
      </a:hlink>
      <a:folHlink>
        <a:srgbClr val="3EBBF0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2822</TotalTime>
  <Words>1585</Words>
  <Application>Microsoft Office PowerPoint</Application>
  <PresentationFormat>寬螢幕</PresentationFormat>
  <Paragraphs>245</Paragraphs>
  <Slides>32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Consolas</vt:lpstr>
      <vt:lpstr>Times New Roman</vt:lpstr>
      <vt:lpstr>Trebuchet MS</vt:lpstr>
      <vt:lpstr>Tw Cen MT</vt:lpstr>
      <vt:lpstr>電路</vt:lpstr>
      <vt:lpstr>活動抓抓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</dc:creator>
  <cp:lastModifiedBy>陳威任</cp:lastModifiedBy>
  <cp:revision>1089</cp:revision>
  <dcterms:created xsi:type="dcterms:W3CDTF">2016-05-30T16:47:49Z</dcterms:created>
  <dcterms:modified xsi:type="dcterms:W3CDTF">2016-06-28T07:10:51Z</dcterms:modified>
</cp:coreProperties>
</file>