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68F1-514F-4A62-A275-E4E0C36B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B634A-CF5F-4F33-B392-2B9376D5B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8AE5A-94B2-4F60-A275-0DAC433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FFB28-C1A3-4966-9C0C-F272EE03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655A0-21AD-420F-AA3F-E52F7E11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4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AD0-2810-4E76-9ACA-4C18141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2152D-D332-4663-938F-408BE557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57BA5-811C-4A35-ACD2-A17877DF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A61EB-1A3E-446A-96C0-CE3F2C23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CB76-9028-41F7-B47E-0A4D608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3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AD1762-A668-470F-8615-C9D92902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9ACDF-0229-4A99-954A-580653BF2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C169-39A5-4E32-8A73-404D26C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5A07C-602B-4A57-AA3F-6420CF18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FC36C-A627-4C81-95F1-972F2E0C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110B4-7DFE-49D4-A612-462B995C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F9469-EBBD-48BC-B8E6-49FC1861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479E4-76FB-43A8-AAFF-838BA61B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2322F-E2B0-483D-B920-932E61A9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28659-8009-4ABD-8964-5D501C8F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BB81-03C4-42C9-88EA-08A1E129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18208-FE32-4926-BE74-1ADB15AB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31E4-8616-4D4A-AF2B-30C80D4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9C2FF-0412-4F50-A250-39D1E838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85875-8EB0-4D6A-B618-839AFB82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4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86D5C-F95A-4CE1-B2DF-630F1D91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AF7D8-C078-4075-A888-851877D3B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BCFCA-4906-4C9D-B92B-386A6E4B8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EC0AB-8DE6-4EFF-8F6F-8741C6C5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3933E-25FF-40DE-A34A-9656C69E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8EC1C-0B20-4543-A505-806FC3AF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4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B4175-97DC-465F-9D87-91ED790C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91569-9018-4339-A31F-8467D6D5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6687A-1A00-4435-A463-A72FC365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20DE4-3B97-488A-8E2E-CBB3420B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3049D-BBDC-4CDD-BC1E-303F6F522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BC5DEC-FCBA-4E2B-AFDC-455AF683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60853-D8E7-47DD-98DA-6F3F8364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AE9CA-3EF5-40EB-8B56-11C07B83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414A1-FC15-4148-A21A-C6B0B08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BA0EBF-E1E0-4926-8A65-0DCCE54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73EA2-F896-4FB9-A266-43060B8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C8513-B8D4-46F6-B28E-952D0D2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1DF99-A8C8-4ED6-8591-9045F3E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C2C41-1857-42D0-937B-CAF99251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CE29F-A7EE-4998-83B8-547B2D97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0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D75C-602F-4DB5-A711-1EAB0AE2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7395E-11AD-4E87-A7CE-59380FAB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D1E55-BB49-4BAF-B1D6-5E43F3F5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1F8A6-E472-4D74-B45A-7B0B8128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69A00-5777-4D9D-B5CD-FDF9AD64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6DF86-4984-4998-BEB5-212B534C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BBFA3-CD4B-48BB-A859-73F022F6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84F6D8-E9B7-44FD-A62A-7C6749ADD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6651CC-42C5-4171-95B9-6906A248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36FB0-830A-4373-AAB9-9B1449A2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6B440-36E6-4F38-ABF9-2EB315F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F4D23-0CAF-435F-9E2B-EA0E58A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C791EA-FBBA-48AC-A6B3-06101167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79765-074E-483A-BE4C-38487C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690B7-0F08-4370-8288-CC2833849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7DD9-5188-4686-AE10-50FC81E38E06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A9A9F-302C-4126-AA5C-3F7C9686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D18C6-B953-48FC-9BB1-1B0AA8C2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952E-18D6-47FC-8100-91202DF3D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87CB6DF-D593-468C-8C75-2723332E77AE}"/>
              </a:ext>
            </a:extLst>
          </p:cNvPr>
          <p:cNvGrpSpPr/>
          <p:nvPr/>
        </p:nvGrpSpPr>
        <p:grpSpPr>
          <a:xfrm>
            <a:off x="4792014" y="2397080"/>
            <a:ext cx="2607971" cy="2063839"/>
            <a:chOff x="4792014" y="3422561"/>
            <a:chExt cx="2607971" cy="206383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2061BB8-6DEF-4AA8-A932-0561C0F110B3}"/>
                </a:ext>
              </a:extLst>
            </p:cNvPr>
            <p:cNvSpPr/>
            <p:nvPr/>
          </p:nvSpPr>
          <p:spPr>
            <a:xfrm>
              <a:off x="4792014" y="4026794"/>
              <a:ext cx="2607971" cy="1459606"/>
            </a:xfrm>
            <a:prstGeom prst="roundRect">
              <a:avLst>
                <a:gd name="adj" fmla="val 8050"/>
              </a:avLst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空心弧 4">
              <a:extLst>
                <a:ext uri="{FF2B5EF4-FFF2-40B4-BE49-F238E27FC236}">
                  <a16:creationId xmlns:a16="http://schemas.microsoft.com/office/drawing/2014/main" id="{87EF3CF3-7ED8-4ADA-83FE-5D9F10390C12}"/>
                </a:ext>
              </a:extLst>
            </p:cNvPr>
            <p:cNvSpPr/>
            <p:nvPr/>
          </p:nvSpPr>
          <p:spPr>
            <a:xfrm>
              <a:off x="5504645" y="3422561"/>
              <a:ext cx="1182710" cy="1182710"/>
            </a:xfrm>
            <a:prstGeom prst="blockArc">
              <a:avLst>
                <a:gd name="adj1" fmla="val 10800000"/>
                <a:gd name="adj2" fmla="val 21543575"/>
                <a:gd name="adj3" fmla="val 16829"/>
              </a:avLst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70839FC-ABE5-4402-9416-1D79A9D2906A}"/>
                </a:ext>
              </a:extLst>
            </p:cNvPr>
            <p:cNvSpPr/>
            <p:nvPr/>
          </p:nvSpPr>
          <p:spPr>
            <a:xfrm>
              <a:off x="5504645" y="4165242"/>
              <a:ext cx="1182710" cy="118271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420B3F7-3A3E-4BE0-8724-DEAC62E5F056}"/>
                </a:ext>
              </a:extLst>
            </p:cNvPr>
            <p:cNvSpPr txBox="1"/>
            <p:nvPr/>
          </p:nvSpPr>
          <p:spPr>
            <a:xfrm>
              <a:off x="5504644" y="4378507"/>
              <a:ext cx="11827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8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ViC</a:t>
              </a:r>
              <a:endParaRPr lang="zh-CN" alt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2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MV Boli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MLT</dc:creator>
  <cp:lastModifiedBy>MLT</cp:lastModifiedBy>
  <cp:revision>4</cp:revision>
  <dcterms:created xsi:type="dcterms:W3CDTF">2021-08-04T03:31:10Z</dcterms:created>
  <dcterms:modified xsi:type="dcterms:W3CDTF">2021-08-04T03:47:09Z</dcterms:modified>
</cp:coreProperties>
</file>