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9FB"/>
    <a:srgbClr val="003760"/>
    <a:srgbClr val="0052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A4BF1E-3324-0149-9F90-C4E889D113F3}" v="11" dt="2024-07-26T09:48:55.8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/>
    <p:restoredTop sz="94668"/>
  </p:normalViewPr>
  <p:slideViewPr>
    <p:cSldViewPr snapToGrid="0" showGuides="1">
      <p:cViewPr varScale="1">
        <p:scale>
          <a:sx n="98" d="100"/>
          <a:sy n="98" d="100"/>
        </p:scale>
        <p:origin x="192" y="7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9:48:18.150"/>
    </inkml:context>
    <inkml:brush xml:id="br0">
      <inkml:brushProperty name="width" value="0.35" units="cm"/>
      <inkml:brushProperty name="height" value="2.1" units="cm"/>
      <inkml:brushProperty name="color" value="#333333"/>
      <inkml:brushProperty name="inkEffects" value="pencil"/>
    </inkml:brush>
  </inkml:definitions>
  <inkml:trace contextRef="#ctx0" brushRef="#br0">373 233 16383,'48'5'0,"0"-2"0,-6-3 0,10 0 0,1 0 0,9 0 0,-6 0 0,-2 0 0,-1 0 0,-9 0 0,-3 0 0,-9 0 0,-8 0 0,-4 0 0,0 0 0,1 0 0,5 0 0,8 0 0,5 0 0,8 0 0,6-3 0,1 0 0,1-1 0,-9-1 0,-8 3 0,-7-1 0,-6 0 0,-2 2 0,-6 0 0,-3 1 0,-2 0 0,-2 0 0,0 0 0,1 0 0,7-1 0,6 1 0,6 0 0,2-2 0,-3-1 0,-4 0 0,-3-1 0,-1 1 0,-3 0 0,-3-2 0,-3 2 0,-6 1 0,-50 0 0,-7 2 0,-2-3 0,-5-2 0,0 1 0,0-1 0,-6 0 0,-1 1 0,1 0 0,0 1 0,0 2 0,0 2 0,1-1 0,1 0 0,-2 0 0,0 0 0,1 0 0,3 0 0,7 0 0,2 0 0,-32 0 0,21 0 0,19 0 0,15 0 0,10 0 0,6 0 0,1 0 0,4-2 0,-4-1 0,5-2 0,-7 0 0,-1 3 0,-9-1 0,-7 3 0,-9 0 0,-6 0 0,-1 0 0,2 0 0,7 0 0,6 0 0,7 0 0,6 0 0,10 0 0,37 3 0,4 3 0,32 0 0,10 4 0,-4-3 0,6 1 0,-1 2 0,-6-1 0,13 2 0,3-1 0,3-2 0,-5 0 0,0-1 0,-4 0 0,-4 0 0,-2 0 0,-7 0 0,-6-3 0,-8 1 0,-9-1 0,-8-1 0,-8 2 0,-7-2 0,-6 1 0,-3 1 0,-4-2 0,2-1 0,3-2 0,5 2 0,7 1 0,6-1 0,6 1 0,3 0 0,2 0 0,-2 0 0,-3 0 0,-7-2 0,-4-1 0,-6 0 0,-1 0 0,0 0 0,0 0 0,2 0 0,-2 0 0,-4 0 0,0 0 0,-3 0 0,1 0 0,-3-2 0,-6-5 0,-3-4 0,-4 0 0,1 0 0,0 3 0,3-1 0,6-1 0,6 1 0,11 0 0,-8 1 0,4 3 0,-12 2 0,2-1 0,-1 1 0,1 1 0,-2-1 0,-24-10 0,-9-1 0,-27-13 0,-3 4 0,-3 0 0,-1 1 0,3 1 0,1 3 0,-4 2 0,2 4 0,-3 3 0,-1 4 0,9 1 0,7 3 0,2 1 0,6 0 0,-5 0 0,0 0 0,-2 0 0,2 0 0,1 0 0,3 0 0,6 0 0,6 0 0,7 0 0,7 0 0,2 0 0,66 7 0,0 2 0,2-2 0,7 2 0,-8-2 0,2 1 0,7 1 0,0-1 0,-5 0 0,0 1 0,-3 0 0,0 1 0,-6 0 0,-1 0 0,39 9 0,4 0 0,-19-5 0,-11-1 0,-13 0 0,-5-1 0,-8-1 0,-8-1 0,-6 0 0,-7-1 0,-3-2 0,-1-1 0,-76-3 0,7-2 0,-7-1 0,-7 1 0,10-1 0,0 0 0,0 0 0,1 0 0,-2 0 0,1 0 0,7-1 0,3 0 0,-38-5 0,0-4 0,16-2 0,9 1 0,15 1 0,13 3 0,11 2 0,7 0 0,19-3 0,28-4 0,32-3 0,28-2 0,4 2 0,2 4 0,-8 0 0,-10 5 0,-13 2 0,-18 1 0,-12 3 0,-12 0 0,-3 0 0,-10 0 0,-71 0 0,-12 0 0,2 0 0,-4 0 0,15 0 0,0 0 0,-2 0 0,1 0 0,3-2 0,2 1 0,4-1 0,-1-1 0,0 0 0,1-1 0,-33-4 0,16 4 0,17 1 0,17 3 0,11 0 0,9 0 0,5 2 0,5 9 0,8 15 0,8 12 0,7 13 0,9 5 0,-6-13 0,5 10 0,-1-5 0,-5-7 0,2 1 0,-8-20 0,-7-7 0,-9-5 0,-17-5 0,-21-3 0,-19-4 0,-11-4 0,-9-6 0,1-5 0,-1-3 0,11 0 0,11 5 0,15 2 0,16 6 0,17 4 0,100 0 0,-42 3 0,17 0 0,0 1 0,-12 2 0,-5 0 0,-16 0 0,-17-2 0,-8-7 0,-8-6 0,-9-5 0,-6-2 0,0 1 0,2 2 0,3 3 0,0 3 0,1 5 0,31 26 0,-13-11 0,25 18 0,-22-18 0,-2-2 0,-33-21 0,-14-7 0,-32-21 0,6 4 0,6 3 0,8 5 0,4 4 0,2 2 0,9 4 0,7 5 0,18 6 0,34 6 0,5 7 0,23 3 0,-12 5 0,-7-1 0,-8-4 0,-7-3 0,-9-4 0,-36-18 0,2 2 0,-30-16 0,11 7 0,7 3 0,6 3 0,7 6 0,6 6 0,8 2 0,35 6 0,3 4 0,35 10 0,-8 4 0,-2 1 0,-7 1 0,-6-6 0,-9 0 0,-2-1 0,-6-3 0,-6-3 0,-7-2 0,-37-9 0,-7-10 0,-31-7 0,9-3 0,4 0 0,9 4 0,6 3 0,10 4 0,7 3 0,11 3 0,42 7 0,4 7 0,34 9 0,-7 7 0,0 1 0,-3 0 0,-5-2 0,-11-5 0,-10-3 0,-12-5 0,-7-2 0,-17-4 0,-32-9 0,0-4 0,-22-6 0,17-1 0,5 3 0,4 1 0,7 4 0,11 3 0,40 1 0,5 2 0,33 0 0,-9 1 0,-3 0 0,-4 3 0,-8 2 0,-9 2 0,-10-2 0,-7-2 0,-14-3 0,-25-7 0,-1 1 0,-16-6 0,14 2 0,4 1 0,3 1 0,9 2 0,43 3 0,10 0 0,34 6 0,-11 3 0,-6 4 0,-12-1 0,-8-1 0,-10-3 0,-9-2 0,-4-1 0,-14-1 0,-42-11 0,-1 0 0,-33-10 0,23 1 0,3 3 0,8 1 0,10 5 0,13 4 0,51 6 0,1 9 0,37 4 0,-20 4 0,10 3 0,-4-4 0,-3 0 0,-12-3 0,-17-5 0,-4-2 0,-8-2 0,-6-3 0,-36-18 0,9 9 0,-25-15 0,24 13 0,5 2 0,4 1 0,49 2 0,-3 4 0,40 4 0,-9 6 0,-5 3 0,0 0 0,-9-1 0,-9-4 0,-9-3 0,-12-3 0,-7 0 0,-13-3 0,-19-16 0,4 9 0,-11-10 0,20 14 0,31 2 0,3 1 0,25 1 0,-8 1 0,-3 2 0,-6 1 0,-7 2 0,-11 1 0,-6-3 0,-4-1 0,-7-2 0,-2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9:48:33.596"/>
    </inkml:context>
    <inkml:brush xml:id="br0">
      <inkml:brushProperty name="width" value="0.35" units="cm"/>
      <inkml:brushProperty name="height" value="2.1" units="cm"/>
      <inkml:brushProperty name="color" value="#333333"/>
      <inkml:brushProperty name="inkEffects" value="pencil"/>
    </inkml:brush>
  </inkml:definitions>
  <inkml:trace contextRef="#ctx0" brushRef="#br0">16 212 16383,'32'0'0,"-3"0"0,-10 0 0,-1 0 0,-2 0 0,0 0 0,0 0 0,-3 0 0,2 0 0,-1 0 0,1 0 0,5 0 0,1-3 0,3-2 0,2-1 0,-1-1 0,2 0 0,3-1 0,2-3 0,3 0 0,-1-1 0,1 1 0,3-1 0,1 0 0,4-1 0,5 3 0,-3 1 0,1-1 0,-3 1 0,-5 0 0,3 0 0,-3 2 0,-3 1 0,-3 1 0,-6 0 0,-3 2 0,1-1 0,1 2 0,0 1 0,-1 1 0,-2 0 0,0-1 0,0 1 0,-3 0 0,0 0 0,-4 0 0,-2 0 0,0 0 0,-3 0 0,-1 0 0,0 3 0,-1 4 0,-4 1 0,-2 3 0,-1-1 0,-1-1 0,0 1 0,-6-1 0,-5-2 0,-13-2 0,-8-2 0,-10-3 0,-4 0 0,-4 0 0,0 0 0,4 2 0,1 1 0,4 0 0,3 2 0,1-3 0,3 3 0,-4 0 0,-1-1 0,-3-1 0,-3-2 0,-2-1 0,-4 0 0,4 0 0,2 0 0,8 0 0,7 0 0,4 0 0,6 0 0,4 0 0,3 0 0,5 2 0,4 9 0,28-1 0,15 8 0,38-5 0,-20-5 0,4 0 0,9 2 0,3 0 0,-1-1 0,0 1 0,-4 0 0,-4-1 0,24 7 0,-16-3 0,-10 0 0,-14-2 0,-4-2 0,-4-3 0,1-2 0,6 0 0,3 0 0,0 1 0,-2-1 0,-6-1 0,-7 2 0,-8-1 0,-7-1 0,-3-1 0,-4-2 0,0 0 0,2 0 0,6 0 0,4 0 0,3 0 0,2 0 0,-1 0 0,1 0 0,-3 0 0,-4 0 0,-2 0 0,-3 0 0,0 0 0,5 0 0,1 0 0,1 0 0,0-2 0,-4 0 0,1-1 0,-3-1 0,-2 1 0,-4 0 0,-3-1 0,0 1 0,-1 0 0,1-1 0,0 1 0,-1 0 0,-2-1 0,2 0 0,-6-7 0,-1 3 0,-10-3 0,-7 6 0,-11-1 0,-6 0 0,-7 2 0,-3 1 0,2 2 0,1 1 0,4-1 0,-1 1 0,4 0 0,0 0 0,1 0 0,0 0 0,-3 0 0,-1 0 0,4 0 0,4 0 0,4 0 0,6 0 0,3 0 0,2 0 0,3-2 0,33-11 0,9-4 0,43-12 0,-2 2 0,-4 3 0,3 2 0,-1 4 0,10 1 0,5 1 0,-7 4 0,-7 3 0,-11 4 0,-11 1 0,-10 3 0,-10 0 0,-6 1 0,-8 0 0,-3-1 0,-4 1 0,-45 11 0,1-3 0,-48 11 0,4-6 0,25-3 0,-3-1 0,-3-1 0,0 0 0,1 0 0,0-1 0,6-1 0,3-1 0,-23-1 0,10-1 0,5-2 0,9-1 0,3 0 0,2 0 0,5 0 0,0 0 0,6 0 0,6 0 0,7 0 0,5 0 0,3 0 0,49-4 0,6 3 0,52-3 0,-10 4 0,-3 0 0,1 0 0,-4 0 0,7 0 0,-3 0 0,-10 0 0,-7 3 0,-12 3 0,-5 3 0,-9 1 0,-10-2 0,-3-1 0,-8-2 0,-1 0 0,-5-2 0,-3-2 0,-1-1 0,-2 2 0,-44 4 0,2-1 0,-43 1 0,9-3 0,-2-3 0,-2 0 0,7 0 0,9 0 0,3 0 0,4 0 0,-5 0 0,2 0 0,0 0 0,3 0 0,10 0 0,4 0 0,8 0 0,6 0 0,8 0 0,64 0 0,0 0 0,-1 0 0,2 0 0,34 0 0,-7 0 0,-2 0 0,8 0 0,-12 0 0,-2 0 0,-13 0 0,-17 0 0,-6 0 0,-10 0 0,-6 0 0,-5 0 0,-9 0 0,-45 0 0,-5 0 0,-49 0 0,39 0 0,-2 0 0,-1 0 0,-2 0 0,0 0 0,1 0 0,1 0 0,2 0 0,-40 0 0,-2 0 0,7 0 0,19 0 0,15 0 0,18 0 0,11 0 0,10 0 0,12 0 0,46 0 0,3 0 0,45 0 0,-35 0 0,0 0 0,-1 0 0,0 0 0,4 0 0,1 0 0,0 0 0,-2 0 0,45 0 0,-45 0 0,1 0 0,-1 0 0,-1 0 0,44 0 0,-5 0 0,-9 0 0,-14 0 0,-11 0 0,-15 0 0,-10 0 0,-10 0 0,-8 0 0,-3 0 0,-9 0 0,-41-7 0,-11-6 0,-36-9 0,1-2 0,-4-4 0,1 5 0,2 0 0,12 5 0,11 3 0,14 4 0,14 4 0,11 4 0,16 2 0,33 1 0,7-1 0,34 1 0,13 2 0,5 2 0,0 1 0,-12 2 0,-26-3 0,-1 2 0,-12-3 0,-7 1 0,-7-2 0,-7-1 0,-4-1 0,0 2 0,0 0 0,0 1 0,-1 1 0,4 0 0,4 0 0,4 2 0,0-1 0,-4 1 0,-3-1 0,-3 0 0,-1 0 0,0-2 0,-2 1 0,1 1 0,-3 0 0,3 6 0,-3-6 0,1 3 0,1-1 0,-4-3 0,5 5 0,-4 0 0,0 0 0,-3 2 0,-19-3 0,-7-1 0,-22 0 0,-5-1 0,-9 0 0,-3 1 0,-3-3 0,-1-1 0,2-2 0,3-1 0,8 0 0,8 0 0,9 0 0,8 0 0,6 0 0,4 0 0,4 0 0,-3 0 0,-2 0 0,-2 0 0,-7 0 0,-4 0 0,-11 0 0,-6 0 0,-3 0 0,-2 0 0,3 0 0,0 0 0,1 0 0,3 0 0,4 0 0,1 0 0,3 0 0,-4 0 0,1 0 0,0 0 0,0 0 0,0 0 0,0 0 0,4 0 0,0 0 0,5 0 0,0 0 0,5 0 0,1 0 0,4 0 0,0 0 0,-3 0 0,2 0 0,0 0 0,3 0 0,2 0 0,3 0 0,4 0 0,2 0 0,0 0 0,2 0 0,-1 0 0,-1 0 0,-5 0 0,-5 0 0,-10-2 0,-4-2 0,0 1 0,-1 0 0,3 1 0,0-1 0,1 0 0,6 1 0,4 1 0,5 0 0,3 1 0,2 0 0,4-2 0,-1-3 0,0-1 0,-1 0 0,-7-1 0,-5 0 0,-6 1 0,-4-2 0,-2 2 0,-1 1 0,2 0 0,3 2 0,5-1 0,4 2 0,4 1 0,4 1 0,3 0 0,0 0 0,0 0 0,1 0 0,-1 0 0,1 0 0,0 0 0,-3 0 0,2 0 0,-3 0 0,3 0 0,48 0 0,-9 0 0,41-3 0,-20 0 0,6-1 0,7 1 0,1 3 0,-2 0 0,-14 0 0,-8 0 0,-3 0 0,-2 0 0,0 0 0,-3 0 0,0 0 0,3 0 0,3 0 0,4 0 0,4 0 0,1 0 0,3 0 0,0 0 0,-2 0 0,-4 0 0,-5 0 0,-5 0 0,-9 0 0,-6 0 0,-7 0 0,-3 0 0,0 0 0,0 0 0,1 0 0,1 0 0,2 0 0,1 0 0,-1 0 0,0 0 0,-4-2 0,-30-7 0,-12-1 0,-26-4 0,-18 0 0,0 1 0,-5 1 0,-5 0 0,9 8 0,-4 1 0,14 3 0,11-2 0,10-1 0,8 0 0,2 0 0,8 2 0,9 1 0,4-1 0,5 1 0,0 0 0,1 0 0,-2 0 0,-3 0 0,-3 0 0,-3 2 0,-1 3 0,3 1 0,4 1 0,3-2 0,2 0 0,3 1 0,4 5 0,10-4 0,13 4 0,21-3 0,21 2 0,17 4 0,13 1 0,-1-1 0,-2 1 0,-3 0 0,-6-1 0,-4-3 0,-15-3 0,-15-3 0,-11-2 0,-12 0 0,-3-2 0,-5-1 0,-13 0 0,-36 0 0,-6 0 0,-31 0 0,-3 3 0,-8 3 0,-2 1 0,5 3 0,20-4 0,12-1 0,9 0 0,5-2 0,5 1 0,2-1 0,5 1 0,6-2 0,8-1 0,48-1 0,6 0 0,38 0 0,-12 0 0,3 0 0,2 0 0,5 0 0,-15 0 0,-12-2 0,-12-1 0,-8 0 0,-5 0 0,-8 2 0,-8 1 0,-4-2 0,-64-7 0,-1 2 0,2 0 0,-2 1 0,-34-2 0,-1 0 0,2 3 0,-3-1 0,15 1 0,14 2 0,18 0 0,12 3 0,10 0 0,6 0 0,11 0 0,46 0 0,6 0 0,41 0 0,3 0 0,-3 0 0,-3 0 0,-12 0 0,-26 0 0,-9 0 0,-17 0 0,-8-2 0,-6 0 0,-1-2 0,-43-6 0,3 3 0,-40-4 0,7 4 0,-3 0 0,-1 2 0,4-1 0,13 2 0,11 1 0,9 0 0,10 2 0,6 1 0,5 0 0,6 0 0,32 0 0,-6 0 0,29 0 0,-19 0 0,-5 0 0,-4 0 0,-8 0 0,-7 0 0,-43 0 0,6 0 0,-38 0 0,20 0 0,1 0 0,3 0 0,5 0 0,9 0 0,3 0 0,7 0 0,12 0 0,40 0 0,-13 0 0,29 2 0,-31 0 0,-8 1 0,-50-1 0,3-2 0,-41 0 0,21 0 0,4 0 0,7 0 0,7 0 0,3 0 0,9 0 0,13 0 0,68 0 0,-4 0 0,50 0 0,-34 0 0,2 0 0,-4 0 0,-12 0 0,-10 0 0,-16 0 0,-10 0 0,-3 0 0,-65 0 0,12 0 0,-51 0 0,17 0 0,7 0 0,10 0 0,17 0 0,22 0 0,15 0 0,47 7 0,-6-1 0,40 5 0,-22-5 0,1-2 0,0-3 0,-6-1 0,-7 0 0,-8 0 0,-10 0 0,-7 0 0,-8 0 0,-38 0 0,-1 0 0,-33 0 0,17 0 0,5-1 0,6-2 0,7 0 0,5 0 0,4 0 0,7-2 0,44 0 0,12 0 0,47 2 0,-41 3 0,1 0 0,1 0 0,-1 0 0,0 0 0,0 0 0,47 0 0,-8 0 0,-6 0 0,-16 0 0,-23 0 0,-17 0 0,-9 0 0,-10 0 0,-69 0 0,-11 0 0,10 0 0,-3 0 0,10 0 0,1 0 0,2 0 0,1 0 0,-39 0 0,7 0 0,20-2 0,18-1 0,29 0 0,101 1 0,3 1 0,-6 1 0,7 0 0,-13 0 0,-1 0 0,-2 0 0,-1 0 0,3 0 0,-1 0 0,-6 0 0,0 0 0,-8 0 0,-1 0 0,-3 0 0,-2 0 0,38 0 0,-23 0 0,-20 0 0,-17 0 0,-21 0 0,-66-18 0,0 3 0,5 2 0,-3-1 0,-29-3 0,7 3 0,7 3 0,10 1 0,18 4 0,11 3 0,18 1 0,50 2 0,3 0 0,41 2 0,-12 4 0,5 2 0,-3 1 0,-7 1 0,-10-3 0,-17-1 0,-13-1 0,-10-2 0,-9 2 0,-44 8 0,-6-3 0,-6-1 0,-6 1 0,-41 3 0,-1 1 0,46-7 0,1 1 0,-32 5 0,-3-1 0,17-4 0,18-1 0,17-3 0,20-1 0,67 0 0,-6-3 0,0 0 0,3 0 0,25 0 0,-2-2 0,3-5 0,-11-3 0,-15-1 0,-10 3 0,-13 3 0,-9 0 0,-3 0 0,-5 2 0,-2-2 0,-43-6 0,-7 3 0,-37-6 0,6 7 0,6 2 0,4 2 0,10 0 0,14 0 0,10 0 0,11 1 0,5-1 0,7-1 0,25-8 0,15 3 0,39-4 0,16 3 0,-36 6 0,2-1 0,4 1 0,1 0 0,-2 1 0,0 1 0,-4-1 0,-1 1 0,40-2 0,-18 0 0,-12 0 0,-18 4 0,-13-3 0,-28 1 0,-36-1 0,-41 1 0,-23 1 0,-4 1 0,6 0 0,16 0 0,8 0 0,16 0 0,19 0 0,10 0 0,14 0 0,55 0 0,12 0 0,-2 0 0,3 0 0,-8 0 0,-2 0 0,3 0 0,-1 0 0,48 0 0,-5 0 0,-7 0 0,-14 0 0,-23 0 0,-15 0 0,-12 0 0,-19 2 0,-31 4 0,-38 5 0,-19 2 0,-14 0 0,8 1 0,6-1 0,-4 1 0,13-2 0,13-4 0,18-3 0,15-4 0,17-1 0,59 0 0,7 0 0,44 0 0,-17 0 0,1 0 0,-4 0 0,-1 0 0,-16 0 0,-14 0 0,-13 0 0,-11 0 0,-3 0 0,-5 0 0,-6 0 0,-44 0 0,1 0 0,-39 0 0,15 0 0,1 0 0,5 0 0,10 0 0,11 0 0,12 0 0,19 0 0,27 0 0,32 0 0,12-1 0,3-2 0,-3-2 0,-5-4 0,6 1 0,-9-2 0,-11 3 0,-14 3 0,-11 1 0,-8 2 0,-11-2 0,-33-2 0,-4 0 0,-34 0 0,15-1 0,2 3 0,11 0 0,8 0 0,6 3 0,16 0 0,42 0 0,8 0 0,41 0 0,-13 0 0,5 0 0,-5 0 0,-10 0 0,-9 0 0,-12 0 0,-15 0 0,-7 0 0,-9 2 0,-64 10 0,10-4 0,-53 7 0,30-6 0,9-3 0,3 3 0,12-3 0,5-2 0,10-1 0,13-2 0,49-1 0,4 0 0,33 0 0,-10 0 0,-9 0 0,-5 0 0,-8 0 0,-12 0 0,-7 0 0,-8 2 0,-57 7 0,8 0 0,-44 6 0,29-3 0,8-2 0,9-1 0,9-3 0,10-2 0,56-2 0,-8-1 0,37-1 0,-32 0 0,-7 0 0,-10 0 0,-5 0 0,-5 0 0,-6 0 0,-27 0 0,8 2 0,-20 0 0,21 3 0,6-1 0,37-1 0,0-1 0,28-1 0,-16-1 0,-10 0 0,-9 0 0,-6 0 0,-11 0 0,-32 0 0,-1 0 0,-22 0 0,17 0 0,5 0 0,7 0 0,13 0 0,42 0 0,-2 0 0,28 0 0,-21 0 0,-4 0 0,-5 0 0,-8 0 0,-7-2 0,-9-1 0,-40 1 0,7-1 0,-30 3 0,30 0 0,6 0 0,15 0 0,30 0 0,-4 0 0,18 0 0,-18 0 0,-4 0 0,-2 0 0,-6 0 0,-40 0 0,12 0 0,-26 0 0,28 0 0,8 0 0,39 0 0,-19 0 0,23 0 0,-33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9:48:46.921"/>
    </inkml:context>
    <inkml:brush xml:id="br0">
      <inkml:brushProperty name="width" value="0.35" units="cm"/>
      <inkml:brushProperty name="height" value="2.1" units="cm"/>
      <inkml:brushProperty name="color" value="#333333"/>
      <inkml:brushProperty name="inkEffects" value="pencil"/>
    </inkml:brush>
  </inkml:definitions>
  <inkml:trace contextRef="#ctx0" brushRef="#br0">439 185 16383,'33'0'0,"4"0"0,2 0 0,4 0 0,0 0 0,-5 0 0,-3 0 0,2 0 0,-3 0 0,-3 0 0,1 0 0,-1 0 0,8 0 0,5 0 0,-1 0 0,3 0 0,0 0 0,4 0 0,4 0 0,0 0 0,1 0 0,-5-2 0,6-2 0,0 1 0,-2-2 0,1-1 0,-6-1 0,-3-2 0,1 3 0,-4 2 0,-5 1 0,-3 3 0,-5-2 0,-4-2 0,1 1 0,-1-1 0,2 1 0,7 0 0,2 0 0,5 0 0,5-1 0,-1 1 0,7 0 0,1 2 0,0 1 0,4 0 0,-3 0 0,1 0 0,0 0 0,-1 0 0,0 0 0,1 0 0,2 0 0,0 0 0,-3 0 0,23 0 0,-27 0 0,25 0 0,-24 0 0,6 0 0,4 0 0,-2 0 0,0 0 0,0 0 0,-3 0 0,-1 0 0,-8 0 0,0 0 0,-4 0 0,0 0 0,-1 0 0,0 0 0,0 0 0,0 0 0,2 0 0,2 0 0,6 0 0,-3 0 0,-3 0 0,3 0 0,-3 0 0,6 0 0,4 0 0,-1 0 0,7 2 0,2 2 0,-3 2 0,5 3 0,-1-2 0,4 3 0,-1-3 0,-4 0 0,-4 0 0,-3-3 0,-2 0 0,-1-1 0,0 1 0,-3-1 0,-3 0 0,-4-3 0,1 3 0,-3 0 0,-6 1 0,-4 0 0,-2-1 0,3 0 0,1 1 0,-3 0 0,0-1 0,-3 0 0,-1-1 0,2 1 0,2 1 0,6-2 0,4-1 0,5-1 0,4 0 0,-1 2 0,2 2 0,-2-1 0,5 0 0,0-3 0,3 0 0,4 3 0,-7 1 0,0-1 0,-2 0 0,0-3 0,5 2 0,0 1 0,-2 0 0,-3 0 0,-2-2 0,-6-1 0,0 0 0,-1 0 0,-4 0 0,0 0 0,-2 0 0,2 0 0,2 0 0,4 3 0,2 0 0,-1 1 0,-1-2 0,-1 1 0,-2 0 0,-4 1 0,-3-1 0,-3-2 0,1 2 0,6 2 0,-1 1 0,3 0 0,3 2 0,5-1 0,4 2 0,5 0 0,4 1 0,-2 0 0,-1-2 0,-4-2 0,-7-2 0,-2 0 0,-3-2 0,-5-1 0,-3-1 0,-5 0 0,-3 0 0,-1 0 0,0 0 0,-4 0 0,-2 0 0,-3 0 0,-1 0 0,-1 0 0,-3 0 0,-2 0 0,-1 0 0,0-2 0,-2-2 0,-1-2 0,1-2 0,-1 2 0,3-3 0,-1 2 0,0-1 0,1 1 0,-1 1 0,-1 1 0,0-1 0,-2 0 0,1 0 0,0-3 0,2-2 0,7-4 0,5-6 0,7-7 0,4-4 0,-1-2 0,-1 4 0,-6 4 0,-7 6 0,-4 6 0,-3 4 0,-4 5 0,-29 2 0,1 0 0,-28 3 0,-3 0 0,-14 3 0,-10 1 0,-1 3 0,4-1 0,-13 1 0,1 1 0,-3-4 0,7 0 0,9-4 0,-8 0 0,-2 0 0,-5 0 0,0 0 0,3 0 0,3 0 0,10 0 0,8 0 0,7-2 0,5-4 0,1-1 0,0-2 0,0 0 0,-4 2 0,-1 0 0,0 1 0,2 3 0,1-1 0,-2 2 0,1 2 0,0 0 0,9 0 0,4 0 0,0 0 0,0 0 0,-2 0 0,0 0 0,0 0 0,3 0 0,-3 0 0,-3 0 0,-1 0 0,-6 0 0,-6 0 0,-6 0 0,-3 0 0,-1 3 0,0 3 0,4 4 0,2 3 0,0 0 0,4-2 0,3-3 0,5 0 0,3 0 0,0 1 0,-3 0 0,3 0 0,4 1 0,3-1 0,4-1 0,1-1 0,1-1 0,-1 0 0,3-2 0,1 1 0,1-2 0,-1 3 0,-3-1 0,-1-1 0,1 1 0,-3 1 0,-5 0 0,-7 3 0,-5 0 0,-4 1 0,6 2 0,5-1 0,1-2 0,3-1 0,-6 1 0,0-2 0,-1 2 0,0-2 0,0 0 0,-1 2 0,1-2 0,0 2 0,0-3 0,-4-2 0,-1-1 0,1-2 0,-1-1 0,5 2 0,-1 2 0,2-1 0,-1 0 0,5-3 0,1 0 0,3 0 0,4 0 0,1 0 0,1 0 0,-2 0 0,-2 0 0,-1 0 0,1 0 0,0 0 0,-1 0 0,1 0 0,-4 0 0,-1 0 0,-2 0 0,-4 0 0,0 0 0,0 0 0,-4 0 0,-1 0 0,0 0 0,1 0 0,5 0 0,0 0 0,1 0 0,-1 0 0,7 0 0,5 0 0,5 0 0,2 0 0,-3 0 0,-1 0 0,0 0 0,0 0 0,-4 0 0,-3 0 0,-4 0 0,-4 0 0,-1 0 0,3 0 0,1 0 0,3 0 0,4 0 0,2 0 0,6 0 0,1 0 0,3 0 0,1 0 0,1 0 0,4 0 0,-1 0 0,2 0 0,-3 0 0,-2 0 0,0 0 0,1 0 0,0-2 0,1-2 0,-1-2 0,-1-2 0,-1 0 0,1 0 0,-2-1 0,0 3 0,0 1 0,-4 1 0,-3 1 0,-5-2 0,-2 1 0,-8 1 0,-1-2 0,-8 1 0,1-2 0,8 0 0,3 0 0,6 1 0,0-1 0,-1-2 0,2 0 0,3-2 0,4 2 0,2 1 0,5 1 0,1 0 0,4 1 0,3 0 0,1 2 0,6-2 0,5 3 0,37-1 0,-3 1 0,32 2 0,-18-1 0,4 1 0,-1 0 0,2 0 0,4 0 0,0 0 0,0 0 0,1 0 0,3 0 0,4 0 0,5 0 0,4 0 0,1 0 0,-2 0 0,0 0 0,0 0 0,-7 0 0,-1 0 0,-4 0 0,1 0 0,3 0 0,-6 0 0,-1 0 0,-4 0 0,-3 0 0,2 0 0,-3 0 0,0 0 0,-1 0 0,0 0 0,0 0 0,-3 0 0,2 0 0,-2 0 0,0-2 0,-2-1 0,-3-1 0,-1 2 0,4-1 0,0-1 0,-2 1 0,-1 0 0,-2 3 0,4 0 0,5-2 0,1-1 0,0 0 0,-3 1 0,2 1 0,-3 1 0,0-3 0,0 0 0,0 0 0,2 0 0,-2 3 0,0 0 0,-3 0 0,-1-1 0,3 1 0,1 0 0,-1 0 0,3-2 0,-2-2 0,-2-1 0,-1 0 0,1 1 0,1 2 0,4-2 0,1 1 0,0-1 0,-1 1 0,2 2 0,3 1 0,-5 0 0,3-1 0,-4 1 0,1 0 0,5 0 0,-3 0 0,3 0 0,-4 0 0,-3 0 0,-2 0 0,-4 0 0,-3 0 0,0 0 0,-4 0 0,-2 0 0,1 0 0,1 0 0,7 0 0,-1 0 0,3 0 0,2 0 0,2 0 0,6 0 0,1 0 0,4 0 0,0 0 0,3 0 0,5 3 0,2 1 0,3 2 0,0 1 0,1-3 0,-1 1 0,-1-1 0,-5 2 0,0 0 0,0-3 0,-6 2 0,0-2 0,-1 0 0,4 0 0,8-2 0,11 0 0,8-1 0,-1 0 0,2 0 0,-4 0 0,2 0 0,3 0 0,-1 0 0,-3 0 0,-5 0 0,-2 0 0,-3 0 0,-4 0 0,2 0 0,0 0 0,1 0 0,7 3 0,5 1 0,-6 0 0,2-1 0,-6 0 0,-8 1 0,8-1 0,-7 3 0,-2-3 0,3 2 0,-4 1 0,-1-1 0,-4-2 0,-4 0 0,0 0 0,-1 1 0,1-2 0,-1-1 0,0 1 0,-3 2 0,-2-1 0,-4 0 0,-4-3 0,-3 0 0,-8 0 0,-1 0 0,-1 0 0,0 0 0,2 0 0,-2 0 0,1 0 0,1 2 0,-2 1 0,-2 0 0,-1-1 0,-5-1 0,-3-1 0,-2 2 0,-2 0 0,0 1 0,0-1 0,-35-2 0,4 0 0,-38-3 0,6-3 0,-31-4 0,32 5 0,-2-1 0,-5 1 0,-1 0 0,-6 0 0,1 1 0,2 2 0,1-1 0,-1 1 0,-1 1 0,-4 1 0,-1 0 0,-3 0 0,0 0 0,0 0 0,-1 0 0,-4 0 0,-1 0 0,-2 0 0,-1 0 0,-4 0 0,-1 0 0,-5 0 0,1 0 0,7 0 0,2 0 0,-5 0 0,1 0 0,8 0 0,3 0 0,4 0 0,1 0 0,-6 0 0,2 0 0,14 0 0,1 0 0,-7 0 0,0 0 0,1 0 0,1 0 0,3 0 0,0 0 0,-4 0 0,0 0 0,2 0 0,1 0 0,3 0 0,1 0 0,4 0 0,0 0 0,2 0 0,1 0 0,-46 0 0,-3 0 0,6 0 0,6 0 0,6 0 0,11 0 0,2 0 0,-6 0 0,0 0 0,-15 0 0,1 0 0,1 0 0,1 0 0,5 0 0,1 0 0,1 0 0,0 0 0,3 0 0,4 0 0,-6 0 0,-6 0 0,-6 0 0,-5 0 0,6 0 0,5 0 0,2 0 0,1 0 0,-1 0 0,6 0 0,7 0 0,7 0 0,2 0 0,-7 0 0,0 0 0,-2 0 0,4 0 0,0 0 0,0 0 0,0 0 0,0 0 0,4 0 0,4 0 0,8 0 0,5 0 0,4 0 0,8 0 0,3 0 0,4 0 0,4 0 0,0 0 0,2 0 0,4 0 0,4 0 0,3 0 0,-1 0 0,0 0 0,-1 0 0,-1 0 0,-6 0 0,-6 0 0,-7 0 0,-5 0 0,0 0 0,-3 0 0,-1 0 0,-1 0 0,2 0 0,3 0 0,0 0 0,0 0 0,1 0 0,3-2 0,5 0 0,5-1 0,4-1 0,2 0 0,2 1 0,5 1 0,34 1 0,-5 1 0,52-1 0,-21 1 0,20 0 0,-10 0 0,15 0 0,4 0 0,16 0 0,-7 0 0,8 0 0,-46 0 0,1 0 0,-3 0 0,1 0 0,8 0 0,0 0 0,-2 0 0,0 0 0,1 0 0,1 0 0,1 0 0,0 0 0,-3 2 0,-1 0 0,0-1 0,0 2 0,-1 0 0,1 1 0,3 0 0,-1 0 0,4 0 0,0 0 0,-1 0 0,2 0 0,0-1 0,0-1 0,-6 0 0,-2-1 0,-3 0 0,-1-2 0,40 1 0,-10 0 0,3 0 0,-2 0 0,5 0 0,2 0 0,9 0 0,1 0 0,-46 0 0,0 0 0,-1 0 0,0 0 0,0 0 0,-2 0 0,47 0 0,-2 0 0,-1 0 0,-3 0 0,3 0 0,-3 0 0,-1 0 0,9 0 0,-47 0 0,2 0 0,1 0 0,1 0 0,1 0 0,0 0 0,-3 1 0,0-2 0,2 0 0,1-1 0,-3 0 0,-1-1 0,0 0 0,0-1 0,2 0 0,-1 1 0,43-3 0,-46 2 0,0 1 0,-1 0 0,0-1 0,49-3 0,-47 4 0,0 1 0,-2 0 0,0 0 0,3 1 0,-1 1 0,-1 0 0,0-1 0,2 1 0,1 0 0,1 0 0,-1 0 0,41 0 0,0 0 0,0 0 0,-2 0 0,3 0 0,-7 0 0,-10 0 0,-1 0 0,-1 0 0,0 0 0,-1 0 0,-10 0 0,8 0 0,6 0 0,10 0 0,-37 0 0,2 0 0,0 0 0,0 0 0,1 0 0,1 0 0,0 0 0,1 0 0,-2 0 0,0 0 0,2 0 0,0 0 0,-5-1 0,1 2 0,5 0 0,0 1 0,-4 0 0,-1 1 0,40 4 0,-1 0 0,-14 0 0,1 0 0,-7-2 0,-15 0 0,-19-1 0,-9-1 0,-8-1 0,-7-2 0,-4 0 0,-3 0 0,0 0 0,-34 0 0,-12 0 0,-37 0 0,-14 0 0,37 0 0,-4 0 0,-23-3 0,-5 0 0,-8-1 0,-1-1 0,-2 0 0,0-2 0,4 1 0,3 1 0,17 1 0,2 2 0,-3-1 0,-1 1 0,0 1 0,0 1 0,-4 0 0,0 0 0,-2 0 0,-1-1 0,-3 0 0,0-1 0,-3-1 0,-1 1 0,-6-2 0,-3-2 0,29 2 0,-1-1 0,0 1 0,0 0 0,-1 0 0,1 1 0,-1-2 0,0 0 0,0 0 0,-30-1 0,2-2 0,5 1 0,1 0 0,4 0 0,1 0 0,4 0 0,1 1 0,2 1 0,1 1 0,-4 2 0,1-1 0,2 0 0,0 0 0,-2 1 0,-1 0 0,-3-2 0,-1-1 0,-3 1 0,-1-1 0,-6 1 0,-1 1 0,0 0 0,0 1 0,0 1 0,1 0 0,0 1 0,0-1 0,2 1 0,2 0 0,0 0 0,2 0 0,-1 0 0,0 0 0,0 0 0,-1-1 0,-2 1 0,-1 0 0,0 0 0,-1 0 0,1 0 0,-1 0 0,1 0 0,0 0 0,1 2 0,-1 0 0,0 2 0,0 1 0,3 0 0,-1 0 0,2 1 0,0 1 0,3-2 0,1-1 0,7 0 0,1 1 0,4-1 0,1 0 0,5 0 0,1 0 0,8 0 0,1 0 0,2 0 0,2-1 0,-42 4 0,44-3 0,0-1 0,0 1 0,0 0 0,1 0 0,-1 0 0,-1 1 0,0-1 0,-33 3 0,-2 3 0,15-2 0,11 2 0,8-3 0,10-3 0,4 1 0,8-1 0,3-1 0,5 2 0,3-2 0,3 0 0,3-1 0,4 0 0,2 1 0,1-1 0,2 6 0,44-5 0,1 3 0,46 0 0,3 1 0,-12 0 0,-10-1 0,7 1 0,14 0 0,5 0 0,-21-2 0,2 1 0,3 0 0,10 0 0,3 1 0,-1-1 0,-8 0 0,-2-1 0,1 0 0,0 1 0,1-1 0,0 0 0,-1 0 0,0-1 0,-1 0 0,-1 0 0,-1-1 0,-1 1 0,-2-1 0,0 0 0,-2 0 0,0 0 0,-2-1 0,0 0 0,25 1 0,-2 0 0,-1-1 0,-2 0 0,-3-1 0,-2-1 0,-2 0 0,-2 0 0,-8 0 0,0 0 0,1 0 0,0 0 0,-9 0 0,-2 0 0,-3 0 0,0 0 0,2 0 0,-2 0 0,37 0 0,4 0 0,-12 0 0,-10 0 0,-1 0 0,5 0 0,12 0 0,-3 0 0,1 0 0,-2 0 0,-3 0 0,10 0 0,-3 0 0,2-3 0,3-3 0,-1-5 0,-6-2 0,-5-2 0,3-2 0,-6-2 0,12-1 0,0 2 0,-1 2 0,-43 8 0,1 1 0,34-5 0,3 1 0,-1-1 0,-39 6 0,1 0 0,2-1 0,-1 0 0,41-6 0,6-1 0,-11 1 0,-37 6 0,2-1 0,3 0 0,0 0 0,-5 2 0,0 0 0,48-7 0,-4 2 0,-5 1 0,2-1 0,-6 3 0,-11 3 0,-4 1 0,-9 4 0,-7-1 0,-9 1 0,-11 0 0,-9 0 0,-5 0 0,-5 0 0,-3 0 0,-3 0 0,0 0 0,7 0 0,4 0 0,12 0 0,10 0 0,7 0 0,5 0 0,3 0 0,-4 2 0,-4 3 0,-9 1 0,-9 2 0,-5-2 0,-6-2 0,-2 0 0,-3 1 0,-3 0 0,2 1 0,1 2 0,0-1 0,1 1 0,-3-1 0,-2-3 0,0 0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9:48:55.849"/>
    </inkml:context>
    <inkml:brush xml:id="br0">
      <inkml:brushProperty name="width" value="0.35" units="cm"/>
      <inkml:brushProperty name="height" value="2.1" units="cm"/>
      <inkml:brushProperty name="color" value="#333333"/>
      <inkml:brushProperty name="inkEffects" value="pencil"/>
    </inkml:brush>
  </inkml:definitions>
  <inkml:trace contextRef="#ctx0" brushRef="#br0">373 233 16383,'48'5'0,"0"-2"0,-6-3 0,10 0 0,1 0 0,9 0 0,-6 0 0,-2 0 0,-1 0 0,-9 0 0,-3 0 0,-9 0 0,-8 0 0,-4 0 0,0 0 0,1 0 0,5 0 0,8 0 0,5 0 0,8 0 0,6-3 0,1 0 0,1-1 0,-9-1 0,-8 3 0,-7-1 0,-6 0 0,-2 2 0,-6 0 0,-3 1 0,-2 0 0,-2 0 0,0 0 0,1 0 0,7-1 0,6 1 0,6 0 0,2-2 0,-3-1 0,-4 0 0,-3-1 0,-1 1 0,-3 0 0,-3-2 0,-3 2 0,-6 1 0,-50 0 0,-7 2 0,-2-3 0,-5-2 0,0 1 0,0-1 0,-6 0 0,-1 1 0,1 0 0,0 1 0,0 2 0,0 2 0,1-1 0,1 0 0,-2 0 0,0 0 0,1 0 0,3 0 0,7 0 0,2 0 0,-32 0 0,21 0 0,19 0 0,15 0 0,10 0 0,6 0 0,1 0 0,4-2 0,-4-1 0,5-2 0,-7 0 0,-1 3 0,-9-1 0,-7 3 0,-9 0 0,-6 0 0,-1 0 0,2 0 0,7 0 0,6 0 0,7 0 0,6 0 0,10 0 0,37 3 0,4 3 0,32 0 0,10 4 0,-4-3 0,6 1 0,-1 2 0,-6-1 0,13 2 0,3-1 0,3-2 0,-5 0 0,0-1 0,-4 0 0,-4 0 0,-2 0 0,-7 0 0,-6-3 0,-8 1 0,-9-1 0,-8-1 0,-8 2 0,-7-2 0,-6 1 0,-3 1 0,-4-2 0,2-1 0,3-2 0,5 2 0,7 1 0,6-1 0,6 1 0,3 0 0,2 0 0,-2 0 0,-3 0 0,-7-2 0,-4-1 0,-6 0 0,-1 0 0,0 0 0,0 0 0,2 0 0,-2 0 0,-4 0 0,0 0 0,-3 0 0,1 0 0,-3-2 0,-6-5 0,-3-4 0,-4 0 0,1 0 0,0 3 0,3-1 0,6-1 0,6 1 0,11 0 0,-8 1 0,4 3 0,-12 2 0,2-1 0,-1 1 0,1 1 0,-2-1 0,-24-10 0,-9-1 0,-27-13 0,-3 4 0,-3 0 0,-1 1 0,3 1 0,1 3 0,-4 2 0,2 4 0,-3 3 0,-1 4 0,9 1 0,7 3 0,2 1 0,6 0 0,-5 0 0,0 0 0,-2 0 0,2 0 0,1 0 0,3 0 0,6 0 0,6 0 0,7 0 0,7 0 0,2 0 0,66 7 0,0 2 0,2-2 0,7 2 0,-8-2 0,2 1 0,7 1 0,0-1 0,-5 0 0,0 1 0,-3 0 0,0 1 0,-6 0 0,-1 0 0,39 9 0,4 0 0,-19-5 0,-11-1 0,-13 0 0,-5-1 0,-8-1 0,-8-1 0,-6 0 0,-7-1 0,-3-2 0,-1-1 0,-76-3 0,7-2 0,-7-1 0,-7 1 0,10-1 0,0 0 0,0 0 0,1 0 0,-2 0 0,1 0 0,7-1 0,3 0 0,-38-5 0,0-4 0,16-2 0,9 1 0,15 1 0,13 3 0,11 2 0,7 0 0,19-3 0,28-4 0,32-3 0,28-2 0,4 2 0,2 4 0,-8 0 0,-10 5 0,-13 2 0,-18 1 0,-12 3 0,-12 0 0,-3 0 0,-10 0 0,-71 0 0,-12 0 0,2 0 0,-4 0 0,15 0 0,0 0 0,-2 0 0,1 0 0,3-2 0,2 1 0,4-1 0,-1-1 0,0 0 0,1-1 0,-33-4 0,16 4 0,17 1 0,17 3 0,11 0 0,9 0 0,5 2 0,5 9 0,8 15 0,8 12 0,7 13 0,9 5 0,-6-13 0,5 10 0,-1-5 0,-5-7 0,2 1 0,-8-20 0,-7-7 0,-9-5 0,-17-5 0,-21-3 0,-19-4 0,-11-4 0,-9-6 0,1-5 0,-1-3 0,11 0 0,11 5 0,15 2 0,16 6 0,17 4 0,100 0 0,-42 3 0,17 0 0,0 1 0,-12 2 0,-5 0 0,-16 0 0,-17-2 0,-8-7 0,-8-6 0,-9-5 0,-6-2 0,0 1 0,2 2 0,3 3 0,0 3 0,1 5 0,31 26 0,-13-11 0,25 18 0,-22-18 0,-2-2 0,-33-21 0,-14-7 0,-32-21 0,6 4 0,6 3 0,8 5 0,4 4 0,2 2 0,9 4 0,7 5 0,18 6 0,34 6 0,5 7 0,23 3 0,-12 5 0,-7-1 0,-8-4 0,-7-3 0,-9-4 0,-36-18 0,2 2 0,-30-16 0,11 7 0,7 3 0,6 3 0,7 6 0,6 6 0,8 2 0,35 6 0,3 4 0,35 10 0,-8 4 0,-2 1 0,-7 1 0,-6-6 0,-9 0 0,-2-1 0,-6-3 0,-6-3 0,-7-2 0,-37-9 0,-7-10 0,-31-7 0,9-3 0,4 0 0,9 4 0,6 3 0,10 4 0,7 3 0,11 3 0,42 7 0,4 7 0,34 9 0,-7 7 0,0 1 0,-3 0 0,-5-2 0,-11-5 0,-10-3 0,-12-5 0,-7-2 0,-17-4 0,-32-9 0,0-4 0,-22-6 0,17-1 0,5 3 0,4 1 0,7 4 0,11 3 0,40 1 0,5 2 0,33 0 0,-9 1 0,-3 0 0,-4 3 0,-8 2 0,-9 2 0,-10-2 0,-7-2 0,-14-3 0,-25-7 0,-1 1 0,-16-6 0,14 2 0,4 1 0,3 1 0,9 2 0,43 3 0,10 0 0,34 6 0,-11 3 0,-6 4 0,-12-1 0,-8-1 0,-10-3 0,-9-2 0,-4-1 0,-14-1 0,-42-11 0,-1 0 0,-33-10 0,23 1 0,3 3 0,8 1 0,10 5 0,13 4 0,51 6 0,1 9 0,37 4 0,-20 4 0,10 3 0,-4-4 0,-3 0 0,-12-3 0,-17-5 0,-4-2 0,-8-2 0,-6-3 0,-36-18 0,9 9 0,-25-15 0,24 13 0,5 2 0,4 1 0,49 2 0,-3 4 0,40 4 0,-9 6 0,-5 3 0,0 0 0,-9-1 0,-9-4 0,-9-3 0,-12-3 0,-7 0 0,-13-3 0,-19-16 0,4 9 0,-11-10 0,20 14 0,31 2 0,3 1 0,25 1 0,-8 1 0,-3 2 0,-6 1 0,-7 2 0,-11 1 0,-6-3 0,-4-1 0,-7-2 0,-2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9:48:55.850"/>
    </inkml:context>
    <inkml:brush xml:id="br0">
      <inkml:brushProperty name="width" value="0.35" units="cm"/>
      <inkml:brushProperty name="height" value="2.1" units="cm"/>
      <inkml:brushProperty name="color" value="#333333"/>
      <inkml:brushProperty name="inkEffects" value="pencil"/>
    </inkml:brush>
  </inkml:definitions>
  <inkml:trace contextRef="#ctx0" brushRef="#br0">16 212 16383,'32'0'0,"-3"0"0,-10 0 0,-1 0 0,-2 0 0,0 0 0,0 0 0,-3 0 0,2 0 0,-1 0 0,1 0 0,5 0 0,1-3 0,3-2 0,2-1 0,-1-1 0,2 0 0,3-1 0,2-3 0,3 0 0,-1-1 0,1 1 0,3-1 0,1 0 0,4-1 0,5 3 0,-3 1 0,1-1 0,-3 1 0,-5 0 0,3 0 0,-3 2 0,-3 1 0,-3 1 0,-6 0 0,-3 2 0,1-1 0,1 2 0,0 1 0,-1 1 0,-2 0 0,0-1 0,0 1 0,-3 0 0,0 0 0,-4 0 0,-2 0 0,0 0 0,-3 0 0,-1 0 0,0 3 0,-1 4 0,-4 1 0,-2 3 0,-1-1 0,-1-1 0,0 1 0,-6-1 0,-5-2 0,-13-2 0,-8-2 0,-10-3 0,-4 0 0,-4 0 0,0 0 0,4 2 0,1 1 0,4 0 0,3 2 0,1-3 0,3 3 0,-4 0 0,-1-1 0,-3-1 0,-3-2 0,-2-1 0,-4 0 0,4 0 0,2 0 0,8 0 0,7 0 0,4 0 0,6 0 0,4 0 0,3 0 0,5 2 0,4 9 0,28-1 0,15 8 0,38-5 0,-20-5 0,4 0 0,9 2 0,3 0 0,-1-1 0,0 1 0,-4 0 0,-4-1 0,24 7 0,-16-3 0,-10 0 0,-14-2 0,-4-2 0,-4-3 0,1-2 0,6 0 0,3 0 0,0 1 0,-2-1 0,-6-1 0,-7 2 0,-8-1 0,-7-1 0,-3-1 0,-4-2 0,0 0 0,2 0 0,6 0 0,4 0 0,3 0 0,2 0 0,-1 0 0,1 0 0,-3 0 0,-4 0 0,-2 0 0,-3 0 0,0 0 0,5 0 0,1 0 0,1 0 0,0-2 0,-4 0 0,1-1 0,-3-1 0,-2 1 0,-4 0 0,-3-1 0,0 1 0,-1 0 0,1-1 0,0 1 0,-1 0 0,-2-1 0,2 0 0,-6-7 0,-1 3 0,-10-3 0,-7 6 0,-11-1 0,-6 0 0,-7 2 0,-3 1 0,2 2 0,1 1 0,4-1 0,-1 1 0,4 0 0,0 0 0,1 0 0,0 0 0,-3 0 0,-1 0 0,4 0 0,4 0 0,4 0 0,6 0 0,3 0 0,2 0 0,3-2 0,33-11 0,9-4 0,43-12 0,-2 2 0,-4 3 0,3 2 0,-1 4 0,10 1 0,5 1 0,-7 4 0,-7 3 0,-11 4 0,-11 1 0,-10 3 0,-10 0 0,-6 1 0,-8 0 0,-3-1 0,-4 1 0,-45 11 0,1-3 0,-48 11 0,4-6 0,25-3 0,-3-1 0,-3-1 0,0 0 0,1 0 0,0-1 0,6-1 0,3-1 0,-23-1 0,10-1 0,5-2 0,9-1 0,3 0 0,2 0 0,5 0 0,0 0 0,6 0 0,6 0 0,7 0 0,5 0 0,3 0 0,49-4 0,6 3 0,52-3 0,-10 4 0,-3 0 0,1 0 0,-4 0 0,7 0 0,-3 0 0,-10 0 0,-7 3 0,-12 3 0,-5 3 0,-9 1 0,-10-2 0,-3-1 0,-8-2 0,-1 0 0,-5-2 0,-3-2 0,-1-1 0,-2 2 0,-44 4 0,2-1 0,-43 1 0,9-3 0,-2-3 0,-2 0 0,7 0 0,9 0 0,3 0 0,4 0 0,-5 0 0,2 0 0,0 0 0,3 0 0,10 0 0,4 0 0,8 0 0,6 0 0,8 0 0,64 0 0,0 0 0,-1 0 0,2 0 0,34 0 0,-7 0 0,-2 0 0,8 0 0,-12 0 0,-2 0 0,-13 0 0,-17 0 0,-6 0 0,-10 0 0,-6 0 0,-5 0 0,-9 0 0,-45 0 0,-5 0 0,-49 0 0,39 0 0,-2 0 0,-1 0 0,-2 0 0,0 0 0,1 0 0,1 0 0,2 0 0,-40 0 0,-2 0 0,7 0 0,19 0 0,15 0 0,18 0 0,11 0 0,10 0 0,12 0 0,46 0 0,3 0 0,45 0 0,-35 0 0,0 0 0,-1 0 0,0 0 0,4 0 0,1 0 0,0 0 0,-2 0 0,45 0 0,-45 0 0,1 0 0,-1 0 0,-1 0 0,44 0 0,-5 0 0,-9 0 0,-14 0 0,-11 0 0,-15 0 0,-10 0 0,-10 0 0,-8 0 0,-3 0 0,-9 0 0,-41-7 0,-11-6 0,-36-9 0,1-2 0,-4-4 0,1 5 0,2 0 0,12 5 0,11 3 0,14 4 0,14 4 0,11 4 0,16 2 0,33 1 0,7-1 0,34 1 0,13 2 0,5 2 0,0 1 0,-12 2 0,-26-3 0,-1 2 0,-12-3 0,-7 1 0,-7-2 0,-7-1 0,-4-1 0,0 2 0,0 0 0,0 1 0,-1 1 0,4 0 0,4 0 0,4 2 0,0-1 0,-4 1 0,-3-1 0,-3 0 0,-1 0 0,0-2 0,-2 1 0,1 1 0,-3 0 0,3 6 0,-3-6 0,1 3 0,1-1 0,-4-3 0,5 5 0,-4 0 0,0 0 0,-3 2 0,-19-3 0,-7-1 0,-22 0 0,-5-1 0,-9 0 0,-3 1 0,-3-3 0,-1-1 0,2-2 0,3-1 0,8 0 0,8 0 0,9 0 0,8 0 0,6 0 0,4 0 0,4 0 0,-3 0 0,-2 0 0,-2 0 0,-7 0 0,-4 0 0,-11 0 0,-6 0 0,-3 0 0,-2 0 0,3 0 0,0 0 0,1 0 0,3 0 0,4 0 0,1 0 0,3 0 0,-4 0 0,1 0 0,0 0 0,0 0 0,0 0 0,0 0 0,4 0 0,0 0 0,5 0 0,0 0 0,5 0 0,1 0 0,4 0 0,0 0 0,-3 0 0,2 0 0,0 0 0,3 0 0,2 0 0,3 0 0,4 0 0,2 0 0,0 0 0,2 0 0,-1 0 0,-1 0 0,-5 0 0,-5 0 0,-10-2 0,-4-2 0,0 1 0,-1 0 0,3 1 0,0-1 0,1 0 0,6 1 0,4 1 0,5 0 0,3 1 0,2 0 0,4-2 0,-1-3 0,0-1 0,-1 0 0,-7-1 0,-5 0 0,-6 1 0,-4-2 0,-2 2 0,-1 1 0,2 0 0,3 2 0,5-1 0,4 2 0,4 1 0,4 1 0,3 0 0,0 0 0,0 0 0,1 0 0,-1 0 0,1 0 0,0 0 0,-3 0 0,2 0 0,-3 0 0,3 0 0,48 0 0,-9 0 0,41-3 0,-20 0 0,6-1 0,7 1 0,1 3 0,-2 0 0,-14 0 0,-8 0 0,-3 0 0,-2 0 0,0 0 0,-3 0 0,0 0 0,3 0 0,3 0 0,4 0 0,4 0 0,1 0 0,3 0 0,0 0 0,-2 0 0,-4 0 0,-5 0 0,-5 0 0,-9 0 0,-6 0 0,-7 0 0,-3 0 0,0 0 0,0 0 0,1 0 0,1 0 0,2 0 0,1 0 0,-1 0 0,0 0 0,-4-2 0,-30-7 0,-12-1 0,-26-4 0,-18 0 0,0 1 0,-5 1 0,-5 0 0,9 8 0,-4 1 0,14 3 0,11-2 0,10-1 0,8 0 0,2 0 0,8 2 0,9 1 0,4-1 0,5 1 0,0 0 0,1 0 0,-2 0 0,-3 0 0,-3 0 0,-3 2 0,-1 3 0,3 1 0,4 1 0,3-2 0,2 0 0,3 1 0,4 5 0,10-4 0,13 4 0,21-3 0,21 2 0,17 4 0,13 1 0,-1-1 0,-2 1 0,-3 0 0,-6-1 0,-4-3 0,-15-3 0,-15-3 0,-11-2 0,-12 0 0,-3-2 0,-5-1 0,-13 0 0,-36 0 0,-6 0 0,-31 0 0,-3 3 0,-8 3 0,-2 1 0,5 3 0,20-4 0,12-1 0,9 0 0,5-2 0,5 1 0,2-1 0,5 1 0,6-2 0,8-1 0,48-1 0,6 0 0,38 0 0,-12 0 0,3 0 0,2 0 0,5 0 0,-15 0 0,-12-2 0,-12-1 0,-8 0 0,-5 0 0,-8 2 0,-8 1 0,-4-2 0,-64-7 0,-1 2 0,2 0 0,-2 1 0,-34-2 0,-1 0 0,2 3 0,-3-1 0,15 1 0,14 2 0,18 0 0,12 3 0,10 0 0,6 0 0,11 0 0,46 0 0,6 0 0,41 0 0,3 0 0,-3 0 0,-3 0 0,-12 0 0,-26 0 0,-9 0 0,-17 0 0,-8-2 0,-6 0 0,-1-2 0,-43-6 0,3 3 0,-40-4 0,7 4 0,-3 0 0,-1 2 0,4-1 0,13 2 0,11 1 0,9 0 0,10 2 0,6 1 0,5 0 0,6 0 0,32 0 0,-6 0 0,29 0 0,-19 0 0,-5 0 0,-4 0 0,-8 0 0,-7 0 0,-43 0 0,6 0 0,-38 0 0,20 0 0,1 0 0,3 0 0,5 0 0,9 0 0,3 0 0,7 0 0,12 0 0,40 0 0,-13 0 0,29 2 0,-31 0 0,-8 1 0,-50-1 0,3-2 0,-41 0 0,21 0 0,4 0 0,7 0 0,7 0 0,3 0 0,9 0 0,13 0 0,68 0 0,-4 0 0,50 0 0,-34 0 0,2 0 0,-4 0 0,-12 0 0,-10 0 0,-16 0 0,-10 0 0,-3 0 0,-65 0 0,12 0 0,-51 0 0,17 0 0,7 0 0,10 0 0,17 0 0,22 0 0,15 0 0,47 7 0,-6-1 0,40 5 0,-22-5 0,1-2 0,0-3 0,-6-1 0,-7 0 0,-8 0 0,-10 0 0,-7 0 0,-8 0 0,-38 0 0,-1 0 0,-33 0 0,17 0 0,5-1 0,6-2 0,7 0 0,5 0 0,4 0 0,7-2 0,44 0 0,12 0 0,47 2 0,-41 3 0,1 0 0,1 0 0,-1 0 0,0 0 0,0 0 0,47 0 0,-8 0 0,-6 0 0,-16 0 0,-23 0 0,-17 0 0,-9 0 0,-10 0 0,-69 0 0,-11 0 0,10 0 0,-3 0 0,10 0 0,1 0 0,2 0 0,1 0 0,-39 0 0,7 0 0,20-2 0,18-1 0,29 0 0,101 1 0,3 1 0,-6 1 0,7 0 0,-13 0 0,-1 0 0,-2 0 0,-1 0 0,3 0 0,-1 0 0,-6 0 0,0 0 0,-8 0 0,-1 0 0,-3 0 0,-2 0 0,38 0 0,-23 0 0,-20 0 0,-17 0 0,-21 0 0,-66-18 0,0 3 0,5 2 0,-3-1 0,-29-3 0,7 3 0,7 3 0,10 1 0,18 4 0,11 3 0,18 1 0,50 2 0,3 0 0,41 2 0,-12 4 0,5 2 0,-3 1 0,-7 1 0,-10-3 0,-17-1 0,-13-1 0,-10-2 0,-9 2 0,-44 8 0,-6-3 0,-6-1 0,-6 1 0,-41 3 0,-1 1 0,46-7 0,1 1 0,-32 5 0,-3-1 0,17-4 0,18-1 0,17-3 0,20-1 0,67 0 0,-6-3 0,0 0 0,3 0 0,25 0 0,-2-2 0,3-5 0,-11-3 0,-15-1 0,-10 3 0,-13 3 0,-9 0 0,-3 0 0,-5 2 0,-2-2 0,-43-6 0,-7 3 0,-37-6 0,6 7 0,6 2 0,4 2 0,10 0 0,14 0 0,10 0 0,11 1 0,5-1 0,7-1 0,25-8 0,15 3 0,39-4 0,16 3 0,-36 6 0,2-1 0,4 1 0,1 0 0,-2 1 0,0 1 0,-4-1 0,-1 1 0,40-2 0,-18 0 0,-12 0 0,-18 4 0,-13-3 0,-28 1 0,-36-1 0,-41 1 0,-23 1 0,-4 1 0,6 0 0,16 0 0,8 0 0,16 0 0,19 0 0,10 0 0,14 0 0,55 0 0,12 0 0,-2 0 0,3 0 0,-8 0 0,-2 0 0,3 0 0,-1 0 0,48 0 0,-5 0 0,-7 0 0,-14 0 0,-23 0 0,-15 0 0,-12 0 0,-19 2 0,-31 4 0,-38 5 0,-19 2 0,-14 0 0,8 1 0,6-1 0,-4 1 0,13-2 0,13-4 0,18-3 0,15-4 0,17-1 0,59 0 0,7 0 0,44 0 0,-17 0 0,1 0 0,-4 0 0,-1 0 0,-16 0 0,-14 0 0,-13 0 0,-11 0 0,-3 0 0,-5 0 0,-6 0 0,-44 0 0,1 0 0,-39 0 0,15 0 0,1 0 0,5 0 0,10 0 0,11 0 0,12 0 0,19 0 0,27 0 0,32 0 0,12-1 0,3-2 0,-3-2 0,-5-4 0,6 1 0,-9-2 0,-11 3 0,-14 3 0,-11 1 0,-8 2 0,-11-2 0,-33-2 0,-4 0 0,-34 0 0,15-1 0,2 3 0,11 0 0,8 0 0,6 3 0,16 0 0,42 0 0,8 0 0,41 0 0,-13 0 0,5 0 0,-5 0 0,-10 0 0,-9 0 0,-12 0 0,-15 0 0,-7 0 0,-9 2 0,-64 10 0,10-4 0,-53 7 0,30-6 0,9-3 0,3 3 0,12-3 0,5-2 0,10-1 0,13-2 0,49-1 0,4 0 0,33 0 0,-10 0 0,-9 0 0,-5 0 0,-8 0 0,-12 0 0,-7 0 0,-8 2 0,-57 7 0,8 0 0,-44 6 0,29-3 0,8-2 0,9-1 0,9-3 0,10-2 0,56-2 0,-8-1 0,37-1 0,-32 0 0,-7 0 0,-10 0 0,-5 0 0,-5 0 0,-6 0 0,-27 0 0,8 2 0,-20 0 0,21 3 0,6-1 0,37-1 0,0-1 0,28-1 0,-16-1 0,-10 0 0,-9 0 0,-6 0 0,-11 0 0,-32 0 0,-1 0 0,-22 0 0,17 0 0,5 0 0,7 0 0,13 0 0,42 0 0,-2 0 0,28 0 0,-21 0 0,-4 0 0,-5 0 0,-8 0 0,-7-2 0,-9-1 0,-40 1 0,7-1 0,-30 3 0,30 0 0,6 0 0,15 0 0,30 0 0,-4 0 0,18 0 0,-18 0 0,-4 0 0,-2 0 0,-6 0 0,-40 0 0,12 0 0,-26 0 0,28 0 0,8 0 0,39 0 0,-19 0 0,23 0 0,-33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9:48:55.851"/>
    </inkml:context>
    <inkml:brush xml:id="br0">
      <inkml:brushProperty name="width" value="0.35" units="cm"/>
      <inkml:brushProperty name="height" value="2.1" units="cm"/>
      <inkml:brushProperty name="color" value="#333333"/>
      <inkml:brushProperty name="inkEffects" value="pencil"/>
    </inkml:brush>
  </inkml:definitions>
  <inkml:trace contextRef="#ctx0" brushRef="#br0">439 185 16383,'33'0'0,"4"0"0,2 0 0,4 0 0,0 0 0,-5 0 0,-3 0 0,2 0 0,-3 0 0,-3 0 0,1 0 0,-1 0 0,8 0 0,5 0 0,-1 0 0,3 0 0,0 0 0,4 0 0,4 0 0,0 0 0,1 0 0,-5-2 0,6-2 0,0 1 0,-2-2 0,1-1 0,-6-1 0,-3-2 0,1 3 0,-4 2 0,-5 1 0,-3 3 0,-5-2 0,-4-2 0,1 1 0,-1-1 0,2 1 0,7 0 0,2 0 0,5 0 0,5-1 0,-1 1 0,7 0 0,1 2 0,0 1 0,4 0 0,-3 0 0,1 0 0,0 0 0,-1 0 0,0 0 0,1 0 0,2 0 0,0 0 0,-3 0 0,23 0 0,-27 0 0,25 0 0,-24 0 0,6 0 0,4 0 0,-2 0 0,0 0 0,0 0 0,-3 0 0,-1 0 0,-8 0 0,0 0 0,-4 0 0,0 0 0,-1 0 0,0 0 0,0 0 0,0 0 0,2 0 0,2 0 0,6 0 0,-3 0 0,-3 0 0,3 0 0,-3 0 0,6 0 0,4 0 0,-1 0 0,7 2 0,2 2 0,-3 2 0,5 3 0,-1-2 0,4 3 0,-1-3 0,-4 0 0,-4 0 0,-3-3 0,-2 0 0,-1-1 0,0 1 0,-3-1 0,-3 0 0,-4-3 0,1 3 0,-3 0 0,-6 1 0,-4 0 0,-2-1 0,3 0 0,1 1 0,-3 0 0,0-1 0,-3 0 0,-1-1 0,2 1 0,2 1 0,6-2 0,4-1 0,5-1 0,4 0 0,-1 2 0,2 2 0,-2-1 0,5 0 0,0-3 0,3 0 0,4 3 0,-7 1 0,0-1 0,-2 0 0,0-3 0,5 2 0,0 1 0,-2 0 0,-3 0 0,-2-2 0,-6-1 0,0 0 0,-1 0 0,-4 0 0,0 0 0,-2 0 0,2 0 0,2 0 0,4 3 0,2 0 0,-1 1 0,-1-2 0,-1 1 0,-2 0 0,-4 1 0,-3-1 0,-3-2 0,1 2 0,6 2 0,-1 1 0,3 0 0,3 2 0,5-1 0,4 2 0,5 0 0,4 1 0,-2 0 0,-1-2 0,-4-2 0,-7-2 0,-2 0 0,-3-2 0,-5-1 0,-3-1 0,-5 0 0,-3 0 0,-1 0 0,0 0 0,-4 0 0,-2 0 0,-3 0 0,-1 0 0,-1 0 0,-3 0 0,-2 0 0,-1 0 0,0-2 0,-2-2 0,-1-2 0,1-2 0,-1 2 0,3-3 0,-1 2 0,0-1 0,1 1 0,-1 1 0,-1 1 0,0-1 0,-2 0 0,1 0 0,0-3 0,2-2 0,7-4 0,5-6 0,7-7 0,4-4 0,-1-2 0,-1 4 0,-6 4 0,-7 6 0,-4 6 0,-3 4 0,-4 5 0,-29 2 0,1 0 0,-28 3 0,-3 0 0,-14 3 0,-10 1 0,-1 3 0,4-1 0,-13 1 0,1 1 0,-3-4 0,7 0 0,9-4 0,-8 0 0,-2 0 0,-5 0 0,0 0 0,3 0 0,3 0 0,10 0 0,8 0 0,7-2 0,5-4 0,1-1 0,0-2 0,0 0 0,-4 2 0,-1 0 0,0 1 0,2 3 0,1-1 0,-2 2 0,1 2 0,0 0 0,9 0 0,4 0 0,0 0 0,0 0 0,-2 0 0,0 0 0,0 0 0,3 0 0,-3 0 0,-3 0 0,-1 0 0,-6 0 0,-6 0 0,-6 0 0,-3 0 0,-1 3 0,0 3 0,4 4 0,2 3 0,0 0 0,4-2 0,3-3 0,5 0 0,3 0 0,0 1 0,-3 0 0,3 0 0,4 1 0,3-1 0,4-1 0,1-1 0,1-1 0,-1 0 0,3-2 0,1 1 0,1-2 0,-1 3 0,-3-1 0,-1-1 0,1 1 0,-3 1 0,-5 0 0,-7 3 0,-5 0 0,-4 1 0,6 2 0,5-1 0,1-2 0,3-1 0,-6 1 0,0-2 0,-1 2 0,0-2 0,0 0 0,-1 2 0,1-2 0,0 2 0,0-3 0,-4-2 0,-1-1 0,1-2 0,-1-1 0,5 2 0,-1 2 0,2-1 0,-1 0 0,5-3 0,1 0 0,3 0 0,4 0 0,1 0 0,1 0 0,-2 0 0,-2 0 0,-1 0 0,1 0 0,0 0 0,-1 0 0,1 0 0,-4 0 0,-1 0 0,-2 0 0,-4 0 0,0 0 0,0 0 0,-4 0 0,-1 0 0,0 0 0,1 0 0,5 0 0,0 0 0,1 0 0,-1 0 0,7 0 0,5 0 0,5 0 0,2 0 0,-3 0 0,-1 0 0,0 0 0,0 0 0,-4 0 0,-3 0 0,-4 0 0,-4 0 0,-1 0 0,3 0 0,1 0 0,3 0 0,4 0 0,2 0 0,6 0 0,1 0 0,3 0 0,1 0 0,1 0 0,4 0 0,-1 0 0,2 0 0,-3 0 0,-2 0 0,0 0 0,1 0 0,0-2 0,1-2 0,-1-2 0,-1-2 0,-1 0 0,1 0 0,-2-1 0,0 3 0,0 1 0,-4 1 0,-3 1 0,-5-2 0,-2 1 0,-8 1 0,-1-2 0,-8 1 0,1-2 0,8 0 0,3 0 0,6 1 0,0-1 0,-1-2 0,2 0 0,3-2 0,4 2 0,2 1 0,5 1 0,1 0 0,4 1 0,3 0 0,1 2 0,6-2 0,5 3 0,37-1 0,-3 1 0,32 2 0,-18-1 0,4 1 0,-1 0 0,2 0 0,4 0 0,0 0 0,0 0 0,1 0 0,3 0 0,4 0 0,5 0 0,4 0 0,1 0 0,-2 0 0,0 0 0,0 0 0,-7 0 0,-1 0 0,-4 0 0,1 0 0,3 0 0,-6 0 0,-1 0 0,-4 0 0,-3 0 0,2 0 0,-3 0 0,0 0 0,-1 0 0,0 0 0,0 0 0,-3 0 0,2 0 0,-2 0 0,0-2 0,-2-1 0,-3-1 0,-1 2 0,4-1 0,0-1 0,-2 1 0,-1 0 0,-2 3 0,4 0 0,5-2 0,1-1 0,0 0 0,-3 1 0,2 1 0,-3 1 0,0-3 0,0 0 0,0 0 0,2 0 0,-2 3 0,0 0 0,-3 0 0,-1-1 0,3 1 0,1 0 0,-1 0 0,3-2 0,-2-2 0,-2-1 0,-1 0 0,1 1 0,1 2 0,4-2 0,1 1 0,0-1 0,-1 1 0,2 2 0,3 1 0,-5 0 0,3-1 0,-4 1 0,1 0 0,5 0 0,-3 0 0,3 0 0,-4 0 0,-3 0 0,-2 0 0,-4 0 0,-3 0 0,0 0 0,-4 0 0,-2 0 0,1 0 0,1 0 0,7 0 0,-1 0 0,3 0 0,2 0 0,2 0 0,6 0 0,1 0 0,4 0 0,0 0 0,3 0 0,5 3 0,2 1 0,3 2 0,0 1 0,1-3 0,-1 1 0,-1-1 0,-5 2 0,0 0 0,0-3 0,-6 2 0,0-2 0,-1 0 0,4 0 0,8-2 0,11 0 0,8-1 0,-1 0 0,2 0 0,-4 0 0,2 0 0,3 0 0,-1 0 0,-3 0 0,-5 0 0,-2 0 0,-3 0 0,-4 0 0,2 0 0,0 0 0,1 0 0,7 3 0,5 1 0,-6 0 0,2-1 0,-6 0 0,-8 1 0,8-1 0,-7 3 0,-2-3 0,3 2 0,-4 1 0,-1-1 0,-4-2 0,-4 0 0,0 0 0,-1 1 0,1-2 0,-1-1 0,0 1 0,-3 2 0,-2-1 0,-4 0 0,-4-3 0,-3 0 0,-8 0 0,-1 0 0,-1 0 0,0 0 0,2 0 0,-2 0 0,1 0 0,1 2 0,-2 1 0,-2 0 0,-1-1 0,-5-1 0,-3-1 0,-2 2 0,-2 0 0,0 1 0,0-1 0,-35-2 0,4 0 0,-38-3 0,6-3 0,-31-4 0,32 5 0,-2-1 0,-5 1 0,-1 0 0,-6 0 0,1 1 0,2 2 0,1-1 0,-1 1 0,-1 1 0,-4 1 0,-1 0 0,-3 0 0,0 0 0,0 0 0,-1 0 0,-4 0 0,-1 0 0,-2 0 0,-1 0 0,-4 0 0,-1 0 0,-5 0 0,1 0 0,7 0 0,2 0 0,-5 0 0,1 0 0,8 0 0,3 0 0,4 0 0,1 0 0,-6 0 0,2 0 0,14 0 0,1 0 0,-7 0 0,0 0 0,1 0 0,1 0 0,3 0 0,0 0 0,-4 0 0,0 0 0,2 0 0,1 0 0,3 0 0,1 0 0,4 0 0,0 0 0,2 0 0,1 0 0,-46 0 0,-3 0 0,6 0 0,6 0 0,6 0 0,11 0 0,2 0 0,-6 0 0,0 0 0,-15 0 0,1 0 0,1 0 0,1 0 0,5 0 0,1 0 0,1 0 0,0 0 0,3 0 0,4 0 0,-6 0 0,-6 0 0,-6 0 0,-5 0 0,6 0 0,5 0 0,2 0 0,1 0 0,-1 0 0,6 0 0,7 0 0,7 0 0,2 0 0,-7 0 0,0 0 0,-2 0 0,4 0 0,0 0 0,0 0 0,0 0 0,0 0 0,4 0 0,4 0 0,8 0 0,5 0 0,4 0 0,8 0 0,3 0 0,4 0 0,4 0 0,0 0 0,2 0 0,4 0 0,4 0 0,3 0 0,-1 0 0,0 0 0,-1 0 0,-1 0 0,-6 0 0,-6 0 0,-7 0 0,-5 0 0,0 0 0,-3 0 0,-1 0 0,-1 0 0,2 0 0,3 0 0,0 0 0,0 0 0,1 0 0,3-2 0,5 0 0,5-1 0,4-1 0,2 0 0,2 1 0,5 1 0,34 1 0,-5 1 0,52-1 0,-21 1 0,20 0 0,-10 0 0,15 0 0,4 0 0,16 0 0,-7 0 0,8 0 0,-46 0 0,1 0 0,-3 0 0,1 0 0,8 0 0,0 0 0,-2 0 0,0 0 0,1 0 0,1 0 0,1 0 0,0 0 0,-3 2 0,-1 0 0,0-1 0,0 2 0,-1 0 0,1 1 0,3 0 0,-1 0 0,4 0 0,0 0 0,-1 0 0,2 0 0,0-1 0,0-1 0,-6 0 0,-2-1 0,-3 0 0,-1-2 0,40 1 0,-10 0 0,3 0 0,-2 0 0,5 0 0,2 0 0,9 0 0,1 0 0,-46 0 0,0 0 0,-1 0 0,0 0 0,0 0 0,-2 0 0,47 0 0,-2 0 0,-1 0 0,-3 0 0,3 0 0,-3 0 0,-1 0 0,9 0 0,-47 0 0,2 0 0,1 0 0,1 0 0,1 0 0,0 0 0,-3 1 0,0-2 0,2 0 0,1-1 0,-3 0 0,-1-1 0,0 0 0,0-1 0,2 0 0,-1 1 0,43-3 0,-46 2 0,0 1 0,-1 0 0,0-1 0,49-3 0,-47 4 0,0 1 0,-2 0 0,0 0 0,3 1 0,-1 1 0,-1 0 0,0-1 0,2 1 0,1 0 0,1 0 0,-1 0 0,41 0 0,0 0 0,0 0 0,-2 0 0,3 0 0,-7 0 0,-10 0 0,-1 0 0,-1 0 0,0 0 0,-1 0 0,-10 0 0,8 0 0,6 0 0,10 0 0,-37 0 0,2 0 0,0 0 0,0 0 0,1 0 0,1 0 0,0 0 0,1 0 0,-2 0 0,0 0 0,2 0 0,0 0 0,-5-1 0,1 2 0,5 0 0,0 1 0,-4 0 0,-1 1 0,40 4 0,-1 0 0,-14 0 0,1 0 0,-7-2 0,-15 0 0,-19-1 0,-9-1 0,-8-1 0,-7-2 0,-4 0 0,-3 0 0,0 0 0,-34 0 0,-12 0 0,-37 0 0,-14 0 0,37 0 0,-4 0 0,-23-3 0,-5 0 0,-8-1 0,-1-1 0,-2 0 0,0-2 0,4 1 0,3 1 0,17 1 0,2 2 0,-3-1 0,-1 1 0,0 1 0,0 1 0,-4 0 0,0 0 0,-2 0 0,-1-1 0,-3 0 0,0-1 0,-3-1 0,-1 1 0,-6-2 0,-3-2 0,29 2 0,-1-1 0,0 1 0,0 0 0,-1 0 0,1 1 0,-1-2 0,0 0 0,0 0 0,-30-1 0,2-2 0,5 1 0,1 0 0,4 0 0,1 0 0,4 0 0,1 1 0,2 1 0,1 1 0,-4 2 0,1-1 0,2 0 0,0 0 0,-2 1 0,-1 0 0,-3-2 0,-1-1 0,-3 1 0,-1-1 0,-6 1 0,-1 1 0,0 0 0,0 1 0,0 1 0,1 0 0,0 1 0,0-1 0,2 1 0,2 0 0,0 0 0,2 0 0,-1 0 0,0 0 0,0 0 0,-1-1 0,-2 1 0,-1 0 0,0 0 0,-1 0 0,1 0 0,-1 0 0,1 0 0,0 0 0,1 2 0,-1 0 0,0 2 0,0 1 0,3 0 0,-1 0 0,2 1 0,0 1 0,3-2 0,1-1 0,7 0 0,1 1 0,4-1 0,1 0 0,5 0 0,1 0 0,8 0 0,1 0 0,2 0 0,2-1 0,-42 4 0,44-3 0,0-1 0,0 1 0,0 0 0,1 0 0,-1 0 0,-1 1 0,0-1 0,-33 3 0,-2 3 0,15-2 0,11 2 0,8-3 0,10-3 0,4 1 0,8-1 0,3-1 0,5 2 0,3-2 0,3 0 0,3-1 0,4 0 0,2 1 0,1-1 0,2 6 0,44-5 0,1 3 0,46 0 0,3 1 0,-12 0 0,-10-1 0,7 1 0,14 0 0,5 0 0,-21-2 0,2 1 0,3 0 0,10 0 0,3 1 0,-1-1 0,-8 0 0,-2-1 0,1 0 0,0 1 0,1-1 0,0 0 0,-1 0 0,0-1 0,-1 0 0,-1 0 0,-1-1 0,-1 1 0,-2-1 0,0 0 0,-2 0 0,0 0 0,-2-1 0,0 0 0,25 1 0,-2 0 0,-1-1 0,-2 0 0,-3-1 0,-2-1 0,-2 0 0,-2 0 0,-8 0 0,0 0 0,1 0 0,0 0 0,-9 0 0,-2 0 0,-3 0 0,0 0 0,2 0 0,-2 0 0,37 0 0,4 0 0,-12 0 0,-10 0 0,-1 0 0,5 0 0,12 0 0,-3 0 0,1 0 0,-2 0 0,-3 0 0,10 0 0,-3 0 0,2-3 0,3-3 0,-1-5 0,-6-2 0,-5-2 0,3-2 0,-6-2 0,12-1 0,0 2 0,-1 2 0,-43 8 0,1 1 0,34-5 0,3 1 0,-1-1 0,-39 6 0,1 0 0,2-1 0,-1 0 0,41-6 0,6-1 0,-11 1 0,-37 6 0,2-1 0,3 0 0,0 0 0,-5 2 0,0 0 0,48-7 0,-4 2 0,-5 1 0,2-1 0,-6 3 0,-11 3 0,-4 1 0,-9 4 0,-7-1 0,-9 1 0,-11 0 0,-9 0 0,-5 0 0,-5 0 0,-3 0 0,-3 0 0,0 0 0,7 0 0,4 0 0,12 0 0,10 0 0,7 0 0,5 0 0,3 0 0,-4 2 0,-4 3 0,-9 1 0,-9 2 0,-5-2 0,-6-2 0,-2 0 0,-3 1 0,-3 0 0,2 1 0,1 2 0,0-1 0,1 1 0,-3-1 0,-2-3 0,0 0 0,0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39727F-9906-DB55-D518-FC17AF3618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8409DD-495D-3578-D8BE-F52733F0C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5378B5-3507-1BD2-3780-577C49596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41138-E329-4E4D-B9E7-FB98F863B5DE}" type="datetimeFigureOut">
              <a:rPr lang="es-ES" smtClean="0"/>
              <a:t>23/7/24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AA2CB5-D9A2-615C-E4A2-D9F707956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2D7046-8A6E-C08B-4A45-EF68D58DB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A59B6-1D04-A441-B9CE-620C261D24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109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53F3B9-39BB-DC3F-79C0-9EC5EE1B5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D693E6D-39D5-7E95-EB0E-5068E5782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F00F85-F621-946B-8050-34C8805D7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41138-E329-4E4D-B9E7-FB98F863B5DE}" type="datetimeFigureOut">
              <a:rPr lang="es-ES" smtClean="0"/>
              <a:t>23/7/24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6C5ACC-4766-B238-2B43-B7250495E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ED07C0-2996-9DD5-BD15-3275E0C17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A59B6-1D04-A441-B9CE-620C261D24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6772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6F97AD5-0A37-ECE1-5279-F1B3D79979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C8E07DA-8F32-0470-9981-C8B133118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8C19C8-B3F5-4730-1432-9AC136896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41138-E329-4E4D-B9E7-FB98F863B5DE}" type="datetimeFigureOut">
              <a:rPr lang="es-ES" smtClean="0"/>
              <a:t>23/7/24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DE9054-68BA-BFB7-7D01-ED58DBB99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43CE56-F9DF-ECBB-5FE0-22A964D8D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A59B6-1D04-A441-B9CE-620C261D24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2233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EF9CA9-E28C-D149-DA33-D64674756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A01C2C-6A8D-EF43-54F5-425DCAF64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761AA8-73EB-2808-A7D9-DB6DFC6F4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41138-E329-4E4D-B9E7-FB98F863B5DE}" type="datetimeFigureOut">
              <a:rPr lang="es-ES" smtClean="0"/>
              <a:t>23/7/24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5432FF-4AF6-39A8-722C-5EF3FDF46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121C7C-0012-0520-5C21-DEAF89180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A59B6-1D04-A441-B9CE-620C261D24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6710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8AD17C-E1E4-7CAE-FAE6-8C1A00EA6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64C056-656B-CB6D-EB1C-B3C8F1926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EB6961-E173-5037-A682-9037AD73F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41138-E329-4E4D-B9E7-FB98F863B5DE}" type="datetimeFigureOut">
              <a:rPr lang="es-ES" smtClean="0"/>
              <a:t>23/7/24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A5F135-BE71-44F0-70E0-A5DFCF42D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FA4670-906D-867D-D4D7-FB7C443A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A59B6-1D04-A441-B9CE-620C261D24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7834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BE6611-F20E-DEAD-8A47-9F8B35518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B29A34-D880-7FEA-AB80-2BBFAD74C0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A5BFEE4-9B80-97F8-73B9-A3D316E0CF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F778A1-1E7D-EB95-9EED-0C722A955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41138-E329-4E4D-B9E7-FB98F863B5DE}" type="datetimeFigureOut">
              <a:rPr lang="es-ES" smtClean="0"/>
              <a:t>23/7/24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2A01626-374C-5149-F353-3947885F7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CC5C7E-2E8A-322B-3C16-55D46E52D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A59B6-1D04-A441-B9CE-620C261D24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7337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78CCCC-6F7C-E6E9-751C-39B960AC9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11330A-2FE4-F61F-DDA8-0ED330873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079582C-D6A9-E1D6-40E6-A6EDB5350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7B5B416-AC3A-04B2-E9F7-F96B1A6C57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92ECBB2-7CE1-82AE-FE52-CB8EC94CE1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CE546B2-6931-5A77-B1F4-1E18D8C1C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41138-E329-4E4D-B9E7-FB98F863B5DE}" type="datetimeFigureOut">
              <a:rPr lang="es-ES" smtClean="0"/>
              <a:t>23/7/24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C2E8516-AB40-8F34-0665-CF4826796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51C3648-32F8-57C6-4996-182534C2A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A59B6-1D04-A441-B9CE-620C261D24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2517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E3BB8-172D-9B14-4461-5A432F3D6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B85FBCD-8588-973D-E6A8-50D035672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41138-E329-4E4D-B9E7-FB98F863B5DE}" type="datetimeFigureOut">
              <a:rPr lang="es-ES" smtClean="0"/>
              <a:t>23/7/24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DA1BF31-9BBA-99FB-0CC0-B8045EC14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F2C391-5EE2-6ABB-B976-598BFD961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A59B6-1D04-A441-B9CE-620C261D24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3825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5811110-AE9B-53F6-9444-B5D970D9A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41138-E329-4E4D-B9E7-FB98F863B5DE}" type="datetimeFigureOut">
              <a:rPr lang="es-ES" smtClean="0"/>
              <a:t>23/7/24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67D9556-01BD-476C-9D6B-0D506C43A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07F4D4F-2A4F-EC65-6AB0-0CA2629E4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A59B6-1D04-A441-B9CE-620C261D24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2258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93D322-4FE1-A862-BFE2-F38E57EA0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F6312D-E9E1-509B-B8EB-470F4863D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BE073B3-9062-3E57-3917-4F29100CE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1C01586-E0DF-0190-1D6A-38DD88966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41138-E329-4E4D-B9E7-FB98F863B5DE}" type="datetimeFigureOut">
              <a:rPr lang="es-ES" smtClean="0"/>
              <a:t>23/7/24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B85F2B8-972F-44B0-8C47-197546B2D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B066A27-9552-ECB4-D4DD-E81CE9E24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A59B6-1D04-A441-B9CE-620C261D24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9136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03E400-4720-FF73-3224-40B3A8A56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CA98F13-0067-21C1-E2EC-7F32B94AB0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79FD56B-29CE-2414-363A-C934E3DAC6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57A12C5-27B6-B40C-9D69-76CE03434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41138-E329-4E4D-B9E7-FB98F863B5DE}" type="datetimeFigureOut">
              <a:rPr lang="es-ES" smtClean="0"/>
              <a:t>23/7/24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7C65C6-5D7C-3D15-5AFD-0CECAB51C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3F7B0D-896C-47B2-C074-5FE076704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A59B6-1D04-A441-B9CE-620C261D24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6270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CFFD97C-37C3-A694-24FF-3B5778C7F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70227D-9D74-72B7-A96E-1C7E4EA9E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C09BF1-9D4D-17EB-89BE-510F566823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241138-E329-4E4D-B9E7-FB98F863B5DE}" type="datetimeFigureOut">
              <a:rPr lang="es-ES" smtClean="0"/>
              <a:t>23/7/24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D403E7-BD1D-1459-EB4C-DBB62ECFB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90BC6D-F522-DC58-C680-FEEAFD2A2D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5A59B6-1D04-A441-B9CE-620C261D24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649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6BD325B4-0CD3-2982-C6B9-F259F7F4E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418320" cy="673897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">
            <p14:nvContentPartPr>
              <p14:cNvPr id="18" name="Entrada de lápiz 17">
                <a:extLst>
                  <a:ext uri="{FF2B5EF4-FFF2-40B4-BE49-F238E27FC236}">
                    <a16:creationId xmlns:a16="http://schemas.microsoft.com/office/drawing/2014/main" id="{D4F2AC48-9034-0435-0019-F8758D6251D4}"/>
                  </a:ext>
                </a:extLst>
              </p14:cNvPr>
              <p14:cNvContentPartPr/>
              <p14:nvPr/>
            </p14:nvContentPartPr>
            <p14:xfrm>
              <a:off x="2684931" y="1941943"/>
              <a:ext cx="861840" cy="192240"/>
            </p14:xfrm>
          </p:contentPart>
        </mc:Choice>
        <mc:Fallback>
          <p:pic>
            <p:nvPicPr>
              <p:cNvPr id="18" name="Entrada de lápiz 17">
                <a:extLst>
                  <a:ext uri="{FF2B5EF4-FFF2-40B4-BE49-F238E27FC236}">
                    <a16:creationId xmlns:a16="http://schemas.microsoft.com/office/drawing/2014/main" id="{D4F2AC48-9034-0435-0019-F8758D6251D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21931" y="1564303"/>
                <a:ext cx="987480" cy="9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">
            <p14:nvContentPartPr>
              <p14:cNvPr id="19" name="Entrada de lápiz 18">
                <a:extLst>
                  <a:ext uri="{FF2B5EF4-FFF2-40B4-BE49-F238E27FC236}">
                    <a16:creationId xmlns:a16="http://schemas.microsoft.com/office/drawing/2014/main" id="{79792FB3-8A01-5E40-F365-DE6B139EE9EF}"/>
                  </a:ext>
                </a:extLst>
              </p14:cNvPr>
              <p14:cNvContentPartPr/>
              <p14:nvPr/>
            </p14:nvContentPartPr>
            <p14:xfrm>
              <a:off x="906891" y="1950943"/>
              <a:ext cx="1130400" cy="127440"/>
            </p14:xfrm>
          </p:contentPart>
        </mc:Choice>
        <mc:Fallback>
          <p:pic>
            <p:nvPicPr>
              <p:cNvPr id="19" name="Entrada de lápiz 18">
                <a:extLst>
                  <a:ext uri="{FF2B5EF4-FFF2-40B4-BE49-F238E27FC236}">
                    <a16:creationId xmlns:a16="http://schemas.microsoft.com/office/drawing/2014/main" id="{79792FB3-8A01-5E40-F365-DE6B139EE9E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3891" y="1572943"/>
                <a:ext cx="1256040" cy="88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7">
            <p14:nvContentPartPr>
              <p14:cNvPr id="20" name="Entrada de lápiz 19">
                <a:extLst>
                  <a:ext uri="{FF2B5EF4-FFF2-40B4-BE49-F238E27FC236}">
                    <a16:creationId xmlns:a16="http://schemas.microsoft.com/office/drawing/2014/main" id="{3253D054-A20A-79DA-956C-4CE0368A29D5}"/>
                  </a:ext>
                </a:extLst>
              </p14:cNvPr>
              <p14:cNvContentPartPr/>
              <p14:nvPr/>
            </p14:nvContentPartPr>
            <p14:xfrm>
              <a:off x="508011" y="3497143"/>
              <a:ext cx="3481200" cy="139320"/>
            </p14:xfrm>
          </p:contentPart>
        </mc:Choice>
        <mc:Fallback>
          <p:pic>
            <p:nvPicPr>
              <p:cNvPr id="20" name="Entrada de lápiz 19">
                <a:extLst>
                  <a:ext uri="{FF2B5EF4-FFF2-40B4-BE49-F238E27FC236}">
                    <a16:creationId xmlns:a16="http://schemas.microsoft.com/office/drawing/2014/main" id="{3253D054-A20A-79DA-956C-4CE0368A29D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5371" y="3119503"/>
                <a:ext cx="3606840" cy="894960"/>
              </a:xfrm>
              <a:prstGeom prst="rect">
                <a:avLst/>
              </a:prstGeom>
            </p:spPr>
          </p:pic>
        </mc:Fallback>
      </mc:AlternateContent>
      <p:pic>
        <p:nvPicPr>
          <p:cNvPr id="21" name="Imagen 20">
            <a:extLst>
              <a:ext uri="{FF2B5EF4-FFF2-40B4-BE49-F238E27FC236}">
                <a16:creationId xmlns:a16="http://schemas.microsoft.com/office/drawing/2014/main" id="{7EDA7D50-3AB3-78D5-5FCE-771227ECB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2400"/>
            <a:ext cx="9418320" cy="673897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9">
            <p14:nvContentPartPr>
              <p14:cNvPr id="22" name="Entrada de lápiz 21">
                <a:extLst>
                  <a:ext uri="{FF2B5EF4-FFF2-40B4-BE49-F238E27FC236}">
                    <a16:creationId xmlns:a16="http://schemas.microsoft.com/office/drawing/2014/main" id="{22ED35E8-6678-D5D0-C0DB-9E57A74D3D87}"/>
                  </a:ext>
                </a:extLst>
              </p14:cNvPr>
              <p14:cNvContentPartPr/>
              <p14:nvPr/>
            </p14:nvContentPartPr>
            <p14:xfrm>
              <a:off x="2837331" y="2094343"/>
              <a:ext cx="861840" cy="192240"/>
            </p14:xfrm>
          </p:contentPart>
        </mc:Choice>
        <mc:Fallback>
          <p:pic>
            <p:nvPicPr>
              <p:cNvPr id="22" name="Entrada de lápiz 21">
                <a:extLst>
                  <a:ext uri="{FF2B5EF4-FFF2-40B4-BE49-F238E27FC236}">
                    <a16:creationId xmlns:a16="http://schemas.microsoft.com/office/drawing/2014/main" id="{22ED35E8-6678-D5D0-C0DB-9E57A74D3D8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774331" y="1716703"/>
                <a:ext cx="987480" cy="9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1">
            <p14:nvContentPartPr>
              <p14:cNvPr id="23" name="Entrada de lápiz 22">
                <a:extLst>
                  <a:ext uri="{FF2B5EF4-FFF2-40B4-BE49-F238E27FC236}">
                    <a16:creationId xmlns:a16="http://schemas.microsoft.com/office/drawing/2014/main" id="{3C9EEF17-963B-B35B-0593-5F0DC6A948AE}"/>
                  </a:ext>
                </a:extLst>
              </p14:cNvPr>
              <p14:cNvContentPartPr/>
              <p14:nvPr/>
            </p14:nvContentPartPr>
            <p14:xfrm>
              <a:off x="1059291" y="2103343"/>
              <a:ext cx="1130400" cy="127440"/>
            </p14:xfrm>
          </p:contentPart>
        </mc:Choice>
        <mc:Fallback>
          <p:pic>
            <p:nvPicPr>
              <p:cNvPr id="23" name="Entrada de lápiz 22">
                <a:extLst>
                  <a:ext uri="{FF2B5EF4-FFF2-40B4-BE49-F238E27FC236}">
                    <a16:creationId xmlns:a16="http://schemas.microsoft.com/office/drawing/2014/main" id="{3C9EEF17-963B-B35B-0593-5F0DC6A948A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96291" y="1725343"/>
                <a:ext cx="1256040" cy="88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3">
            <p14:nvContentPartPr>
              <p14:cNvPr id="24" name="Entrada de lápiz 23">
                <a:extLst>
                  <a:ext uri="{FF2B5EF4-FFF2-40B4-BE49-F238E27FC236}">
                    <a16:creationId xmlns:a16="http://schemas.microsoft.com/office/drawing/2014/main" id="{8104A68B-E1F8-9911-1ACD-E3A230253621}"/>
                  </a:ext>
                </a:extLst>
              </p14:cNvPr>
              <p14:cNvContentPartPr/>
              <p14:nvPr/>
            </p14:nvContentPartPr>
            <p14:xfrm>
              <a:off x="660411" y="3649543"/>
              <a:ext cx="3481200" cy="139320"/>
            </p14:xfrm>
          </p:contentPart>
        </mc:Choice>
        <mc:Fallback>
          <p:pic>
            <p:nvPicPr>
              <p:cNvPr id="24" name="Entrada de lápiz 23">
                <a:extLst>
                  <a:ext uri="{FF2B5EF4-FFF2-40B4-BE49-F238E27FC236}">
                    <a16:creationId xmlns:a16="http://schemas.microsoft.com/office/drawing/2014/main" id="{8104A68B-E1F8-9911-1ACD-E3A23025362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97771" y="3271903"/>
                <a:ext cx="3606840" cy="89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14029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4057</TotalTime>
  <Words>0</Words>
  <Application>Microsoft Macintosh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GARCIA GARCIA</dc:creator>
  <cp:lastModifiedBy>DAVID GARCIA GARCIA</cp:lastModifiedBy>
  <cp:revision>1</cp:revision>
  <dcterms:created xsi:type="dcterms:W3CDTF">2024-07-23T14:11:34Z</dcterms:created>
  <dcterms:modified xsi:type="dcterms:W3CDTF">2024-07-26T09:48:57Z</dcterms:modified>
</cp:coreProperties>
</file>