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7" y="1971334"/>
            <a:ext cx="8361229" cy="2098226"/>
          </a:xfrm>
        </p:spPr>
        <p:txBody>
          <a:bodyPr/>
          <a:lstStyle/>
          <a:p>
            <a:r>
              <a:rPr lang="es-PE" dirty="0" smtClean="0"/>
              <a:t>Desarrollo para sistemas distribuidos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4" y="4069560"/>
            <a:ext cx="6831673" cy="1086237"/>
          </a:xfrm>
        </p:spPr>
        <p:txBody>
          <a:bodyPr/>
          <a:lstStyle/>
          <a:p>
            <a:r>
              <a:rPr lang="es-PE" dirty="0" smtClean="0"/>
              <a:t>Gestión de competiciones de Esqui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competiciones de Esqui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Sistema que permitirá gestionar los usuarios que intervienen en las competiciones.</a:t>
            </a:r>
          </a:p>
          <a:p>
            <a:endParaRPr lang="es-PE" dirty="0"/>
          </a:p>
          <a:p>
            <a:r>
              <a:rPr lang="es-PE" dirty="0" smtClean="0"/>
              <a:t>Se cuenta con una interface en donde se debe inscribir la federación y el participante</a:t>
            </a:r>
          </a:p>
          <a:p>
            <a:endParaRPr lang="es-PE" dirty="0" smtClean="0"/>
          </a:p>
          <a:p>
            <a:r>
              <a:rPr lang="es-PE" dirty="0" smtClean="0"/>
              <a:t>Se cuenta con otra intefaz donde se encuentra publicado las relaciones de las federaciones y de los participantes aceptados.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2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Descripción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Sistema contiene servicios REST y SOAP. El registro del esquiador, equipo, federación y miembro de equipo se ha utilizado los servicios SOAP. Por otro lado, el obtener, eliminar se ha realizado con el servicio REST.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5d63e364-661a-4a30-a484-c241b705c8f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b:https://web.whatsapp.com/5d63e364-661a-4a30-a484-c241b705c8f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87" y="1018904"/>
            <a:ext cx="10214484" cy="5839096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426029" y="275954"/>
            <a:ext cx="9601200" cy="1485900"/>
          </a:xfrm>
        </p:spPr>
        <p:txBody>
          <a:bodyPr/>
          <a:lstStyle/>
          <a:p>
            <a:r>
              <a:rPr lang="es-PE" dirty="0" smtClean="0"/>
              <a:t>Arquitectura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Tecnologías utilizadas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Aplicacion Windows Form</a:t>
            </a:r>
            <a:r>
              <a:rPr lang="en-US" dirty="0" smtClean="0"/>
              <a:t>: C#</a:t>
            </a:r>
          </a:p>
          <a:p>
            <a:r>
              <a:rPr lang="es-PE" dirty="0" smtClean="0"/>
              <a:t>Base de datos: MySQL</a:t>
            </a:r>
          </a:p>
          <a:p>
            <a:r>
              <a:rPr lang="es-PE" dirty="0" smtClean="0"/>
              <a:t>Servicio SOAP: Biblioteca nuSOAP PHP</a:t>
            </a:r>
          </a:p>
          <a:p>
            <a:r>
              <a:rPr lang="es-PE" dirty="0" smtClean="0"/>
              <a:t>Servicio REST: PHP REST API</a:t>
            </a:r>
          </a:p>
          <a:p>
            <a:r>
              <a:rPr lang="es-PE" dirty="0" smtClean="0"/>
              <a:t>Aplicacion Web: PHP Codeingniter</a:t>
            </a:r>
          </a:p>
          <a:p>
            <a:r>
              <a:rPr lang="es-PE" dirty="0" smtClean="0"/>
              <a:t>Cliente SOAP: WCF</a:t>
            </a:r>
          </a:p>
          <a:p>
            <a:pPr marL="0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8497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135</TotalTime>
  <Words>139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Desarrollo para sistemas distribuidos</vt:lpstr>
      <vt:lpstr>Gestión de competiciones de Esqui </vt:lpstr>
      <vt:lpstr>Descripción</vt:lpstr>
      <vt:lpstr>Arquitectura </vt:lpstr>
      <vt:lpstr>Tecnologías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sistemas distribuidos</dc:title>
  <dc:creator>Usuario de Windows</dc:creator>
  <cp:lastModifiedBy>Usuario de Windows</cp:lastModifiedBy>
  <cp:revision>10</cp:revision>
  <dcterms:created xsi:type="dcterms:W3CDTF">2017-12-17T16:32:38Z</dcterms:created>
  <dcterms:modified xsi:type="dcterms:W3CDTF">2017-12-17T18:48:30Z</dcterms:modified>
</cp:coreProperties>
</file>