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911" autoAdjust="0"/>
  </p:normalViewPr>
  <p:slideViewPr>
    <p:cSldViewPr snapToGrid="0">
      <p:cViewPr varScale="1">
        <p:scale>
          <a:sx n="55" d="100"/>
          <a:sy n="55" d="100"/>
        </p:scale>
        <p:origin x="1029" y="4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3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6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2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4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0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2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3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2656/jon-ske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nodatime.org/" TargetMode="External"/><Relationship Id="rId4" Type="http://schemas.openxmlformats.org/officeDocument/2006/relationships/hyperlink" Target="https://googlecloudplatform.github.io/google-cloud-dotnet/docs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doc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/>
              <a:t>DocFX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evolutionary history</a:t>
            </a:r>
            <a:endParaRPr lang="en-US" dirty="0"/>
          </a:p>
          <a:p>
            <a:r>
              <a:rPr lang="en-US" dirty="0" smtClean="0"/>
              <a:t>&amp; </a:t>
            </a:r>
            <a:r>
              <a:rPr lang="en-US" dirty="0"/>
              <a:t>lessons learnt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77043" y="1886440"/>
            <a:ext cx="2282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7E7E7"/>
                </a:solidFill>
                <a:latin typeface="Rockwell" panose="02060603020205020403" pitchFamily="18" charset="0"/>
              </a:rPr>
              <a:t>DocFX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64" y="3422210"/>
            <a:ext cx="8711591" cy="49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local tool, not easy to count</a:t>
            </a:r>
          </a:p>
          <a:p>
            <a:r>
              <a:rPr lang="en-US" dirty="0" smtClean="0"/>
              <a:t>The default template generates webpages with a metadata</a:t>
            </a:r>
          </a:p>
          <a:p>
            <a:pPr marL="109728" indent="0">
              <a:buNone/>
            </a:pPr>
            <a:r>
              <a:rPr lang="en-US" dirty="0"/>
              <a:t>&lt;meta name="generator" content="</a:t>
            </a:r>
            <a:r>
              <a:rPr lang="en-US" dirty="0" err="1"/>
              <a:t>docfx</a:t>
            </a:r>
            <a:r>
              <a:rPr lang="en-US" dirty="0"/>
              <a:t> 2.19.2.0"&gt;</a:t>
            </a:r>
            <a:endParaRPr lang="en-US" dirty="0" smtClean="0"/>
          </a:p>
          <a:p>
            <a:r>
              <a:rPr lang="en-US" dirty="0" smtClean="0"/>
              <a:t>Search github.com with “</a:t>
            </a:r>
            <a:r>
              <a:rPr lang="en-US" dirty="0" err="1" smtClean="0"/>
              <a:t>docfx.json</a:t>
            </a:r>
            <a:r>
              <a:rPr lang="en-US" dirty="0" smtClean="0"/>
              <a:t> </a:t>
            </a:r>
            <a:r>
              <a:rPr lang="en-US" dirty="0" err="1" smtClean="0"/>
              <a:t>in:path</a:t>
            </a:r>
            <a:r>
              <a:rPr lang="en-US" dirty="0" smtClean="0"/>
              <a:t>”: overwhelmed by </a:t>
            </a:r>
            <a:r>
              <a:rPr lang="en-US" dirty="0" err="1" smtClean="0"/>
              <a:t>MicrosoftDocs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25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DocFX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325112"/>
          </a:xfrm>
        </p:spPr>
        <p:txBody>
          <a:bodyPr/>
          <a:lstStyle/>
          <a:p>
            <a:r>
              <a:rPr lang="en-US" dirty="0" smtClean="0"/>
              <a:t>Inputs can always be mapped to a data model</a:t>
            </a:r>
          </a:p>
          <a:p>
            <a:r>
              <a:rPr lang="en-US" dirty="0" smtClean="0"/>
              <a:t>Data model + template =&gt; output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1474" y="3614057"/>
            <a:ext cx="3875314" cy="2325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DocFX</a:t>
            </a:r>
            <a:endParaRPr lang="en-US" dirty="0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91588" y="3448594"/>
            <a:ext cx="1663337" cy="92376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854925" y="3697115"/>
            <a:ext cx="1776549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DocFX do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input to a data model</a:t>
            </a:r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Markdown =&gt; html</a:t>
            </a:r>
          </a:p>
          <a:p>
            <a:pPr lvl="1"/>
            <a:r>
              <a:rPr lang="en-US" dirty="0" smtClean="0"/>
              <a:t>Validate and resolve file links</a:t>
            </a:r>
          </a:p>
          <a:p>
            <a:pPr lvl="1"/>
            <a:r>
              <a:rPr lang="en-US" dirty="0" smtClean="0"/>
              <a:t>Validate and Resolve cross references</a:t>
            </a:r>
          </a:p>
          <a:p>
            <a:pPr lvl="1"/>
            <a:r>
              <a:rPr lang="en-US" dirty="0" smtClean="0"/>
              <a:t>Validate and resolve external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stackoverflow.com/users/22656/jon-skeet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Google Cloud Client Libraries for .NET 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googlecloudplatform.github.io/google-cloud-dotnet/docs/index.html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His </a:t>
            </a:r>
            <a:r>
              <a:rPr lang="en-US" dirty="0"/>
              <a:t>personal project </a:t>
            </a:r>
            <a:r>
              <a:rPr lang="en-US" dirty="0">
                <a:hlinkClick r:id="rId5"/>
              </a:rPr>
              <a:t>http://nodatime.org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84" y="4562355"/>
            <a:ext cx="11359831" cy="49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Mathew with template https</a:t>
            </a:r>
            <a:r>
              <a:rPr lang="en-US" dirty="0"/>
              <a:t>://github.com/MathewSachin/docfx-tmpl</a:t>
            </a:r>
          </a:p>
        </p:txBody>
      </p:sp>
      <p:pic>
        <p:nvPicPr>
          <p:cNvPr id="1028" name="Picture 4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7" y="2789690"/>
            <a:ext cx="8972550" cy="84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for 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Introduction</a:t>
            </a:r>
          </a:p>
          <a:p>
            <a:r>
              <a:rPr lang="en-US" altLang="zh-CN" dirty="0"/>
              <a:t>DocFX Walkthrough (DEMOs)</a:t>
            </a:r>
            <a:endParaRPr lang="en-US" dirty="0"/>
          </a:p>
          <a:p>
            <a:r>
              <a:rPr lang="en-US" dirty="0" smtClean="0"/>
              <a:t>Inside</a:t>
            </a:r>
            <a:r>
              <a:rPr lang="en-AU" dirty="0" smtClean="0"/>
              <a:t> </a:t>
            </a:r>
            <a:r>
              <a:rPr lang="en-AU" dirty="0"/>
              <a:t>DocFX</a:t>
            </a:r>
          </a:p>
          <a:p>
            <a:r>
              <a:rPr lang="en-AU" dirty="0"/>
              <a:t>Evolutionary History</a:t>
            </a:r>
          </a:p>
          <a:p>
            <a:r>
              <a:rPr lang="en-AU" dirty="0"/>
              <a:t>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DocFX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>
                <a:latin typeface="Rockwell" panose="02060603020205020403" pitchFamily="18" charset="0"/>
              </a:rPr>
              <a:t>DocFX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tool to generate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PDF file</a:t>
            </a:r>
          </a:p>
          <a:p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REST Swagger file</a:t>
            </a:r>
          </a:p>
          <a:p>
            <a:pPr lvl="2"/>
            <a:r>
              <a:rPr lang="en-US" dirty="0" smtClean="0"/>
              <a:t>Other languages…</a:t>
            </a:r>
          </a:p>
          <a:p>
            <a:pPr lvl="1"/>
            <a:r>
              <a:rPr lang="en-US" dirty="0" smtClean="0"/>
              <a:t>Markdown files</a:t>
            </a:r>
          </a:p>
          <a:p>
            <a:pPr lvl="1"/>
            <a:r>
              <a:rPr lang="en-US" dirty="0" smtClean="0"/>
              <a:t>Together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+ PDF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integration</a:t>
            </a:r>
          </a:p>
          <a:p>
            <a:pPr lvl="1"/>
            <a:r>
              <a:rPr lang="en-US" dirty="0" smtClean="0"/>
              <a:t>Able to track back to source code</a:t>
            </a:r>
          </a:p>
          <a:p>
            <a:pPr lvl="1"/>
            <a:r>
              <a:rPr lang="en-US" dirty="0" smtClean="0"/>
              <a:t>Encourage contribution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Create simple </a:t>
            </a:r>
            <a:r>
              <a:rPr lang="en-US" dirty="0" err="1" smtClean="0"/>
              <a:t>csharp</a:t>
            </a:r>
            <a:r>
              <a:rPr lang="en-US" dirty="0" smtClean="0"/>
              <a:t> project =&gt; run </a:t>
            </a:r>
            <a:r>
              <a:rPr lang="en-US" dirty="0" err="1" smtClean="0"/>
              <a:t>docfx</a:t>
            </a:r>
            <a:r>
              <a:rPr lang="en-US" dirty="0" smtClean="0"/>
              <a:t> –serve =&gt; website</a:t>
            </a:r>
          </a:p>
          <a:p>
            <a:pPr lvl="1"/>
            <a:r>
              <a:rPr lang="en-US" dirty="0" smtClean="0"/>
              <a:t>Push project to </a:t>
            </a:r>
            <a:r>
              <a:rPr lang="en-US" dirty="0" err="1" smtClean="0"/>
              <a:t>github</a:t>
            </a:r>
            <a:r>
              <a:rPr lang="en-US" dirty="0" smtClean="0"/>
              <a:t> =&gt; run </a:t>
            </a:r>
            <a:r>
              <a:rPr lang="en-US" dirty="0" err="1" smtClean="0"/>
              <a:t>docfx</a:t>
            </a:r>
            <a:r>
              <a:rPr lang="en-US" dirty="0" smtClean="0"/>
              <a:t> –serve =&gt; website with </a:t>
            </a:r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docfx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Add conceptual file, add overwrite file</a:t>
            </a:r>
          </a:p>
          <a:p>
            <a:pPr lvl="1"/>
            <a:r>
              <a:rPr lang="en-US" dirty="0" smtClean="0"/>
              <a:t>Generate PDF</a:t>
            </a:r>
          </a:p>
        </p:txBody>
      </p:sp>
    </p:spTree>
    <p:extLst>
      <p:ext uri="{BB962C8B-B14F-4D97-AF65-F5344CB8AC3E}">
        <p14:creationId xmlns:p14="http://schemas.microsoft.com/office/powerpoint/2010/main" val="15848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call it </a:t>
            </a:r>
            <a:r>
              <a:rPr lang="en-AU" b="1" dirty="0"/>
              <a:t>DocFX</a:t>
            </a:r>
          </a:p>
          <a:p>
            <a:pPr lvl="1"/>
            <a:r>
              <a:rPr lang="en-AU" dirty="0"/>
              <a:t>Inspired by </a:t>
            </a:r>
            <a:r>
              <a:rPr lang="en-AU" b="1" dirty="0"/>
              <a:t>CoreFX</a:t>
            </a:r>
            <a:r>
              <a:rPr lang="en-AU" dirty="0"/>
              <a:t>, stands for </a:t>
            </a:r>
            <a:r>
              <a:rPr lang="en-AU" b="1" dirty="0"/>
              <a:t>Document Framework</a:t>
            </a:r>
          </a:p>
          <a:p>
            <a:pPr lvl="1"/>
            <a:r>
              <a:rPr lang="en-AU" dirty="0"/>
              <a:t>Codename: </a:t>
            </a:r>
            <a:r>
              <a:rPr lang="en-AU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docfx</a:t>
            </a:r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AU" dirty="0"/>
              <a:t>Open source</a:t>
            </a:r>
          </a:p>
          <a:p>
            <a:pPr lvl="1"/>
            <a:r>
              <a:rPr lang="en-AU" dirty="0">
                <a:hlinkClick r:id="rId3"/>
              </a:rPr>
              <a:t>https://github.com/dotnet/docfx</a:t>
            </a:r>
            <a:endParaRPr lang="en-AU" dirty="0"/>
          </a:p>
          <a:p>
            <a:pPr lvl="1"/>
            <a:r>
              <a:rPr lang="en-AU" dirty="0"/>
              <a:t>701 Stars</a:t>
            </a:r>
          </a:p>
          <a:p>
            <a:pPr lvl="1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5BF929-B6E1-482C-8D94-DFCA465D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18" y="4538111"/>
            <a:ext cx="3505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Source Involvements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701 Stars</a:t>
            </a:r>
          </a:p>
          <a:p>
            <a:pPr lvl="1"/>
            <a:r>
              <a:rPr lang="en-AU" dirty="0"/>
              <a:t>40+ external contributors</a:t>
            </a:r>
          </a:p>
          <a:p>
            <a:pPr lvl="1"/>
            <a:r>
              <a:rPr lang="en-AU" dirty="0"/>
              <a:t>Around 10 active contributors, issues, PRs, gitter.com</a:t>
            </a:r>
          </a:p>
          <a:p>
            <a:pPr lvl="2"/>
            <a:r>
              <a:rPr lang="en-AU" dirty="0"/>
              <a:t>@</a:t>
            </a:r>
            <a:r>
              <a:rPr lang="en-AU" dirty="0" err="1"/>
              <a:t>jonskeet</a:t>
            </a:r>
            <a:r>
              <a:rPr lang="en-AU" dirty="0"/>
              <a:t>, @</a:t>
            </a:r>
            <a:r>
              <a:rPr lang="en-AU" dirty="0" err="1"/>
              <a:t>bitbonk</a:t>
            </a:r>
            <a:r>
              <a:rPr lang="en-AU" dirty="0"/>
              <a:t>, @</a:t>
            </a:r>
            <a:r>
              <a:rPr lang="en-AU" dirty="0" err="1"/>
              <a:t>dlech</a:t>
            </a:r>
            <a:r>
              <a:rPr lang="en-AU" dirty="0"/>
              <a:t>, @</a:t>
            </a:r>
            <a:r>
              <a:rPr lang="en-AU" dirty="0" err="1"/>
              <a:t>AustinWise</a:t>
            </a:r>
            <a:r>
              <a:rPr lang="en-AU" dirty="0"/>
              <a:t>, @</a:t>
            </a:r>
            <a:r>
              <a:rPr lang="en-AU" dirty="0" err="1"/>
              <a:t>pascalberger</a:t>
            </a:r>
            <a:r>
              <a:rPr lang="en-AU" dirty="0"/>
              <a:t>, @</a:t>
            </a:r>
            <a:r>
              <a:rPr lang="en-AU" dirty="0" err="1"/>
              <a:t>richardschneider</a:t>
            </a:r>
            <a:r>
              <a:rPr lang="en-AU" dirty="0"/>
              <a:t>, @</a:t>
            </a:r>
            <a:r>
              <a:rPr lang="en-AU" dirty="0" err="1"/>
              <a:t>ferventcoder</a:t>
            </a:r>
            <a:r>
              <a:rPr lang="en-AU" dirty="0"/>
              <a:t>, @agc93, …</a:t>
            </a:r>
          </a:p>
          <a:p>
            <a:pPr lvl="1"/>
            <a:r>
              <a:rPr lang="en-AU" dirty="0"/>
              <a:t>Collect feedbacks from</a:t>
            </a:r>
          </a:p>
          <a:p>
            <a:pPr lvl="2"/>
            <a:r>
              <a:rPr lang="en-AU" dirty="0"/>
              <a:t>Feethub.com: a feature upvoting system</a:t>
            </a:r>
          </a:p>
          <a:p>
            <a:pPr lvl="2"/>
            <a:r>
              <a:rPr lang="en-AU" dirty="0"/>
              <a:t>Disqus.com: commenting system </a:t>
            </a:r>
          </a:p>
          <a:p>
            <a:pPr lvl="2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5BF929-B6E1-482C-8D94-DFCA465D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43" y="2343551"/>
            <a:ext cx="3505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10D78-2336-403B-94BE-2DD2E7C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Homepage http://dotnet.github.io/docfx/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A2496-E2AC-4A4B-8F4C-6B7E16D2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Generated by DocFX, </a:t>
            </a:r>
          </a:p>
          <a:p>
            <a:pPr lvl="1"/>
            <a:r>
              <a:rPr lang="en-AU" dirty="0"/>
              <a:t>Google Analysis</a:t>
            </a:r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1"/>
            <a:endParaRPr lang="en-AU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8E6FD1-F934-4488-9BE7-9E7698AB6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44" t="25544" r="43098" b="24631"/>
          <a:stretch/>
        </p:blipFill>
        <p:spPr>
          <a:xfrm>
            <a:off x="510139" y="3197192"/>
            <a:ext cx="4437246" cy="341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501998-588F-45EA-8DBD-821718D3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85" y="2484070"/>
            <a:ext cx="47910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3C39E-C5CD-4681-8A0D-4A5FCE0B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E19F9C-125C-4BCF-B69B-60D745B40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797094"/>
            <a:ext cx="10972800" cy="3229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A6783B-B1F9-4985-97A9-304481C7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101" y="1259455"/>
            <a:ext cx="51530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144</TotalTime>
  <Words>342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Consolas</vt:lpstr>
      <vt:lpstr>Georgia</vt:lpstr>
      <vt:lpstr>Rockwell</vt:lpstr>
      <vt:lpstr>Wingdings 2</vt:lpstr>
      <vt:lpstr>Training presentation</vt:lpstr>
      <vt:lpstr>Introduction to DocFX</vt:lpstr>
      <vt:lpstr>Agenda</vt:lpstr>
      <vt:lpstr>Basic Introduction</vt:lpstr>
      <vt:lpstr>What is DocFX</vt:lpstr>
      <vt:lpstr>Website + PDF (Demo)</vt:lpstr>
      <vt:lpstr>Basic Introduction</vt:lpstr>
      <vt:lpstr>Open Source Involvements</vt:lpstr>
      <vt:lpstr>Homepage http://dotnet.github.io/docfx/</vt:lpstr>
      <vt:lpstr>PowerPoint Presentation</vt:lpstr>
      <vt:lpstr>Use cases</vt:lpstr>
      <vt:lpstr>Usage statistics</vt:lpstr>
      <vt:lpstr>Key points of DocFX</vt:lpstr>
      <vt:lpstr>What DocFX do for you</vt:lpstr>
      <vt:lpstr>Use cases</vt:lpstr>
      <vt:lpstr>Use cases</vt:lpstr>
      <vt:lpstr>Use case</vt:lpstr>
      <vt:lpstr>Eager for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DocFX</dc:title>
  <dc:creator>Liangying Wei</dc:creator>
  <cp:lastModifiedBy>Liangying Wei</cp:lastModifiedBy>
  <cp:revision>13</cp:revision>
  <dcterms:created xsi:type="dcterms:W3CDTF">2017-07-03T08:46:03Z</dcterms:created>
  <dcterms:modified xsi:type="dcterms:W3CDTF">2017-07-03T14:35:31Z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lianwei@microsoft.com</vt:lpwstr>
  </property>
  <property fmtid="{D5CDD505-2E9C-101B-9397-08002B2CF9AE}" pid="7" name="MSIP_Label_f42aa342-8706-4288-bd11-ebb85995028c_SetDate">
    <vt:lpwstr>2017-07-03T16:47:50.1843981+08:00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