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9911" autoAdjust="0"/>
  </p:normalViewPr>
  <p:slideViewPr>
    <p:cSldViewPr snapToGrid="0">
      <p:cViewPr varScale="1">
        <p:scale>
          <a:sx n="99" d="100"/>
          <a:sy n="99" d="100"/>
        </p:scale>
        <p:origin x="318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0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37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28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3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docf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DocFX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evolution</a:t>
            </a:r>
          </a:p>
          <a:p>
            <a:r>
              <a:rPr lang="en-US" dirty="0"/>
              <a:t>And lessons learnt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Introduction</a:t>
            </a:r>
          </a:p>
          <a:p>
            <a:r>
              <a:rPr lang="en-US" altLang="zh-CN" dirty="0"/>
              <a:t>DocFX Walkthrough (DEMOs)</a:t>
            </a:r>
            <a:endParaRPr lang="en-US" dirty="0"/>
          </a:p>
          <a:p>
            <a:r>
              <a:rPr lang="en-US" dirty="0" err="1"/>
              <a:t>Insi</a:t>
            </a:r>
            <a:r>
              <a:rPr lang="en-AU" dirty="0"/>
              <a:t>de DocFX</a:t>
            </a:r>
          </a:p>
          <a:p>
            <a:r>
              <a:rPr lang="en-AU" dirty="0"/>
              <a:t>Evolutionary History</a:t>
            </a:r>
          </a:p>
          <a:p>
            <a:r>
              <a:rPr lang="en-AU" dirty="0"/>
              <a:t>Lessons learnt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0D78-2336-403B-94BE-2DD2E7C6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A2496-E2AC-4A4B-8F4C-6B7E16D2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Why call it </a:t>
            </a:r>
            <a:r>
              <a:rPr lang="en-AU" b="1" dirty="0"/>
              <a:t>DocFX</a:t>
            </a:r>
          </a:p>
          <a:p>
            <a:pPr lvl="1"/>
            <a:r>
              <a:rPr lang="en-AU" dirty="0"/>
              <a:t>Inspired by </a:t>
            </a:r>
            <a:r>
              <a:rPr lang="en-AU" b="1" dirty="0"/>
              <a:t>CoreFX</a:t>
            </a:r>
            <a:r>
              <a:rPr lang="en-AU" dirty="0"/>
              <a:t>, stands for </a:t>
            </a:r>
            <a:r>
              <a:rPr lang="en-AU" b="1" dirty="0"/>
              <a:t>Document Framework</a:t>
            </a:r>
          </a:p>
          <a:p>
            <a:pPr lvl="1"/>
            <a:r>
              <a:rPr lang="en-AU" dirty="0"/>
              <a:t>Codename: </a:t>
            </a:r>
            <a:r>
              <a:rPr lang="en-AU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docfx</a:t>
            </a:r>
            <a:endParaRPr lang="en-AU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AU" dirty="0"/>
              <a:t>Open source</a:t>
            </a:r>
          </a:p>
          <a:p>
            <a:pPr lvl="1"/>
            <a:r>
              <a:rPr lang="en-AU" dirty="0">
                <a:hlinkClick r:id="rId3"/>
              </a:rPr>
              <a:t>https://github.com/dotnet/docfx</a:t>
            </a:r>
            <a:endParaRPr lang="en-AU" dirty="0"/>
          </a:p>
          <a:p>
            <a:pPr lvl="1"/>
            <a:r>
              <a:rPr lang="en-AU" dirty="0"/>
              <a:t>701 Stars</a:t>
            </a:r>
          </a:p>
          <a:p>
            <a:pPr lvl="1"/>
            <a:endParaRPr lang="en-AU" dirty="0"/>
          </a:p>
          <a:p>
            <a:pPr lvl="1"/>
            <a:endParaRPr lang="en-AU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endParaRPr lang="en-GB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BF929-B6E1-482C-8D94-DFCA465D2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318" y="4538111"/>
            <a:ext cx="3505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5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0D78-2336-403B-94BE-2DD2E7C6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Open Source Involvements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A2496-E2AC-4A4B-8F4C-6B7E16D2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701 Stars</a:t>
            </a:r>
          </a:p>
          <a:p>
            <a:pPr lvl="1"/>
            <a:r>
              <a:rPr lang="en-AU" dirty="0"/>
              <a:t>40+ external contributors</a:t>
            </a:r>
          </a:p>
          <a:p>
            <a:pPr lvl="1"/>
            <a:r>
              <a:rPr lang="en-AU" dirty="0"/>
              <a:t>Around 10 active contributors, issues, PRs, gitter.com</a:t>
            </a:r>
          </a:p>
          <a:p>
            <a:pPr lvl="2"/>
            <a:r>
              <a:rPr lang="en-AU" dirty="0"/>
              <a:t>@</a:t>
            </a:r>
            <a:r>
              <a:rPr lang="en-AU" dirty="0" err="1"/>
              <a:t>jonskeet</a:t>
            </a:r>
            <a:r>
              <a:rPr lang="en-AU" dirty="0"/>
              <a:t>, @</a:t>
            </a:r>
            <a:r>
              <a:rPr lang="en-AU" dirty="0" err="1"/>
              <a:t>bitbonk</a:t>
            </a:r>
            <a:r>
              <a:rPr lang="en-AU" dirty="0"/>
              <a:t>, @</a:t>
            </a:r>
            <a:r>
              <a:rPr lang="en-AU" dirty="0" err="1"/>
              <a:t>dlech</a:t>
            </a:r>
            <a:r>
              <a:rPr lang="en-AU" dirty="0"/>
              <a:t>, @</a:t>
            </a:r>
            <a:r>
              <a:rPr lang="en-AU" dirty="0" err="1"/>
              <a:t>AustinWise</a:t>
            </a:r>
            <a:r>
              <a:rPr lang="en-AU" dirty="0"/>
              <a:t>, @</a:t>
            </a:r>
            <a:r>
              <a:rPr lang="en-AU" dirty="0" err="1"/>
              <a:t>pascalberger</a:t>
            </a:r>
            <a:r>
              <a:rPr lang="en-AU" dirty="0"/>
              <a:t>, @</a:t>
            </a:r>
            <a:r>
              <a:rPr lang="en-AU" dirty="0" err="1"/>
              <a:t>richardschneider</a:t>
            </a:r>
            <a:r>
              <a:rPr lang="en-AU" dirty="0"/>
              <a:t>, @</a:t>
            </a:r>
            <a:r>
              <a:rPr lang="en-AU" dirty="0" err="1"/>
              <a:t>ferventcoder</a:t>
            </a:r>
            <a:r>
              <a:rPr lang="en-AU" dirty="0"/>
              <a:t>, @agc93, …</a:t>
            </a:r>
          </a:p>
          <a:p>
            <a:pPr lvl="1"/>
            <a:r>
              <a:rPr lang="en-AU" dirty="0"/>
              <a:t>Collect feedbacks from</a:t>
            </a:r>
          </a:p>
          <a:p>
            <a:pPr lvl="2"/>
            <a:r>
              <a:rPr lang="en-AU" dirty="0"/>
              <a:t>Feethub.com: a feature upvoting system</a:t>
            </a:r>
          </a:p>
          <a:p>
            <a:pPr lvl="2"/>
            <a:r>
              <a:rPr lang="en-AU" dirty="0"/>
              <a:t>Disqus.com: commenting system </a:t>
            </a:r>
          </a:p>
          <a:p>
            <a:pPr lvl="2"/>
            <a:endParaRPr lang="en-AU" dirty="0"/>
          </a:p>
          <a:p>
            <a:pPr lvl="1"/>
            <a:endParaRPr lang="en-AU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endParaRPr lang="en-GB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BF929-B6E1-482C-8D94-DFCA465D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943" y="2343551"/>
            <a:ext cx="3505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0D78-2336-403B-94BE-2DD2E7C6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Homepage http://dotnet.github.io/docfx/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A2496-E2AC-4A4B-8F4C-6B7E16D2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Generated by DocFX, </a:t>
            </a:r>
          </a:p>
          <a:p>
            <a:pPr lvl="1"/>
            <a:r>
              <a:rPr lang="en-AU" dirty="0"/>
              <a:t>Google Analysis</a:t>
            </a:r>
          </a:p>
          <a:p>
            <a:pPr lvl="1"/>
            <a:endParaRPr lang="en-AU" dirty="0"/>
          </a:p>
          <a:p>
            <a:pPr lvl="2"/>
            <a:endParaRPr lang="en-AU" dirty="0"/>
          </a:p>
          <a:p>
            <a:pPr lvl="1"/>
            <a:endParaRPr lang="en-AU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endParaRPr lang="en-GB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196538-EA32-4284-9AA0-03B43BEE03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6" t="16740" r="1381" b="11578"/>
          <a:stretch/>
        </p:blipFill>
        <p:spPr>
          <a:xfrm>
            <a:off x="6788657" y="2028926"/>
            <a:ext cx="4793743" cy="238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8E6FD1-F934-4488-9BE7-9E7698AB66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44" t="25544" r="43098" b="24631"/>
          <a:stretch/>
        </p:blipFill>
        <p:spPr>
          <a:xfrm>
            <a:off x="510139" y="3197192"/>
            <a:ext cx="4437246" cy="3416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01998-588F-45EA-8DBD-821718D32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385" y="2484070"/>
            <a:ext cx="47910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3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C39E-C5CD-4681-8A0D-4A5FCE0B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E19F9C-125C-4BCF-B69B-60D745B40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797094"/>
            <a:ext cx="10972800" cy="3229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A6783B-B1F9-4985-97A9-304481C73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101" y="1259455"/>
            <a:ext cx="51530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6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37</TotalTime>
  <Words>139</Words>
  <Application>Microsoft Office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宋体</vt:lpstr>
      <vt:lpstr>Arial</vt:lpstr>
      <vt:lpstr>Calibri</vt:lpstr>
      <vt:lpstr>Consolas</vt:lpstr>
      <vt:lpstr>Georgia</vt:lpstr>
      <vt:lpstr>Wingdings 2</vt:lpstr>
      <vt:lpstr>Training presentation</vt:lpstr>
      <vt:lpstr>Introduction to DocFX</vt:lpstr>
      <vt:lpstr>Agenda</vt:lpstr>
      <vt:lpstr>Basic Introduction</vt:lpstr>
      <vt:lpstr>Open Source Involvements</vt:lpstr>
      <vt:lpstr>Homepage http://dotnet.github.io/docfx/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DocFX</dc:title>
  <dc:creator>Liangying Wei</dc:creator>
  <cp:lastModifiedBy>Liangying Wei</cp:lastModifiedBy>
  <cp:revision>5</cp:revision>
  <dcterms:created xsi:type="dcterms:W3CDTF">2017-07-03T08:46:03Z</dcterms:created>
  <dcterms:modified xsi:type="dcterms:W3CDTF">2017-07-03T09:23:23Z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lianwei@microsoft.com</vt:lpwstr>
  </property>
  <property fmtid="{D5CDD505-2E9C-101B-9397-08002B2CF9AE}" pid="7" name="MSIP_Label_f42aa342-8706-4288-bd11-ebb85995028c_SetDate">
    <vt:lpwstr>2017-07-03T16:47:50.1843981+08:00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