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2402-11CB-48E9-B2A8-3DD8F13E9CB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7714-887C-4538-84F0-7E6C3F1B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144036" y="1143086"/>
            <a:ext cx="7381610" cy="3151626"/>
            <a:chOff x="2144036" y="1143086"/>
            <a:chExt cx="7381610" cy="3151626"/>
          </a:xfrm>
        </p:grpSpPr>
        <p:sp>
          <p:nvSpPr>
            <p:cNvPr id="60" name="Right Arrow 59"/>
            <p:cNvSpPr/>
            <p:nvPr/>
          </p:nvSpPr>
          <p:spPr>
            <a:xfrm>
              <a:off x="3116652" y="116560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2144036" y="159765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3620708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4460247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299786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May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139325" y="116560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6981419" y="115077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Jul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7820958" y="114308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2144036" y="192169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4990109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6395857" y="1921692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28426" y="1921692"/>
              <a:ext cx="1069014" cy="216024"/>
              <a:chOff x="6379518" y="2096852"/>
              <a:chExt cx="1069014" cy="216024"/>
            </a:xfrm>
          </p:grpSpPr>
          <p:sp>
            <p:nvSpPr>
              <p:cNvPr id="84" name="Content Placeholder 2"/>
              <p:cNvSpPr txBox="1">
                <a:spLocks/>
              </p:cNvSpPr>
              <p:nvPr/>
            </p:nvSpPr>
            <p:spPr>
              <a:xfrm>
                <a:off x="637951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662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3980748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813153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5646071" y="1588457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478640" y="1588457"/>
              <a:ext cx="1059489" cy="216024"/>
              <a:chOff x="5290068" y="2096852"/>
              <a:chExt cx="1059489" cy="216024"/>
            </a:xfrm>
          </p:grpSpPr>
          <p:sp>
            <p:nvSpPr>
              <p:cNvPr id="82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144036" y="224572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3471685" y="224572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304254" y="2245728"/>
              <a:ext cx="1059489" cy="216024"/>
              <a:chOff x="2262388" y="2096852"/>
              <a:chExt cx="1059489" cy="216024"/>
            </a:xfrm>
          </p:grpSpPr>
          <p:sp>
            <p:nvSpPr>
              <p:cNvPr id="80" name="Content Placeholder 2"/>
              <p:cNvSpPr txBox="1">
                <a:spLocks/>
              </p:cNvSpPr>
              <p:nvPr/>
            </p:nvSpPr>
            <p:spPr>
              <a:xfrm>
                <a:off x="22623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400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79" name="Content Placeholder 2"/>
            <p:cNvSpPr txBox="1">
              <a:spLocks/>
            </p:cNvSpPr>
            <p:nvPr/>
          </p:nvSpPr>
          <p:spPr>
            <a:xfrm>
              <a:off x="8199799" y="1510937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Calendar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16652" y="2998568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2144036" y="3430616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ontent Placeholder 2"/>
            <p:cNvSpPr txBox="1">
              <a:spLocks/>
            </p:cNvSpPr>
            <p:nvPr/>
          </p:nvSpPr>
          <p:spPr>
            <a:xfrm>
              <a:off x="3620708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4460247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5299786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ontent Placeholder 2"/>
            <p:cNvSpPr txBox="1">
              <a:spLocks/>
            </p:cNvSpPr>
            <p:nvPr/>
          </p:nvSpPr>
          <p:spPr>
            <a:xfrm>
              <a:off x="6139325" y="2998568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6981419" y="2983735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 Placeholder 2"/>
            <p:cNvSpPr txBox="1">
              <a:spLocks/>
            </p:cNvSpPr>
            <p:nvPr/>
          </p:nvSpPr>
          <p:spPr>
            <a:xfrm>
              <a:off x="7820958" y="2976046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2144036" y="375465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Content Placeholder 2"/>
            <p:cNvSpPr txBox="1">
              <a:spLocks/>
            </p:cNvSpPr>
            <p:nvPr/>
          </p:nvSpPr>
          <p:spPr>
            <a:xfrm>
              <a:off x="3121360" y="37684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Content Placeholder 2"/>
            <p:cNvSpPr txBox="1">
              <a:spLocks/>
            </p:cNvSpPr>
            <p:nvPr/>
          </p:nvSpPr>
          <p:spPr>
            <a:xfrm>
              <a:off x="3949057" y="376849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782325" y="3768235"/>
              <a:ext cx="1051869" cy="216024"/>
              <a:chOff x="5297688" y="2096852"/>
              <a:chExt cx="1051869" cy="216024"/>
            </a:xfrm>
          </p:grpSpPr>
          <p:sp>
            <p:nvSpPr>
              <p:cNvPr id="111" name="Content Placeholder 2"/>
              <p:cNvSpPr txBox="1">
                <a:spLocks/>
              </p:cNvSpPr>
              <p:nvPr/>
            </p:nvSpPr>
            <p:spPr>
              <a:xfrm>
                <a:off x="529768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99" name="Content Placeholder 2"/>
            <p:cNvSpPr txBox="1">
              <a:spLocks/>
            </p:cNvSpPr>
            <p:nvPr/>
          </p:nvSpPr>
          <p:spPr>
            <a:xfrm>
              <a:off x="3116652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Content Placeholder 2"/>
            <p:cNvSpPr txBox="1">
              <a:spLocks/>
            </p:cNvSpPr>
            <p:nvPr/>
          </p:nvSpPr>
          <p:spPr>
            <a:xfrm>
              <a:off x="3949057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781975" y="3439815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614544" y="3439815"/>
              <a:ext cx="1059489" cy="216024"/>
              <a:chOff x="5290068" y="2096852"/>
              <a:chExt cx="1059489" cy="216024"/>
            </a:xfrm>
          </p:grpSpPr>
          <p:sp>
            <p:nvSpPr>
              <p:cNvPr id="109" name="Content Placeholder 2"/>
              <p:cNvSpPr txBox="1">
                <a:spLocks/>
              </p:cNvSpPr>
              <p:nvPr/>
            </p:nvSpPr>
            <p:spPr>
              <a:xfrm>
                <a:off x="5290068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3" name="Content Placeholder 2"/>
            <p:cNvSpPr txBox="1">
              <a:spLocks/>
            </p:cNvSpPr>
            <p:nvPr/>
          </p:nvSpPr>
          <p:spPr>
            <a:xfrm>
              <a:off x="2144036" y="407868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3116652" y="407868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947316" y="4078688"/>
              <a:ext cx="1061394" cy="216024"/>
              <a:chOff x="5288163" y="2096852"/>
              <a:chExt cx="1061394" cy="216024"/>
            </a:xfrm>
          </p:grpSpPr>
          <p:sp>
            <p:nvSpPr>
              <p:cNvPr id="107" name="Content Placeholder 2"/>
              <p:cNvSpPr txBox="1">
                <a:spLocks/>
              </p:cNvSpPr>
              <p:nvPr/>
            </p:nvSpPr>
            <p:spPr>
              <a:xfrm>
                <a:off x="528816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180998" y="3350919"/>
              <a:ext cx="1325847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 month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ight Arrow 112"/>
            <p:cNvSpPr/>
            <p:nvPr/>
          </p:nvSpPr>
          <p:spPr>
            <a:xfrm rot="5400000">
              <a:off x="5623548" y="2270458"/>
              <a:ext cx="387098" cy="906709"/>
            </a:xfrm>
            <a:prstGeom prst="rightArrow">
              <a:avLst/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579" y="1918195"/>
              <a:ext cx="207870" cy="207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1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2101459" y="1603249"/>
            <a:ext cx="4271766" cy="1931076"/>
            <a:chOff x="2101459" y="1584961"/>
            <a:chExt cx="4271766" cy="19310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/>
                <p:cNvSpPr/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07" y="1584961"/>
                  <a:ext cx="460587" cy="4538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/>
                <p:cNvSpPr/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965" y="2819709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2194006" y="2487168"/>
              <a:ext cx="412754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/>
                <p:cNvSpPr/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813" y="2819709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/>
                <p:cNvSpPr/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117" y="2819709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101461" y="1658718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101459" y="2893466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3" idx="0"/>
              <a:endCxn id="4" idx="4"/>
            </p:cNvCxnSpPr>
            <p:nvPr/>
          </p:nvCxnSpPr>
          <p:spPr>
            <a:xfrm flipH="1" flipV="1">
              <a:off x="3657601" y="2038773"/>
              <a:ext cx="322810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/>
                <p:cNvSpPr/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398" y="1584961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/>
                <p:cNvSpPr/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489" y="1584961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val 29"/>
                <p:cNvSpPr/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580" y="1584961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3" idx="0"/>
              <a:endCxn id="28" idx="4"/>
            </p:cNvCxnSpPr>
            <p:nvPr/>
          </p:nvCxnSpPr>
          <p:spPr>
            <a:xfrm flipV="1">
              <a:off x="3980411" y="2038773"/>
              <a:ext cx="335281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0"/>
              <a:endCxn id="30" idx="4"/>
            </p:cNvCxnSpPr>
            <p:nvPr/>
          </p:nvCxnSpPr>
          <p:spPr>
            <a:xfrm flipV="1">
              <a:off x="3980411" y="2038773"/>
              <a:ext cx="1651463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0"/>
              <a:endCxn id="4" idx="4"/>
            </p:cNvCxnSpPr>
            <p:nvPr/>
          </p:nvCxnSpPr>
          <p:spPr>
            <a:xfrm flipH="1" flipV="1">
              <a:off x="3657601" y="2038773"/>
              <a:ext cx="1011658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0"/>
              <a:endCxn id="28" idx="4"/>
            </p:cNvCxnSpPr>
            <p:nvPr/>
          </p:nvCxnSpPr>
          <p:spPr>
            <a:xfrm flipH="1" flipV="1">
              <a:off x="4315692" y="2038773"/>
              <a:ext cx="3535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  <a:endCxn id="29" idx="4"/>
            </p:cNvCxnSpPr>
            <p:nvPr/>
          </p:nvCxnSpPr>
          <p:spPr>
            <a:xfrm flipV="1">
              <a:off x="4669259" y="2038773"/>
              <a:ext cx="304524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0"/>
              <a:endCxn id="4" idx="4"/>
            </p:cNvCxnSpPr>
            <p:nvPr/>
          </p:nvCxnSpPr>
          <p:spPr>
            <a:xfrm flipH="1" flipV="1">
              <a:off x="3657601" y="2038773"/>
              <a:ext cx="1700506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2" idx="0"/>
              <a:endCxn id="30" idx="4"/>
            </p:cNvCxnSpPr>
            <p:nvPr/>
          </p:nvCxnSpPr>
          <p:spPr>
            <a:xfrm flipV="1">
              <a:off x="5358107" y="2038773"/>
              <a:ext cx="273767" cy="7809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5204076" y="2242463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20525016" flipH="1" flipV="1">
              <a:off x="4166562" y="316083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9783246" flipH="1" flipV="1">
              <a:off x="4160872" y="2819190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0525016" flipH="1" flipV="1">
              <a:off x="4855962" y="316650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588857">
              <a:off x="5313315" y="3031002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5129880">
              <a:off x="3553644" y="3031003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352800" y="2583546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5556609" y="3242461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Victor</dc:creator>
  <cp:lastModifiedBy>Wang Victor</cp:lastModifiedBy>
  <cp:revision>25</cp:revision>
  <dcterms:created xsi:type="dcterms:W3CDTF">2018-06-14T13:47:30Z</dcterms:created>
  <dcterms:modified xsi:type="dcterms:W3CDTF">2018-06-14T17:14:14Z</dcterms:modified>
</cp:coreProperties>
</file>