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EF465-555C-4C54-8411-88F10898A2F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A144-EE7B-4755-97A7-438EDF7FE382}">
      <dgm:prSet phldrT="[Text]" custT="1"/>
      <dgm:spPr/>
      <dgm:t>
        <a:bodyPr/>
        <a:lstStyle/>
        <a:p>
          <a:r>
            <a:rPr lang="en-GB" sz="1200" b="1" dirty="0" smtClean="0">
              <a:latin typeface="Airal"/>
            </a:rPr>
            <a:t>Feature</a:t>
          </a:r>
          <a:r>
            <a:rPr lang="en-GB" sz="1200" b="1" dirty="0" smtClean="0"/>
            <a:t> Extraction</a:t>
          </a:r>
          <a:endParaRPr lang="en-US" sz="1200" b="1" dirty="0"/>
        </a:p>
      </dgm:t>
    </dgm:pt>
    <dgm:pt modelId="{8BE306E9-B1EC-47EC-B87E-E4839A90118E}" type="parTrans" cxnId="{E4B4593B-9F55-4562-9FC0-D5418EFE29F1}">
      <dgm:prSet/>
      <dgm:spPr/>
      <dgm:t>
        <a:bodyPr/>
        <a:lstStyle/>
        <a:p>
          <a:endParaRPr lang="en-US"/>
        </a:p>
      </dgm:t>
    </dgm:pt>
    <dgm:pt modelId="{86DA9ACA-8144-49AD-82CC-B30BF1BDCCF2}" type="sibTrans" cxnId="{E4B4593B-9F55-4562-9FC0-D5418EFE29F1}">
      <dgm:prSet/>
      <dgm:spPr/>
      <dgm:t>
        <a:bodyPr/>
        <a:lstStyle/>
        <a:p>
          <a:endParaRPr lang="en-US"/>
        </a:p>
      </dgm:t>
    </dgm:pt>
    <dgm:pt modelId="{A9E1FA75-441B-4ACD-8EE9-F14F36F1732F}">
      <dgm:prSet phldrT="[Text]" custT="1"/>
      <dgm:spPr/>
      <dgm:t>
        <a:bodyPr/>
        <a:lstStyle/>
        <a:p>
          <a:r>
            <a:rPr lang="en-GB" sz="1200" b="1" dirty="0" smtClean="0"/>
            <a:t>Feature </a:t>
          </a:r>
          <a:r>
            <a:rPr lang="en-GB" sz="1200" b="1" dirty="0" smtClean="0">
              <a:latin typeface="Airal"/>
            </a:rPr>
            <a:t>Distributional</a:t>
          </a:r>
          <a:r>
            <a:rPr lang="en-GB" sz="1200" b="1" dirty="0" smtClean="0"/>
            <a:t> Modelling</a:t>
          </a:r>
          <a:endParaRPr lang="en-US" sz="1200" b="1" dirty="0"/>
        </a:p>
      </dgm:t>
    </dgm:pt>
    <dgm:pt modelId="{069F55F5-5B70-4492-BEA2-50E4B53BC7A5}" type="parTrans" cxnId="{DCDB56B0-2BBD-4312-8F75-8425E7C89F68}">
      <dgm:prSet/>
      <dgm:spPr/>
      <dgm:t>
        <a:bodyPr/>
        <a:lstStyle/>
        <a:p>
          <a:endParaRPr lang="en-US"/>
        </a:p>
      </dgm:t>
    </dgm:pt>
    <dgm:pt modelId="{43E12D8A-C635-4321-8CAA-A288BE8DBBBC}" type="sibTrans" cxnId="{DCDB56B0-2BBD-4312-8F75-8425E7C89F68}">
      <dgm:prSet/>
      <dgm:spPr/>
      <dgm:t>
        <a:bodyPr/>
        <a:lstStyle/>
        <a:p>
          <a:endParaRPr lang="en-US"/>
        </a:p>
      </dgm:t>
    </dgm:pt>
    <dgm:pt modelId="{CA6BF94B-E0FA-416D-9092-7547EBB013EC}">
      <dgm:prSet phldrT="[Text]"/>
      <dgm:spPr/>
      <dgm:t>
        <a:bodyPr/>
        <a:lstStyle/>
        <a:p>
          <a:r>
            <a:rPr lang="en-GB" b="1" dirty="0" smtClean="0"/>
            <a:t>Fitting Mixture Model</a:t>
          </a:r>
          <a:endParaRPr lang="en-US" b="1" dirty="0"/>
        </a:p>
      </dgm:t>
    </dgm:pt>
    <dgm:pt modelId="{8889F21E-4817-462B-8616-4B257C17DB11}" type="parTrans" cxnId="{4AE2AB29-2DB6-4291-BB36-3DE2DE60BDDB}">
      <dgm:prSet/>
      <dgm:spPr/>
      <dgm:t>
        <a:bodyPr/>
        <a:lstStyle/>
        <a:p>
          <a:endParaRPr lang="en-US"/>
        </a:p>
      </dgm:t>
    </dgm:pt>
    <dgm:pt modelId="{E0FCABF2-A56D-4DAB-A636-120EA24CB806}" type="sibTrans" cxnId="{4AE2AB29-2DB6-4291-BB36-3DE2DE60BDDB}">
      <dgm:prSet/>
      <dgm:spPr/>
      <dgm:t>
        <a:bodyPr/>
        <a:lstStyle/>
        <a:p>
          <a:endParaRPr lang="en-US"/>
        </a:p>
      </dgm:t>
    </dgm:pt>
    <dgm:pt modelId="{36B6A8E8-F233-4CD4-AC7A-3D84926327C6}">
      <dgm:prSet phldrT="[Text]"/>
      <dgm:spPr/>
      <dgm:t>
        <a:bodyPr/>
        <a:lstStyle/>
        <a:p>
          <a:r>
            <a:rPr lang="en-GB" b="1" dirty="0" smtClean="0">
              <a:latin typeface="Airal"/>
            </a:rPr>
            <a:t>Analytics</a:t>
          </a:r>
          <a:r>
            <a:rPr lang="en-GB" b="1" dirty="0" smtClean="0"/>
            <a:t> and Prediction</a:t>
          </a:r>
          <a:endParaRPr lang="en-US" b="1" dirty="0"/>
        </a:p>
      </dgm:t>
    </dgm:pt>
    <dgm:pt modelId="{7FF9F793-04E4-4261-B20E-70903AA013DA}" type="parTrans" cxnId="{1BDC2FB2-9A4A-4BE8-B114-B451162C49FB}">
      <dgm:prSet/>
      <dgm:spPr/>
      <dgm:t>
        <a:bodyPr/>
        <a:lstStyle/>
        <a:p>
          <a:endParaRPr lang="en-US"/>
        </a:p>
      </dgm:t>
    </dgm:pt>
    <dgm:pt modelId="{74645B06-CA84-4D0A-B1CB-7009021A2EDB}" type="sibTrans" cxnId="{1BDC2FB2-9A4A-4BE8-B114-B451162C49FB}">
      <dgm:prSet/>
      <dgm:spPr/>
      <dgm:t>
        <a:bodyPr/>
        <a:lstStyle/>
        <a:p>
          <a:endParaRPr lang="en-US"/>
        </a:p>
      </dgm:t>
    </dgm:pt>
    <dgm:pt modelId="{02B3B863-3153-4F75-9EBA-3F40ED54EA8A}" type="pres">
      <dgm:prSet presAssocID="{FFDEF465-555C-4C54-8411-88F10898A2F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67E2A3-8172-4971-9278-90703AED40D1}" type="pres">
      <dgm:prSet presAssocID="{59F5A144-EE7B-4755-97A7-438EDF7FE382}" presName="Accent1" presStyleCnt="0"/>
      <dgm:spPr/>
    </dgm:pt>
    <dgm:pt modelId="{FB0A8A38-B833-489B-A36D-5A14937A5299}" type="pres">
      <dgm:prSet presAssocID="{59F5A144-EE7B-4755-97A7-438EDF7FE382}" presName="Accent" presStyleLbl="node1" presStyleIdx="0" presStyleCnt="4"/>
      <dgm:spPr/>
    </dgm:pt>
    <dgm:pt modelId="{1FFD07E3-3120-4C81-9A39-1298C5EE5977}" type="pres">
      <dgm:prSet presAssocID="{59F5A144-EE7B-4755-97A7-438EDF7FE382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E9DD9-1CD6-4EB6-8B09-87EDE809DF0B}" type="pres">
      <dgm:prSet presAssocID="{A9E1FA75-441B-4ACD-8EE9-F14F36F1732F}" presName="Accent2" presStyleCnt="0"/>
      <dgm:spPr/>
    </dgm:pt>
    <dgm:pt modelId="{439255D1-80B8-4260-B1C1-795B8102FB08}" type="pres">
      <dgm:prSet presAssocID="{A9E1FA75-441B-4ACD-8EE9-F14F36F1732F}" presName="Accent" presStyleLbl="node1" presStyleIdx="1" presStyleCnt="4"/>
      <dgm:spPr/>
    </dgm:pt>
    <dgm:pt modelId="{ABD211B4-68F1-423D-BEA4-6A1A04FDE8ED}" type="pres">
      <dgm:prSet presAssocID="{A9E1FA75-441B-4ACD-8EE9-F14F36F1732F}" presName="Parent2" presStyleLbl="revTx" presStyleIdx="1" presStyleCnt="4" custScaleX="1128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745BC-D3FA-44C4-B3F3-500FA97234B7}" type="pres">
      <dgm:prSet presAssocID="{CA6BF94B-E0FA-416D-9092-7547EBB013EC}" presName="Accent3" presStyleCnt="0"/>
      <dgm:spPr/>
    </dgm:pt>
    <dgm:pt modelId="{A9FB8234-C12B-4BF6-A0DE-581332929C75}" type="pres">
      <dgm:prSet presAssocID="{CA6BF94B-E0FA-416D-9092-7547EBB013EC}" presName="Accent" presStyleLbl="node1" presStyleIdx="2" presStyleCnt="4"/>
      <dgm:spPr/>
    </dgm:pt>
    <dgm:pt modelId="{995A844F-2394-489C-8FD0-C88A18C57EF3}" type="pres">
      <dgm:prSet presAssocID="{CA6BF94B-E0FA-416D-9092-7547EBB013E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4B13-9413-46A8-8ADF-643A90641357}" type="pres">
      <dgm:prSet presAssocID="{36B6A8E8-F233-4CD4-AC7A-3D84926327C6}" presName="Accent4" presStyleCnt="0"/>
      <dgm:spPr/>
    </dgm:pt>
    <dgm:pt modelId="{F756996F-F41C-44E7-9AA9-95652EC0C1D5}" type="pres">
      <dgm:prSet presAssocID="{36B6A8E8-F233-4CD4-AC7A-3D84926327C6}" presName="Accent" presStyleLbl="node1" presStyleIdx="3" presStyleCnt="4"/>
      <dgm:spPr/>
    </dgm:pt>
    <dgm:pt modelId="{A81472AA-DD90-4B65-9FD4-E1C62E35ECD2}" type="pres">
      <dgm:prSet presAssocID="{36B6A8E8-F233-4CD4-AC7A-3D84926327C6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3BF8E-97A6-4835-8BC5-712BE8ED3847}" type="presOf" srcId="{A9E1FA75-441B-4ACD-8EE9-F14F36F1732F}" destId="{ABD211B4-68F1-423D-BEA4-6A1A04FDE8ED}" srcOrd="0" destOrd="0" presId="urn:microsoft.com/office/officeart/2009/layout/CircleArrowProcess"/>
    <dgm:cxn modelId="{AE69E28C-E1DD-47AF-8052-6A15FB54D676}" type="presOf" srcId="{CA6BF94B-E0FA-416D-9092-7547EBB013EC}" destId="{995A844F-2394-489C-8FD0-C88A18C57EF3}" srcOrd="0" destOrd="0" presId="urn:microsoft.com/office/officeart/2009/layout/CircleArrowProcess"/>
    <dgm:cxn modelId="{4AE2AB29-2DB6-4291-BB36-3DE2DE60BDDB}" srcId="{FFDEF465-555C-4C54-8411-88F10898A2F1}" destId="{CA6BF94B-E0FA-416D-9092-7547EBB013EC}" srcOrd="2" destOrd="0" parTransId="{8889F21E-4817-462B-8616-4B257C17DB11}" sibTransId="{E0FCABF2-A56D-4DAB-A636-120EA24CB806}"/>
    <dgm:cxn modelId="{047FAF94-B105-425D-80FA-BAD93743F571}" type="presOf" srcId="{59F5A144-EE7B-4755-97A7-438EDF7FE382}" destId="{1FFD07E3-3120-4C81-9A39-1298C5EE5977}" srcOrd="0" destOrd="0" presId="urn:microsoft.com/office/officeart/2009/layout/CircleArrowProcess"/>
    <dgm:cxn modelId="{1BDC2FB2-9A4A-4BE8-B114-B451162C49FB}" srcId="{FFDEF465-555C-4C54-8411-88F10898A2F1}" destId="{36B6A8E8-F233-4CD4-AC7A-3D84926327C6}" srcOrd="3" destOrd="0" parTransId="{7FF9F793-04E4-4261-B20E-70903AA013DA}" sibTransId="{74645B06-CA84-4D0A-B1CB-7009021A2EDB}"/>
    <dgm:cxn modelId="{E41316DA-E812-40EF-A152-38C3CB2E5271}" type="presOf" srcId="{36B6A8E8-F233-4CD4-AC7A-3D84926327C6}" destId="{A81472AA-DD90-4B65-9FD4-E1C62E35ECD2}" srcOrd="0" destOrd="0" presId="urn:microsoft.com/office/officeart/2009/layout/CircleArrowProcess"/>
    <dgm:cxn modelId="{DCDB56B0-2BBD-4312-8F75-8425E7C89F68}" srcId="{FFDEF465-555C-4C54-8411-88F10898A2F1}" destId="{A9E1FA75-441B-4ACD-8EE9-F14F36F1732F}" srcOrd="1" destOrd="0" parTransId="{069F55F5-5B70-4492-BEA2-50E4B53BC7A5}" sibTransId="{43E12D8A-C635-4321-8CAA-A288BE8DBBBC}"/>
    <dgm:cxn modelId="{E4B4593B-9F55-4562-9FC0-D5418EFE29F1}" srcId="{FFDEF465-555C-4C54-8411-88F10898A2F1}" destId="{59F5A144-EE7B-4755-97A7-438EDF7FE382}" srcOrd="0" destOrd="0" parTransId="{8BE306E9-B1EC-47EC-B87E-E4839A90118E}" sibTransId="{86DA9ACA-8144-49AD-82CC-B30BF1BDCCF2}"/>
    <dgm:cxn modelId="{69232DB7-D540-4C72-9B50-3A13FCAA185E}" type="presOf" srcId="{FFDEF465-555C-4C54-8411-88F10898A2F1}" destId="{02B3B863-3153-4F75-9EBA-3F40ED54EA8A}" srcOrd="0" destOrd="0" presId="urn:microsoft.com/office/officeart/2009/layout/CircleArrowProcess"/>
    <dgm:cxn modelId="{64EEEA48-C8A9-44B3-AB48-B34EDE4AD94A}" type="presParOf" srcId="{02B3B863-3153-4F75-9EBA-3F40ED54EA8A}" destId="{E767E2A3-8172-4971-9278-90703AED40D1}" srcOrd="0" destOrd="0" presId="urn:microsoft.com/office/officeart/2009/layout/CircleArrowProcess"/>
    <dgm:cxn modelId="{B67E6596-B8F3-4600-9D9F-ABC8138EF3C7}" type="presParOf" srcId="{E767E2A3-8172-4971-9278-90703AED40D1}" destId="{FB0A8A38-B833-489B-A36D-5A14937A5299}" srcOrd="0" destOrd="0" presId="urn:microsoft.com/office/officeart/2009/layout/CircleArrowProcess"/>
    <dgm:cxn modelId="{D6AC5890-5649-4821-85B8-EDB0C631E2AA}" type="presParOf" srcId="{02B3B863-3153-4F75-9EBA-3F40ED54EA8A}" destId="{1FFD07E3-3120-4C81-9A39-1298C5EE5977}" srcOrd="1" destOrd="0" presId="urn:microsoft.com/office/officeart/2009/layout/CircleArrowProcess"/>
    <dgm:cxn modelId="{32961D80-BB83-4DC8-AF8E-31D86B8811A8}" type="presParOf" srcId="{02B3B863-3153-4F75-9EBA-3F40ED54EA8A}" destId="{95AE9DD9-1CD6-4EB6-8B09-87EDE809DF0B}" srcOrd="2" destOrd="0" presId="urn:microsoft.com/office/officeart/2009/layout/CircleArrowProcess"/>
    <dgm:cxn modelId="{95AA0856-6682-470A-A7EE-E4062958ED4E}" type="presParOf" srcId="{95AE9DD9-1CD6-4EB6-8B09-87EDE809DF0B}" destId="{439255D1-80B8-4260-B1C1-795B8102FB08}" srcOrd="0" destOrd="0" presId="urn:microsoft.com/office/officeart/2009/layout/CircleArrowProcess"/>
    <dgm:cxn modelId="{F4C39D31-7119-4933-B2CF-D6F31079E012}" type="presParOf" srcId="{02B3B863-3153-4F75-9EBA-3F40ED54EA8A}" destId="{ABD211B4-68F1-423D-BEA4-6A1A04FDE8ED}" srcOrd="3" destOrd="0" presId="urn:microsoft.com/office/officeart/2009/layout/CircleArrowProcess"/>
    <dgm:cxn modelId="{F4663325-AD2A-4C1C-AA7E-EA7823C840C2}" type="presParOf" srcId="{02B3B863-3153-4F75-9EBA-3F40ED54EA8A}" destId="{753745BC-D3FA-44C4-B3F3-500FA97234B7}" srcOrd="4" destOrd="0" presId="urn:microsoft.com/office/officeart/2009/layout/CircleArrowProcess"/>
    <dgm:cxn modelId="{12A4876C-30E1-487E-9EEC-68985CCA8F96}" type="presParOf" srcId="{753745BC-D3FA-44C4-B3F3-500FA97234B7}" destId="{A9FB8234-C12B-4BF6-A0DE-581332929C75}" srcOrd="0" destOrd="0" presId="urn:microsoft.com/office/officeart/2009/layout/CircleArrowProcess"/>
    <dgm:cxn modelId="{94D565DE-23AD-4F98-8D80-87086D252E01}" type="presParOf" srcId="{02B3B863-3153-4F75-9EBA-3F40ED54EA8A}" destId="{995A844F-2394-489C-8FD0-C88A18C57EF3}" srcOrd="5" destOrd="0" presId="urn:microsoft.com/office/officeart/2009/layout/CircleArrowProcess"/>
    <dgm:cxn modelId="{A9AD8376-F0DB-4724-AD0F-EF1C51DD7F8D}" type="presParOf" srcId="{02B3B863-3153-4F75-9EBA-3F40ED54EA8A}" destId="{E30A4B13-9413-46A8-8ADF-643A90641357}" srcOrd="6" destOrd="0" presId="urn:microsoft.com/office/officeart/2009/layout/CircleArrowProcess"/>
    <dgm:cxn modelId="{4E0C89B6-B071-45CD-9332-F15D2AC21E01}" type="presParOf" srcId="{E30A4B13-9413-46A8-8ADF-643A90641357}" destId="{F756996F-F41C-44E7-9AA9-95652EC0C1D5}" srcOrd="0" destOrd="0" presId="urn:microsoft.com/office/officeart/2009/layout/CircleArrowProcess"/>
    <dgm:cxn modelId="{889D32BF-3E96-425E-9331-46B1A5F4D9F6}" type="presParOf" srcId="{02B3B863-3153-4F75-9EBA-3F40ED54EA8A}" destId="{A81472AA-DD90-4B65-9FD4-E1C62E35ECD2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8A38-B833-489B-A36D-5A14937A5299}">
      <dsp:nvSpPr>
        <dsp:cNvPr id="0" name=""/>
        <dsp:cNvSpPr/>
      </dsp:nvSpPr>
      <dsp:spPr>
        <a:xfrm>
          <a:off x="994862" y="982096"/>
          <a:ext cx="1724751" cy="172492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7E3-3120-4C81-9A39-1298C5EE5977}">
      <dsp:nvSpPr>
        <dsp:cNvPr id="0" name=""/>
        <dsp:cNvSpPr/>
      </dsp:nvSpPr>
      <dsp:spPr>
        <a:xfrm>
          <a:off x="1375660" y="1606473"/>
          <a:ext cx="962509" cy="481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latin typeface="Airal"/>
            </a:rPr>
            <a:t>Feature</a:t>
          </a:r>
          <a:r>
            <a:rPr lang="en-GB" sz="1200" b="1" kern="1200" dirty="0" smtClean="0"/>
            <a:t> Extraction</a:t>
          </a:r>
          <a:endParaRPr lang="en-US" sz="1200" b="1" kern="1200" dirty="0"/>
        </a:p>
      </dsp:txBody>
      <dsp:txXfrm>
        <a:off x="1375660" y="1606473"/>
        <a:ext cx="962509" cy="481204"/>
      </dsp:txXfrm>
    </dsp:sp>
    <dsp:sp modelId="{439255D1-80B8-4260-B1C1-795B8102FB08}">
      <dsp:nvSpPr>
        <dsp:cNvPr id="0" name=""/>
        <dsp:cNvSpPr/>
      </dsp:nvSpPr>
      <dsp:spPr>
        <a:xfrm>
          <a:off x="515710" y="1973323"/>
          <a:ext cx="1724751" cy="172492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211B4-68F1-423D-BEA4-6A1A04FDE8ED}">
      <dsp:nvSpPr>
        <dsp:cNvPr id="0" name=""/>
        <dsp:cNvSpPr/>
      </dsp:nvSpPr>
      <dsp:spPr>
        <a:xfrm>
          <a:off x="832745" y="2599530"/>
          <a:ext cx="1086153" cy="481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</a:t>
          </a:r>
          <a:r>
            <a:rPr lang="en-GB" sz="1200" b="1" kern="1200" dirty="0" smtClean="0">
              <a:latin typeface="Airal"/>
            </a:rPr>
            <a:t>Distributional</a:t>
          </a:r>
          <a:r>
            <a:rPr lang="en-GB" sz="1200" b="1" kern="1200" dirty="0" smtClean="0"/>
            <a:t> Modelling</a:t>
          </a:r>
          <a:endParaRPr lang="en-US" sz="1200" b="1" kern="1200" dirty="0"/>
        </a:p>
      </dsp:txBody>
      <dsp:txXfrm>
        <a:off x="832745" y="2599530"/>
        <a:ext cx="1086153" cy="481204"/>
      </dsp:txXfrm>
    </dsp:sp>
    <dsp:sp modelId="{A9FB8234-C12B-4BF6-A0DE-581332929C75}">
      <dsp:nvSpPr>
        <dsp:cNvPr id="0" name=""/>
        <dsp:cNvSpPr/>
      </dsp:nvSpPr>
      <dsp:spPr>
        <a:xfrm>
          <a:off x="994862" y="2968210"/>
          <a:ext cx="1724751" cy="172492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A844F-2394-489C-8FD0-C88A18C57EF3}">
      <dsp:nvSpPr>
        <dsp:cNvPr id="0" name=""/>
        <dsp:cNvSpPr/>
      </dsp:nvSpPr>
      <dsp:spPr>
        <a:xfrm>
          <a:off x="1375660" y="3592587"/>
          <a:ext cx="962509" cy="481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Fitting Mixture Model</a:t>
          </a:r>
          <a:endParaRPr lang="en-US" sz="1200" b="1" kern="1200" dirty="0"/>
        </a:p>
      </dsp:txBody>
      <dsp:txXfrm>
        <a:off x="1375660" y="3592587"/>
        <a:ext cx="962509" cy="481204"/>
      </dsp:txXfrm>
    </dsp:sp>
    <dsp:sp modelId="{F756996F-F41C-44E7-9AA9-95652EC0C1D5}">
      <dsp:nvSpPr>
        <dsp:cNvPr id="0" name=""/>
        <dsp:cNvSpPr/>
      </dsp:nvSpPr>
      <dsp:spPr>
        <a:xfrm>
          <a:off x="638653" y="4073792"/>
          <a:ext cx="1481778" cy="148249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72AA-DD90-4B65-9FD4-E1C62E35ECD2}">
      <dsp:nvSpPr>
        <dsp:cNvPr id="0" name=""/>
        <dsp:cNvSpPr/>
      </dsp:nvSpPr>
      <dsp:spPr>
        <a:xfrm>
          <a:off x="894567" y="4585644"/>
          <a:ext cx="962509" cy="481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latin typeface="Airal"/>
            </a:rPr>
            <a:t>Analytics</a:t>
          </a:r>
          <a:r>
            <a:rPr lang="en-GB" sz="1200" b="1" kern="1200" dirty="0" smtClean="0"/>
            <a:t> and Prediction</a:t>
          </a:r>
          <a:endParaRPr lang="en-US" sz="1200" b="1" kern="1200" dirty="0"/>
        </a:p>
      </dsp:txBody>
      <dsp:txXfrm>
        <a:off x="894567" y="4585644"/>
        <a:ext cx="962509" cy="481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2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Enter Title Here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679246" y="2883244"/>
            <a:ext cx="5583700" cy="28401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34856" y="2294791"/>
            <a:ext cx="4654706" cy="342814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679246" y="2294791"/>
            <a:ext cx="5583700" cy="4566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Enter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8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2402-11CB-48E9-B2A8-3DD8F13E9CB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144036" y="1143086"/>
            <a:ext cx="7381610" cy="3151626"/>
            <a:chOff x="2144036" y="1143086"/>
            <a:chExt cx="7381610" cy="3151626"/>
          </a:xfrm>
        </p:grpSpPr>
        <p:sp>
          <p:nvSpPr>
            <p:cNvPr id="60" name="Right Arrow 59"/>
            <p:cNvSpPr/>
            <p:nvPr/>
          </p:nvSpPr>
          <p:spPr>
            <a:xfrm>
              <a:off x="3116652" y="1165608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2144036" y="1597656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3620708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4460247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5299786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May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6139325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Jun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6981419" y="1150775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Jul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7820958" y="1143086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Aug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2144036" y="192169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4990109" y="1921692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6395857" y="1921692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28426" y="1921692"/>
              <a:ext cx="1069014" cy="216024"/>
              <a:chOff x="6379518" y="2096852"/>
              <a:chExt cx="1069014" cy="216024"/>
            </a:xfrm>
          </p:grpSpPr>
          <p:sp>
            <p:nvSpPr>
              <p:cNvPr id="84" name="Content Placeholder 2"/>
              <p:cNvSpPr txBox="1">
                <a:spLocks/>
              </p:cNvSpPr>
              <p:nvPr/>
            </p:nvSpPr>
            <p:spPr>
              <a:xfrm>
                <a:off x="637951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0662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3980748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4813153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5646071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478640" y="1588457"/>
              <a:ext cx="1059489" cy="216024"/>
              <a:chOff x="5290068" y="2096852"/>
              <a:chExt cx="1059489" cy="216024"/>
            </a:xfrm>
          </p:grpSpPr>
          <p:sp>
            <p:nvSpPr>
              <p:cNvPr id="82" name="Content Placeholder 2"/>
              <p:cNvSpPr txBox="1">
                <a:spLocks/>
              </p:cNvSpPr>
              <p:nvPr/>
            </p:nvSpPr>
            <p:spPr>
              <a:xfrm>
                <a:off x="529006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144036" y="224572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3471685" y="224572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304254" y="2245728"/>
              <a:ext cx="1059489" cy="216024"/>
              <a:chOff x="2262388" y="2096852"/>
              <a:chExt cx="1059489" cy="216024"/>
            </a:xfrm>
          </p:grpSpPr>
          <p:sp>
            <p:nvSpPr>
              <p:cNvPr id="80" name="Content Placeholder 2"/>
              <p:cNvSpPr txBox="1">
                <a:spLocks/>
              </p:cNvSpPr>
              <p:nvPr/>
            </p:nvSpPr>
            <p:spPr>
              <a:xfrm>
                <a:off x="226238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400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9" name="Content Placeholder 2"/>
            <p:cNvSpPr txBox="1">
              <a:spLocks/>
            </p:cNvSpPr>
            <p:nvPr/>
          </p:nvSpPr>
          <p:spPr>
            <a:xfrm>
              <a:off x="8199799" y="1510937"/>
              <a:ext cx="1325847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Calendar month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3116652" y="2998568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2144036" y="3430616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ontent Placeholder 2"/>
            <p:cNvSpPr txBox="1">
              <a:spLocks/>
            </p:cNvSpPr>
            <p:nvPr/>
          </p:nvSpPr>
          <p:spPr>
            <a:xfrm>
              <a:off x="3620708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4460247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5299786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Content Placeholder 2"/>
            <p:cNvSpPr txBox="1">
              <a:spLocks/>
            </p:cNvSpPr>
            <p:nvPr/>
          </p:nvSpPr>
          <p:spPr>
            <a:xfrm>
              <a:off x="6139325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ontent Placeholder 2"/>
            <p:cNvSpPr txBox="1">
              <a:spLocks/>
            </p:cNvSpPr>
            <p:nvPr/>
          </p:nvSpPr>
          <p:spPr>
            <a:xfrm>
              <a:off x="6981419" y="2983735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ontent Placeholder 2"/>
            <p:cNvSpPr txBox="1">
              <a:spLocks/>
            </p:cNvSpPr>
            <p:nvPr/>
          </p:nvSpPr>
          <p:spPr>
            <a:xfrm>
              <a:off x="7820958" y="2976046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2144036" y="375465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Content Placeholder 2"/>
            <p:cNvSpPr txBox="1">
              <a:spLocks/>
            </p:cNvSpPr>
            <p:nvPr/>
          </p:nvSpPr>
          <p:spPr>
            <a:xfrm>
              <a:off x="3121360" y="37684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Content Placeholder 2"/>
            <p:cNvSpPr txBox="1">
              <a:spLocks/>
            </p:cNvSpPr>
            <p:nvPr/>
          </p:nvSpPr>
          <p:spPr>
            <a:xfrm>
              <a:off x="3949057" y="376849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782325" y="3768235"/>
              <a:ext cx="1051869" cy="216024"/>
              <a:chOff x="5297688" y="2096852"/>
              <a:chExt cx="1051869" cy="216024"/>
            </a:xfrm>
          </p:grpSpPr>
          <p:sp>
            <p:nvSpPr>
              <p:cNvPr id="111" name="Content Placeholder 2"/>
              <p:cNvSpPr txBox="1">
                <a:spLocks/>
              </p:cNvSpPr>
              <p:nvPr/>
            </p:nvSpPr>
            <p:spPr>
              <a:xfrm>
                <a:off x="529768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99" name="Content Placeholder 2"/>
            <p:cNvSpPr txBox="1">
              <a:spLocks/>
            </p:cNvSpPr>
            <p:nvPr/>
          </p:nvSpPr>
          <p:spPr>
            <a:xfrm>
              <a:off x="3116652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Content Placeholder 2"/>
            <p:cNvSpPr txBox="1">
              <a:spLocks/>
            </p:cNvSpPr>
            <p:nvPr/>
          </p:nvSpPr>
          <p:spPr>
            <a:xfrm>
              <a:off x="3949057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4781975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614544" y="3439815"/>
              <a:ext cx="1059489" cy="216024"/>
              <a:chOff x="5290068" y="2096852"/>
              <a:chExt cx="1059489" cy="216024"/>
            </a:xfrm>
          </p:grpSpPr>
          <p:sp>
            <p:nvSpPr>
              <p:cNvPr id="109" name="Content Placeholder 2"/>
              <p:cNvSpPr txBox="1">
                <a:spLocks/>
              </p:cNvSpPr>
              <p:nvPr/>
            </p:nvSpPr>
            <p:spPr>
              <a:xfrm>
                <a:off x="529006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103" name="Content Placeholder 2"/>
            <p:cNvSpPr txBox="1">
              <a:spLocks/>
            </p:cNvSpPr>
            <p:nvPr/>
          </p:nvSpPr>
          <p:spPr>
            <a:xfrm>
              <a:off x="2144036" y="407868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3116652" y="407868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947316" y="4078688"/>
              <a:ext cx="1061394" cy="216024"/>
              <a:chOff x="5288163" y="2096852"/>
              <a:chExt cx="1061394" cy="216024"/>
            </a:xfrm>
          </p:grpSpPr>
          <p:sp>
            <p:nvSpPr>
              <p:cNvPr id="107" name="Content Placeholder 2"/>
              <p:cNvSpPr txBox="1">
                <a:spLocks/>
              </p:cNvSpPr>
              <p:nvPr/>
            </p:nvSpPr>
            <p:spPr>
              <a:xfrm>
                <a:off x="528816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180998" y="3350919"/>
              <a:ext cx="1325847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month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ight Arrow 112"/>
            <p:cNvSpPr/>
            <p:nvPr/>
          </p:nvSpPr>
          <p:spPr>
            <a:xfrm rot="5400000">
              <a:off x="5623548" y="2270458"/>
              <a:ext cx="387098" cy="906709"/>
            </a:xfrm>
            <a:prstGeom prst="rightArrow">
              <a:avLst/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579" y="1918195"/>
              <a:ext cx="207870" cy="207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1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3409051" y="240793"/>
            <a:ext cx="4271766" cy="1931076"/>
            <a:chOff x="2101459" y="1584961"/>
            <a:chExt cx="4271766" cy="1931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3427307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07" y="1584961"/>
                  <a:ext cx="460587" cy="4538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438965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965" y="2819709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2194006" y="2487168"/>
              <a:ext cx="412754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127813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813" y="2819709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3750117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117" y="2819709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2101461" y="1658718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2101459" y="2893466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3" idx="0"/>
              <a:endCxn id="4" idx="4"/>
            </p:cNvCxnSpPr>
            <p:nvPr/>
          </p:nvCxnSpPr>
          <p:spPr>
            <a:xfrm flipH="1" flipV="1">
              <a:off x="3657601" y="2038773"/>
              <a:ext cx="322810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085398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398" y="1584961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4743489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489" y="1584961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5401580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580" y="1584961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3" idx="0"/>
              <a:endCxn id="28" idx="4"/>
            </p:cNvCxnSpPr>
            <p:nvPr/>
          </p:nvCxnSpPr>
          <p:spPr>
            <a:xfrm flipV="1">
              <a:off x="3980411" y="2038773"/>
              <a:ext cx="335281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0"/>
              <a:endCxn id="30" idx="4"/>
            </p:cNvCxnSpPr>
            <p:nvPr/>
          </p:nvCxnSpPr>
          <p:spPr>
            <a:xfrm flipV="1">
              <a:off x="3980411" y="2038773"/>
              <a:ext cx="1651463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0"/>
              <a:endCxn id="4" idx="4"/>
            </p:cNvCxnSpPr>
            <p:nvPr/>
          </p:nvCxnSpPr>
          <p:spPr>
            <a:xfrm flipH="1" flipV="1">
              <a:off x="3657601" y="2038773"/>
              <a:ext cx="1011658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0"/>
              <a:endCxn id="28" idx="4"/>
            </p:cNvCxnSpPr>
            <p:nvPr/>
          </p:nvCxnSpPr>
          <p:spPr>
            <a:xfrm flipH="1" flipV="1">
              <a:off x="4315692" y="2038773"/>
              <a:ext cx="353567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0"/>
              <a:endCxn id="29" idx="4"/>
            </p:cNvCxnSpPr>
            <p:nvPr/>
          </p:nvCxnSpPr>
          <p:spPr>
            <a:xfrm flipV="1">
              <a:off x="4669259" y="2038773"/>
              <a:ext cx="304524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0"/>
              <a:endCxn id="4" idx="4"/>
            </p:cNvCxnSpPr>
            <p:nvPr/>
          </p:nvCxnSpPr>
          <p:spPr>
            <a:xfrm flipH="1" flipV="1">
              <a:off x="3657601" y="2038773"/>
              <a:ext cx="1700506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2" idx="0"/>
              <a:endCxn id="30" idx="4"/>
            </p:cNvCxnSpPr>
            <p:nvPr/>
          </p:nvCxnSpPr>
          <p:spPr>
            <a:xfrm flipV="1">
              <a:off x="5358107" y="2038773"/>
              <a:ext cx="273767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5204076" y="2242463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20525016" flipH="1" flipV="1">
              <a:off x="4166562" y="316083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9783246" flipH="1" flipV="1">
              <a:off x="4160872" y="2819190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20525016" flipH="1" flipV="1">
              <a:off x="4855962" y="316650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588857">
              <a:off x="5313315" y="3031002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5129880">
              <a:off x="3553644" y="3031003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352800" y="2583546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5556609" y="3242461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694106" y="1163062"/>
            <a:ext cx="7550233" cy="3503808"/>
            <a:chOff x="1694106" y="1163062"/>
            <a:chExt cx="7550233" cy="3503808"/>
          </a:xfrm>
        </p:grpSpPr>
        <p:grpSp>
          <p:nvGrpSpPr>
            <p:cNvPr id="4" name="Group 3"/>
            <p:cNvGrpSpPr/>
            <p:nvPr/>
          </p:nvGrpSpPr>
          <p:grpSpPr>
            <a:xfrm>
              <a:off x="1694106" y="1163062"/>
              <a:ext cx="4820387" cy="1522669"/>
              <a:chOff x="426027" y="2293123"/>
              <a:chExt cx="4820387" cy="1522669"/>
            </a:xfrm>
          </p:grpSpPr>
          <p:sp>
            <p:nvSpPr>
              <p:cNvPr id="5" name="Right Arrow 4"/>
              <p:cNvSpPr/>
              <p:nvPr/>
            </p:nvSpPr>
            <p:spPr>
              <a:xfrm>
                <a:off x="2332609" y="2877559"/>
                <a:ext cx="1859829" cy="36004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iral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233429" y="2490074"/>
                <a:ext cx="1135013" cy="1135013"/>
                <a:chOff x="-392790" y="2035195"/>
                <a:chExt cx="1135013" cy="1135013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92790" y="2035195"/>
                  <a:ext cx="1135013" cy="1135013"/>
                </a:xfrm>
                <a:prstGeom prst="rect">
                  <a:avLst/>
                </a:prstGeom>
              </p:spPr>
            </p:pic>
            <p:sp>
              <p:nvSpPr>
                <p:cNvPr id="13" name="Content Placeholder 2"/>
                <p:cNvSpPr txBox="1">
                  <a:spLocks/>
                </p:cNvSpPr>
                <p:nvPr/>
              </p:nvSpPr>
              <p:spPr>
                <a:xfrm>
                  <a:off x="-392790" y="2047812"/>
                  <a:ext cx="1099178" cy="366973"/>
                </a:xfrm>
                <a:prstGeom prst="rect">
                  <a:avLst/>
                </a:prstGeom>
                <a:noFill/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Train Database</a:t>
                  </a:r>
                  <a:endParaRPr lang="en-GB" sz="1100" dirty="0" smtClean="0">
                    <a:latin typeface="Airal"/>
                  </a:endParaRPr>
                </a:p>
              </p:txBody>
            </p:sp>
          </p:grp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550079" y="2618030"/>
                <a:ext cx="1251529" cy="8728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100" b="1" dirty="0" smtClean="0">
                    <a:latin typeface="Airal"/>
                  </a:rPr>
                  <a:t>Model Pipeline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147236" y="2449777"/>
                <a:ext cx="1099178" cy="1145126"/>
                <a:chOff x="3804333" y="1971791"/>
                <a:chExt cx="1099178" cy="114512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7168" y="2285237"/>
                  <a:ext cx="830008" cy="831680"/>
                </a:xfrm>
                <a:prstGeom prst="rect">
                  <a:avLst/>
                </a:prstGeom>
              </p:spPr>
            </p:pic>
            <p:sp>
              <p:nvSpPr>
                <p:cNvPr id="11" name="Content Placeholder 2"/>
                <p:cNvSpPr txBox="1">
                  <a:spLocks/>
                </p:cNvSpPr>
                <p:nvPr/>
              </p:nvSpPr>
              <p:spPr>
                <a:xfrm>
                  <a:off x="3804333" y="1971791"/>
                  <a:ext cx="1099178" cy="366973"/>
                </a:xfrm>
                <a:prstGeom prst="rect">
                  <a:avLst/>
                </a:prstGeom>
                <a:noFill/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Model</a:t>
                  </a:r>
                  <a:endParaRPr lang="en-GB" sz="1100" dirty="0" smtClean="0">
                    <a:latin typeface="Airal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426027" y="2293123"/>
                <a:ext cx="4820387" cy="1522669"/>
              </a:xfrm>
              <a:prstGeom prst="rect">
                <a:avLst/>
              </a:prstGeom>
              <a:noFill/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Step I:</a:t>
                </a:r>
              </a:p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Train</a:t>
                </a:r>
                <a:endParaRPr lang="en-US" sz="1300" b="1" dirty="0">
                  <a:solidFill>
                    <a:schemeClr val="tx1"/>
                  </a:solidFill>
                  <a:latin typeface="Air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94106" y="3052952"/>
              <a:ext cx="4820387" cy="1613918"/>
              <a:chOff x="426027" y="4183013"/>
              <a:chExt cx="4820387" cy="1613918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2574542" y="4848781"/>
                <a:ext cx="1617896" cy="36004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iral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193235" y="4334215"/>
                <a:ext cx="1318921" cy="1324031"/>
                <a:chOff x="923558" y="3424614"/>
                <a:chExt cx="1318921" cy="1324031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396" y="3720142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6809" y="3583192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446" y="4119200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9859" y="3976026"/>
                  <a:ext cx="273899" cy="27389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746" y="4146441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923558" y="3424614"/>
                  <a:ext cx="1318921" cy="1324031"/>
                </a:xfrm>
                <a:prstGeom prst="ellipse">
                  <a:avLst/>
                </a:prstGeom>
                <a:noFill/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iral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728880" y="4334215"/>
                <a:ext cx="1099178" cy="1145126"/>
                <a:chOff x="4322033" y="1929438"/>
                <a:chExt cx="1099178" cy="1145126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4868" y="2242884"/>
                  <a:ext cx="830008" cy="831680"/>
                </a:xfrm>
                <a:prstGeom prst="rect">
                  <a:avLst/>
                </a:prstGeom>
              </p:spPr>
            </p:pic>
            <p:sp>
              <p:nvSpPr>
                <p:cNvPr id="35" name="Content Placeholder 2"/>
                <p:cNvSpPr txBox="1">
                  <a:spLocks/>
                </p:cNvSpPr>
                <p:nvPr/>
              </p:nvSpPr>
              <p:spPr>
                <a:xfrm>
                  <a:off x="4322033" y="1929438"/>
                  <a:ext cx="1099178" cy="366973"/>
                </a:xfrm>
                <a:prstGeom prst="rect">
                  <a:avLst/>
                </a:prstGeom>
                <a:noFill/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Model</a:t>
                  </a:r>
                  <a:endParaRPr lang="en-GB" sz="1100" dirty="0" smtClean="0">
                    <a:latin typeface="Airal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209849" y="4218894"/>
                <a:ext cx="972469" cy="273899"/>
                <a:chOff x="3785201" y="3763969"/>
                <a:chExt cx="972469" cy="273899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33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2%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219234" y="4527548"/>
                <a:ext cx="972469" cy="273899"/>
                <a:chOff x="3785201" y="3763969"/>
                <a:chExt cx="972469" cy="273899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31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11%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215087" y="4839432"/>
                <a:ext cx="972469" cy="273899"/>
                <a:chOff x="3785201" y="3763969"/>
                <a:chExt cx="972469" cy="273899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29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19%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209849" y="5182198"/>
                <a:ext cx="972469" cy="273899"/>
                <a:chOff x="3785201" y="3763969"/>
                <a:chExt cx="972469" cy="273899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38%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219234" y="5523032"/>
                <a:ext cx="972469" cy="273899"/>
                <a:chOff x="3785201" y="3763969"/>
                <a:chExt cx="972469" cy="273899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5201" y="3763969"/>
                  <a:ext cx="273899" cy="273899"/>
                </a:xfrm>
                <a:prstGeom prst="rect">
                  <a:avLst/>
                </a:prstGeom>
              </p:spPr>
            </p:pic>
            <p:sp>
              <p:nvSpPr>
                <p:cNvPr id="25" name="Content Placeholder 2"/>
                <p:cNvSpPr txBox="1">
                  <a:spLocks/>
                </p:cNvSpPr>
                <p:nvPr/>
              </p:nvSpPr>
              <p:spPr>
                <a:xfrm>
                  <a:off x="4183810" y="3800722"/>
                  <a:ext cx="573860" cy="2108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txBody>
                <a:bodyPr anchor="ctr"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itchFamily="34" charset="0"/>
                    <a:buNone/>
                  </a:pPr>
                  <a:r>
                    <a:rPr lang="en-GB" sz="1100" b="1" dirty="0" smtClean="0">
                      <a:latin typeface="Airal"/>
                    </a:rPr>
                    <a:t>67%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426027" y="4183013"/>
                <a:ext cx="4820387" cy="1613918"/>
              </a:xfrm>
              <a:prstGeom prst="rect">
                <a:avLst/>
              </a:prstGeom>
              <a:noFill/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Step II:</a:t>
                </a:r>
              </a:p>
              <a:p>
                <a:r>
                  <a:rPr lang="en-GB" sz="1300" b="1" dirty="0" smtClean="0">
                    <a:solidFill>
                      <a:schemeClr val="tx1"/>
                    </a:solidFill>
                    <a:latin typeface="Airal"/>
                  </a:rPr>
                  <a:t>Predict</a:t>
                </a:r>
                <a:endParaRPr lang="en-US" sz="1300" b="1" dirty="0">
                  <a:solidFill>
                    <a:schemeClr val="tx1"/>
                  </a:solidFill>
                  <a:latin typeface="Airal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599220" y="3052952"/>
              <a:ext cx="2645119" cy="1613918"/>
              <a:chOff x="7021909" y="4183013"/>
              <a:chExt cx="3859121" cy="1613918"/>
            </a:xfrm>
          </p:grpSpPr>
          <p:sp>
            <p:nvSpPr>
              <p:cNvPr id="43" name="Right Arrow 42"/>
              <p:cNvSpPr/>
              <p:nvPr/>
            </p:nvSpPr>
            <p:spPr>
              <a:xfrm>
                <a:off x="7021909" y="4856301"/>
                <a:ext cx="1661638" cy="36004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iral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>
              <a:xfrm>
                <a:off x="7330569" y="4592374"/>
                <a:ext cx="950784" cy="8728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100" b="1" dirty="0" smtClean="0">
                    <a:latin typeface="Airal"/>
                  </a:rPr>
                  <a:t>CRM Team</a:t>
                </a:r>
              </a:p>
            </p:txBody>
          </p:sp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8731353" y="4183013"/>
                <a:ext cx="2149677" cy="161391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txBody>
              <a:bodyPr anchor="t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100" b="1" dirty="0" smtClean="0">
                    <a:latin typeface="Airal"/>
                  </a:rPr>
                  <a:t>Customised retention strategies: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GB" sz="1100" b="1" dirty="0">
                  <a:latin typeface="Airal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100" dirty="0" smtClean="0">
                    <a:latin typeface="Airal"/>
                  </a:rPr>
                  <a:t>Discount offers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GB" sz="1100" dirty="0" smtClean="0">
                  <a:latin typeface="Airal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100" dirty="0" smtClean="0">
                    <a:latin typeface="Airal"/>
                  </a:rPr>
                  <a:t>Reminder of engagement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80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55599" y="408780"/>
            <a:ext cx="3904614" cy="6538384"/>
            <a:chOff x="3155599" y="408780"/>
            <a:chExt cx="3904614" cy="6538384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384861" y="1022929"/>
              <a:ext cx="2229680" cy="50345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t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latin typeface="Airal"/>
                </a:rPr>
                <a:t>Pipeline</a:t>
              </a:r>
            </a:p>
          </p:txBody>
        </p:sp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437383055"/>
                </p:ext>
              </p:extLst>
            </p:nvPr>
          </p:nvGraphicFramePr>
          <p:xfrm>
            <a:off x="3824888" y="408780"/>
            <a:ext cx="3235325" cy="6538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3155599" y="1575288"/>
              <a:ext cx="1135013" cy="1135013"/>
              <a:chOff x="55783" y="2035195"/>
              <a:chExt cx="1135013" cy="1135013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83" y="2035195"/>
                <a:ext cx="1135013" cy="1135013"/>
              </a:xfrm>
              <a:prstGeom prst="rect">
                <a:avLst/>
              </a:prstGeom>
            </p:spPr>
          </p:pic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55783" y="2047812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>
                    <a:latin typeface="Airal"/>
                  </a:rPr>
                  <a:t>Whizz Database</a:t>
                </a:r>
                <a:endParaRPr lang="en-GB" sz="1300" dirty="0" smtClean="0">
                  <a:latin typeface="Airal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>
              <a:off x="4290612" y="2003283"/>
              <a:ext cx="595808" cy="381819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Air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7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81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Airal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Victor</dc:creator>
  <cp:lastModifiedBy>Wang Victor</cp:lastModifiedBy>
  <cp:revision>36</cp:revision>
  <dcterms:created xsi:type="dcterms:W3CDTF">2018-06-14T13:47:30Z</dcterms:created>
  <dcterms:modified xsi:type="dcterms:W3CDTF">2018-06-20T18:21:36Z</dcterms:modified>
</cp:coreProperties>
</file>