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72" r:id="rId6"/>
    <p:sldId id="274" r:id="rId7"/>
    <p:sldId id="275" r:id="rId8"/>
    <p:sldId id="276" r:id="rId9"/>
    <p:sldId id="278" r:id="rId10"/>
    <p:sldId id="279" r:id="rId11"/>
    <p:sldId id="280" r:id="rId12"/>
    <p:sldId id="277" r:id="rId13"/>
    <p:sldId id="281"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83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4" autoAdjust="0"/>
    <p:restoredTop sz="67463" autoAdjust="0"/>
  </p:normalViewPr>
  <p:slideViewPr>
    <p:cSldViewPr snapToGrid="0">
      <p:cViewPr varScale="1">
        <p:scale>
          <a:sx n="164" d="100"/>
          <a:sy n="164" d="100"/>
        </p:scale>
        <p:origin x="892" y="8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11/30/2019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11/30/2019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11/30/2019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ECF21A4-E71B-4D3A-AF45-E989C23A7BB1}" type="datetimeFigureOut">
              <a:rPr lang="en-US" smtClean="0"/>
              <a:t>11/30/2019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sv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019119" y="4357769"/>
            <a:ext cx="4206917" cy="1181363"/>
          </a:xfrm>
        </p:spPr>
        <p:txBody>
          <a:bodyPr anchor="t">
            <a:normAutofit/>
          </a:bodyPr>
          <a:lstStyle/>
          <a:p>
            <a:pPr algn="l"/>
            <a:r>
              <a:rPr lang="en-US" sz="3600">
                <a:latin typeface="Franklin Gothic Book" panose="020B0503020102020204" pitchFamily="34" charset="0"/>
                <a:cs typeface="Segoe UI" panose="020B0502040204020203" pitchFamily="34" charset="0"/>
              </a:rPr>
              <a:t>TDSB Education app</a:t>
            </a:r>
            <a:endParaRPr lang="en-US" sz="36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019119" y="3843541"/>
            <a:ext cx="4206914" cy="514228"/>
          </a:xfrm>
        </p:spPr>
        <p:txBody>
          <a:bodyPr anchor="b">
            <a:normAutofit/>
          </a:bodyPr>
          <a:lstStyle/>
          <a:p>
            <a:pPr algn="l"/>
            <a:r>
              <a:rPr lang="en-US" sz="1500">
                <a:latin typeface="Franklin Gothic Book" panose="020B0503020102020204" pitchFamily="34" charset="0"/>
              </a:rPr>
              <a:t>By: Arian, Brandon, Josh, Michael, Nikita, Robert, and Victor</a:t>
            </a:r>
            <a:endParaRPr lang="en-US" sz="1500" dirty="0">
              <a:latin typeface="Franklin Gothic Book" panose="020B0503020102020204" pitchFamily="34" charset="0"/>
            </a:endParaRPr>
          </a:p>
        </p:txBody>
      </p:sp>
      <p:sp>
        <p:nvSpPr>
          <p:cNvPr id="48" name="Freeform: Shape 47">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876" y="0"/>
            <a:ext cx="3182112" cy="1840619"/>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sp>
        <p:nvSpPr>
          <p:cNvPr id="50" name="Freeform: Shape 49">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20" y="3249"/>
            <a:ext cx="2935224" cy="1713926"/>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328" y="126679"/>
            <a:ext cx="1227209" cy="1227209"/>
          </a:xfrm>
          <a:prstGeom prst="rect">
            <a:avLst/>
          </a:prstGeom>
        </p:spPr>
      </p:pic>
      <p:sp>
        <p:nvSpPr>
          <p:cNvPr id="52" name="Freeform: Shape 51">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0" y="2725706"/>
            <a:ext cx="3281479" cy="4165480"/>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sp>
        <p:nvSpPr>
          <p:cNvPr id="54" name="Freeform: Shape 53">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1" y="2871815"/>
            <a:ext cx="3135370" cy="4019370"/>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5799" y="957642"/>
            <a:ext cx="2748123" cy="2748123"/>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7565" y="1097586"/>
            <a:ext cx="2463834" cy="24638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1424" y="1"/>
            <a:ext cx="2579574" cy="2838868"/>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dirty="0">
              <a:solidFill>
                <a:prstClr val="white"/>
              </a:solidFill>
              <a:latin typeface="Calibri" panose="020F0502020204030204"/>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6070" y="0"/>
            <a:ext cx="2454929" cy="2714224"/>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935" y="4103129"/>
            <a:ext cx="2282399" cy="2282399"/>
          </a:xfrm>
          <a:prstGeom prst="rect">
            <a:avLst/>
          </a:prstGeom>
        </p:spPr>
      </p:pic>
      <p:pic>
        <p:nvPicPr>
          <p:cNvPr id="24" name="Picture 23" descr="A close up of a logo&#10;&#10;Description automatically generated">
            <a:extLst>
              <a:ext uri="{FF2B5EF4-FFF2-40B4-BE49-F238E27FC236}">
                <a16:creationId xmlns:a16="http://schemas.microsoft.com/office/drawing/2014/main" id="{AE71724E-8D79-43C3-ABF7-D6E864978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6975" y="1318868"/>
            <a:ext cx="2106572" cy="1931024"/>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96868" y="101268"/>
            <a:ext cx="1670168" cy="1670168"/>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Individual Contributions</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endParaRPr lang="en-CA" dirty="0"/>
          </a:p>
        </p:txBody>
      </p:sp>
    </p:spTree>
    <p:extLst>
      <p:ext uri="{BB962C8B-B14F-4D97-AF65-F5344CB8AC3E}">
        <p14:creationId xmlns:p14="http://schemas.microsoft.com/office/powerpoint/2010/main" val="332328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0031" y="1594023"/>
            <a:ext cx="1994604" cy="1994604"/>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6957" y="1215562"/>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3265" y="1215562"/>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92646" y="1594025"/>
            <a:ext cx="1986278" cy="1986278"/>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9572" y="1215562"/>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18952" y="1610758"/>
            <a:ext cx="1986279" cy="1986279"/>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2" y="4332410"/>
            <a:ext cx="8579095" cy="138319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95653" y="4424731"/>
            <a:ext cx="8354891" cy="697835"/>
          </a:xfrm>
        </p:spPr>
        <p:txBody>
          <a:bodyPr>
            <a:normAutofit/>
          </a:bodyPr>
          <a:lstStyle/>
          <a:p>
            <a:r>
              <a:rPr lang="en-US" sz="405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5161268"/>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004522" y="5219024"/>
            <a:ext cx="6858000" cy="315001"/>
          </a:xfrm>
        </p:spPr>
        <p:txBody>
          <a:bodyPr>
            <a:normAutofit/>
          </a:bodyPr>
          <a:lstStyle/>
          <a:p>
            <a:endParaRPr lang="en-US" sz="1500" dirty="0">
              <a:solidFill>
                <a:srgbClr val="E7E6E6"/>
              </a:solidFill>
              <a:latin typeface="Segoe UI" panose="020B0502040204020203" pitchFamily="34" charset="0"/>
              <a:cs typeface="Segoe UI" panose="020B0502040204020203" pitchFamily="34" charset="0"/>
            </a:endParaRPr>
          </a:p>
        </p:txBody>
      </p:sp>
      <p:pic>
        <p:nvPicPr>
          <p:cNvPr id="13" name="Picture 12" descr="A close up of a logo&#10;&#10;Description automatically generated">
            <a:extLst>
              <a:ext uri="{FF2B5EF4-FFF2-40B4-BE49-F238E27FC236}">
                <a16:creationId xmlns:a16="http://schemas.microsoft.com/office/drawing/2014/main" id="{B8A86D7E-FA39-4A10-8E05-C8A4F4A85D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6337" y="1688872"/>
            <a:ext cx="1994604" cy="1830049"/>
          </a:xfrm>
          <a:prstGeom prst="rect">
            <a:avLst/>
          </a:prstGeom>
        </p:spPr>
      </p:pic>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Toronto District School Board</a:t>
            </a:r>
          </a:p>
        </p:txBody>
      </p:sp>
      <p:sp>
        <p:nvSpPr>
          <p:cNvPr id="3" name="Content Placeholder 2">
            <a:extLst>
              <a:ext uri="{FF2B5EF4-FFF2-40B4-BE49-F238E27FC236}">
                <a16:creationId xmlns:a16="http://schemas.microsoft.com/office/drawing/2014/main" id="{8BB476BE-9FA6-4DCA-AE37-EABB2B068F1A}"/>
              </a:ext>
            </a:extLst>
          </p:cNvPr>
          <p:cNvSpPr>
            <a:spLocks noGrp="1"/>
          </p:cNvSpPr>
          <p:nvPr>
            <p:ph idx="1"/>
          </p:nvPr>
        </p:nvSpPr>
        <p:spPr/>
        <p:txBody>
          <a:bodyPr/>
          <a:lstStyle/>
          <a:p>
            <a:r>
              <a:rPr lang="en-CA" dirty="0"/>
              <a:t>Partner is Veronica Broomfield</a:t>
            </a:r>
          </a:p>
          <a:p>
            <a:r>
              <a:rPr lang="en-CA" dirty="0"/>
              <a:t>Goal to replace paper agenda</a:t>
            </a:r>
          </a:p>
        </p:txBody>
      </p:sp>
      <p:pic>
        <p:nvPicPr>
          <p:cNvPr id="7" name="Graphic 6" descr="Pencil">
            <a:extLst>
              <a:ext uri="{FF2B5EF4-FFF2-40B4-BE49-F238E27FC236}">
                <a16:creationId xmlns:a16="http://schemas.microsoft.com/office/drawing/2014/main" id="{E0A56166-72E9-4A8A-988A-B88C87B6CB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9850" y="497322"/>
            <a:ext cx="914400" cy="914400"/>
          </a:xfrm>
          <a:prstGeom prst="rect">
            <a:avLst/>
          </a:prstGeom>
        </p:spPr>
      </p:pic>
    </p:spTree>
    <p:extLst>
      <p:ext uri="{BB962C8B-B14F-4D97-AF65-F5344CB8AC3E}">
        <p14:creationId xmlns:p14="http://schemas.microsoft.com/office/powerpoint/2010/main" val="370219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Users</a:t>
            </a:r>
          </a:p>
        </p:txBody>
      </p:sp>
      <p:sp>
        <p:nvSpPr>
          <p:cNvPr id="3" name="Content Placeholder 2">
            <a:extLst>
              <a:ext uri="{FF2B5EF4-FFF2-40B4-BE49-F238E27FC236}">
                <a16:creationId xmlns:a16="http://schemas.microsoft.com/office/drawing/2014/main" id="{8BB476BE-9FA6-4DCA-AE37-EABB2B068F1A}"/>
              </a:ext>
            </a:extLst>
          </p:cNvPr>
          <p:cNvSpPr>
            <a:spLocks noGrp="1"/>
          </p:cNvSpPr>
          <p:nvPr>
            <p:ph idx="1"/>
          </p:nvPr>
        </p:nvSpPr>
        <p:spPr/>
        <p:txBody>
          <a:bodyPr/>
          <a:lstStyle/>
          <a:p>
            <a:r>
              <a:rPr lang="en-CA" dirty="0"/>
              <a:t>Mainly used for students to set goals</a:t>
            </a:r>
          </a:p>
          <a:p>
            <a:r>
              <a:rPr lang="en-CA" dirty="0"/>
              <a:t>Idea is for them to be independent, little teacher interaction</a:t>
            </a:r>
          </a:p>
        </p:txBody>
      </p:sp>
      <p:pic>
        <p:nvPicPr>
          <p:cNvPr id="6" name="Graphic 5" descr="User">
            <a:extLst>
              <a:ext uri="{FF2B5EF4-FFF2-40B4-BE49-F238E27FC236}">
                <a16:creationId xmlns:a16="http://schemas.microsoft.com/office/drawing/2014/main" id="{39CC345E-D2F8-435A-8063-E32669FD6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4281" y="5477908"/>
            <a:ext cx="1291189" cy="1291189"/>
          </a:xfrm>
          <a:prstGeom prst="rect">
            <a:avLst/>
          </a:prstGeom>
        </p:spPr>
      </p:pic>
    </p:spTree>
    <p:extLst>
      <p:ext uri="{BB962C8B-B14F-4D97-AF65-F5344CB8AC3E}">
        <p14:creationId xmlns:p14="http://schemas.microsoft.com/office/powerpoint/2010/main" val="235653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Demo</a:t>
            </a:r>
          </a:p>
        </p:txBody>
      </p:sp>
      <p:pic>
        <p:nvPicPr>
          <p:cNvPr id="6" name="Content Placeholder 5" descr="Smart Phone">
            <a:extLst>
              <a:ext uri="{FF2B5EF4-FFF2-40B4-BE49-F238E27FC236}">
                <a16:creationId xmlns:a16="http://schemas.microsoft.com/office/drawing/2014/main" id="{A4058F9F-7B08-444F-9F85-F05A56D57A5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6146" y="1596325"/>
            <a:ext cx="4791708" cy="4791708"/>
          </a:xfrm>
        </p:spPr>
      </p:pic>
    </p:spTree>
    <p:extLst>
      <p:ext uri="{BB962C8B-B14F-4D97-AF65-F5344CB8AC3E}">
        <p14:creationId xmlns:p14="http://schemas.microsoft.com/office/powerpoint/2010/main" val="75173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Deployment/Handoff</a:t>
            </a:r>
          </a:p>
        </p:txBody>
      </p:sp>
      <p:pic>
        <p:nvPicPr>
          <p:cNvPr id="8" name="Content Placeholder 7" descr="Open hand">
            <a:extLst>
              <a:ext uri="{FF2B5EF4-FFF2-40B4-BE49-F238E27FC236}">
                <a16:creationId xmlns:a16="http://schemas.microsoft.com/office/drawing/2014/main" id="{1CD472DE-B5FB-4B7A-AA04-7FFD5E55F72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6472" y="4156503"/>
            <a:ext cx="2336369" cy="2336369"/>
          </a:xfrm>
        </p:spPr>
      </p:pic>
      <p:pic>
        <p:nvPicPr>
          <p:cNvPr id="10" name="Graphic 9" descr="Database">
            <a:extLst>
              <a:ext uri="{FF2B5EF4-FFF2-40B4-BE49-F238E27FC236}">
                <a16:creationId xmlns:a16="http://schemas.microsoft.com/office/drawing/2014/main" id="{04D02BE3-5E3E-49F3-9890-918011FAE9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1125" y="4494507"/>
            <a:ext cx="1716437" cy="1716437"/>
          </a:xfrm>
          <a:prstGeom prst="rect">
            <a:avLst/>
          </a:prstGeom>
        </p:spPr>
      </p:pic>
    </p:spTree>
    <p:extLst>
      <p:ext uri="{BB962C8B-B14F-4D97-AF65-F5344CB8AC3E}">
        <p14:creationId xmlns:p14="http://schemas.microsoft.com/office/powerpoint/2010/main" val="281520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Technical Item 1</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r>
              <a:rPr lang="en-CA" dirty="0"/>
              <a:t>Classroom Teacher/Student limitations</a:t>
            </a:r>
          </a:p>
          <a:p>
            <a:pPr lvl="1"/>
            <a:r>
              <a:rPr lang="en-CA" dirty="0"/>
              <a:t>Any student can be a teacher as well</a:t>
            </a:r>
          </a:p>
        </p:txBody>
      </p:sp>
    </p:spTree>
    <p:extLst>
      <p:ext uri="{BB962C8B-B14F-4D97-AF65-F5344CB8AC3E}">
        <p14:creationId xmlns:p14="http://schemas.microsoft.com/office/powerpoint/2010/main" val="63918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Technical Item 2</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endParaRPr lang="en-CA" dirty="0"/>
          </a:p>
        </p:txBody>
      </p:sp>
    </p:spTree>
    <p:extLst>
      <p:ext uri="{BB962C8B-B14F-4D97-AF65-F5344CB8AC3E}">
        <p14:creationId xmlns:p14="http://schemas.microsoft.com/office/powerpoint/2010/main" val="116668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Technical Item 3</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endParaRPr lang="en-CA" dirty="0"/>
          </a:p>
        </p:txBody>
      </p:sp>
    </p:spTree>
    <p:extLst>
      <p:ext uri="{BB962C8B-B14F-4D97-AF65-F5344CB8AC3E}">
        <p14:creationId xmlns:p14="http://schemas.microsoft.com/office/powerpoint/2010/main" val="199333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Team Workflow</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r>
              <a:rPr lang="en-CA" dirty="0"/>
              <a:t>Personal communication: Discord</a:t>
            </a:r>
          </a:p>
          <a:p>
            <a:r>
              <a:rPr lang="en-CA" dirty="0"/>
              <a:t>Organization and task distribution: Trello</a:t>
            </a:r>
          </a:p>
          <a:p>
            <a:r>
              <a:rPr lang="en-CA" dirty="0"/>
              <a:t>Pull requests through GitHub</a:t>
            </a:r>
          </a:p>
        </p:txBody>
      </p:sp>
      <p:pic>
        <p:nvPicPr>
          <p:cNvPr id="7" name="Graphic 6" descr="Cheers">
            <a:extLst>
              <a:ext uri="{FF2B5EF4-FFF2-40B4-BE49-F238E27FC236}">
                <a16:creationId xmlns:a16="http://schemas.microsoft.com/office/drawing/2014/main" id="{0AFD0EC5-7913-4588-9D89-195F127316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0749" y="4765097"/>
            <a:ext cx="1790054" cy="1790054"/>
          </a:xfrm>
          <a:prstGeom prst="rect">
            <a:avLst/>
          </a:prstGeom>
        </p:spPr>
      </p:pic>
      <p:pic>
        <p:nvPicPr>
          <p:cNvPr id="11" name="Graphic 10" descr="Group brainstorm">
            <a:extLst>
              <a:ext uri="{FF2B5EF4-FFF2-40B4-BE49-F238E27FC236}">
                <a16:creationId xmlns:a16="http://schemas.microsoft.com/office/drawing/2014/main" id="{6FE323D0-DCDA-43E3-9D81-CAC9F2C468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94889" y="4427532"/>
            <a:ext cx="2465185" cy="2465185"/>
          </a:xfrm>
          <a:prstGeom prst="rect">
            <a:avLst/>
          </a:prstGeom>
        </p:spPr>
      </p:pic>
      <p:pic>
        <p:nvPicPr>
          <p:cNvPr id="15" name="Picture 14" descr="A picture containing computer&#10;&#10;Description automatically generated">
            <a:extLst>
              <a:ext uri="{FF2B5EF4-FFF2-40B4-BE49-F238E27FC236}">
                <a16:creationId xmlns:a16="http://schemas.microsoft.com/office/drawing/2014/main" id="{ECFBC2A4-6F14-4FC7-AE37-158FC4E007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5175" y="185923"/>
            <a:ext cx="1572235" cy="1572235"/>
          </a:xfrm>
          <a:prstGeom prst="rect">
            <a:avLst/>
          </a:prstGeom>
        </p:spPr>
      </p:pic>
    </p:spTree>
    <p:extLst>
      <p:ext uri="{BB962C8B-B14F-4D97-AF65-F5344CB8AC3E}">
        <p14:creationId xmlns:p14="http://schemas.microsoft.com/office/powerpoint/2010/main" val="1662420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301</Words>
  <Application>Microsoft Office PowerPoint</Application>
  <PresentationFormat>On-screen Show (4:3)</PresentationFormat>
  <Paragraphs>31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Britannic Bold</vt:lpstr>
      <vt:lpstr>Calibri</vt:lpstr>
      <vt:lpstr>Calibri Light</vt:lpstr>
      <vt:lpstr>Franklin Gothic Book</vt:lpstr>
      <vt:lpstr>Segoe UI</vt:lpstr>
      <vt:lpstr>Office Theme</vt:lpstr>
      <vt:lpstr>TDSB Education app</vt:lpstr>
      <vt:lpstr>Toronto District School Board</vt:lpstr>
      <vt:lpstr>Users</vt:lpstr>
      <vt:lpstr>Demo</vt:lpstr>
      <vt:lpstr>Deployment/Handoff</vt:lpstr>
      <vt:lpstr>Technical Item 1</vt:lpstr>
      <vt:lpstr>Technical Item 2</vt:lpstr>
      <vt:lpstr>Technical Item 3</vt:lpstr>
      <vt:lpstr>Team Workflow</vt:lpstr>
      <vt:lpstr>Individual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2019-12-01T03:44:59Z</dcterms:created>
  <dcterms:modified xsi:type="dcterms:W3CDTF">2019-12-01T09:05:04Z</dcterms:modified>
</cp:coreProperties>
</file>