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13" r:id="rId2"/>
  </p:sldMasterIdLst>
  <p:notesMasterIdLst>
    <p:notesMasterId r:id="rId14"/>
  </p:notesMasterIdLst>
  <p:handoutMasterIdLst>
    <p:handoutMasterId r:id="rId15"/>
  </p:handoutMasterIdLst>
  <p:sldIdLst>
    <p:sldId id="319" r:id="rId3"/>
    <p:sldId id="336" r:id="rId4"/>
    <p:sldId id="342" r:id="rId5"/>
    <p:sldId id="343" r:id="rId6"/>
    <p:sldId id="344" r:id="rId7"/>
    <p:sldId id="346" r:id="rId8"/>
    <p:sldId id="347" r:id="rId9"/>
    <p:sldId id="331" r:id="rId10"/>
    <p:sldId id="349" r:id="rId11"/>
    <p:sldId id="348" r:id="rId12"/>
    <p:sldId id="350" r:id="rId13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>
        <p:scale>
          <a:sx n="80" d="100"/>
          <a:sy n="80" d="100"/>
        </p:scale>
        <p:origin x="-10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68F88C59-319B-4332-9A1D-2A62CFCB00D8}" type="datetimeFigureOut">
              <a:rPr lang="es-ES" smtClean="0"/>
              <a:pPr/>
              <a:t>15/06/2014</a:t>
            </a:fld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B16A41B8-7DC3-4DB6-84E4-E105629EAA3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9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9B26CD33-4337-4529-948A-94F6960B2374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00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del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s-ES"/>
            </a:lvl1pPr>
            <a:extLst/>
          </a:lstStyle>
          <a:p>
            <a:r>
              <a:rPr kumimoji="0" lang="es-ES"/>
              <a:t>Haga clic para agregar el título del álbum de fotografías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s-ES"/>
            </a:pPr>
            <a:endParaRPr kumimoji="0" lang="es-ES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la fecha y otros detalles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en 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mi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es-ES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vertical con títul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es-ES" sz="24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1 en vertical y 3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: 3 en horizontal y 2 e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: 3 en vertical y 2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adra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cuadra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5/15/2009</a:t>
            </a:fld>
            <a:endParaRPr kumimoji="0" lang="es-E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s-ES" smtClean="0"/>
              <a:pPr/>
              <a:t>15/06/2014</a:t>
            </a:fld>
            <a:endParaRPr kumimoji="0"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s-ES" smtClean="0"/>
              <a:pPr/>
              <a:t>‹Nº›</a:t>
            </a:fld>
            <a:endParaRPr kumimoji="0"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7A8E74-D902-4831-845D-978398C16166}" type="datetimeFigureOut">
              <a:rPr lang="es-ES" smtClean="0"/>
              <a:t>15/06/2014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38939-69A5-4D3E-9862-B9DC84889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Vertic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del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s-ES"/>
            </a:lvl1pPr>
            <a:extLst/>
          </a:lstStyle>
          <a:p>
            <a:r>
              <a:rPr kumimoji="0" lang="es-ES"/>
              <a:t>Haga clic para agregar el título del álbum de fotografías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la fecha y otros detalles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Vertic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rizontal (pantalla comple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s-ES" i="0"/>
              <a:t>Haga clic en el icono</a:t>
            </a:r>
            <a:r>
              <a:rPr kumimoji="0" lang="es-ES" i="0" baseline="0"/>
              <a:t> para agregar </a:t>
            </a:r>
            <a:r>
              <a:rPr kumimoji="0" lang="es-ES" i="0"/>
              <a:t>una imagen a página completa</a:t>
            </a:r>
            <a:endParaRPr kumimoji="0" lang="es-ES" i="0" baseline="0"/>
          </a:p>
          <a:p>
            <a:pPr marL="0" marR="0" indent="0" algn="ctr">
              <a:buFontTx/>
              <a:buNone/>
            </a:pPr>
            <a:endParaRPr kumimoji="0" lang="es-ES" i="0"/>
          </a:p>
          <a:p>
            <a:pPr algn="ctr">
              <a:buFontTx/>
              <a:buNone/>
            </a:pPr>
            <a:endParaRPr kumimoji="0" lang="es-ES" i="0"/>
          </a:p>
          <a:p>
            <a:pPr algn="ctr">
              <a:buFontTx/>
              <a:buNone/>
            </a:pPr>
            <a:endParaRPr kumimoji="0" lang="es-ES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del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es-ES" baseline="0"/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es-ES" sz="1800"/>
            </a:lvl1pPr>
            <a:extLst/>
          </a:lstStyle>
          <a:p>
            <a:pPr lvl="0"/>
            <a:r>
              <a:rPr kumimoji="0" lang="es-ES"/>
              <a:t>Haga clic para agregar subtítulo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en horizont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mixt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s-ES" sz="1200" smtClean="0">
                <a:solidFill>
                  <a:schemeClr val="tx2"/>
                </a:solidFill>
              </a:rPr>
              <a:pPr/>
              <a:t>15/06/2014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s-ES" sz="1200" smtClean="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1">
                    <a:lumMod val="65000"/>
                  </a:schemeClr>
                </a:solidFill>
              </a:rPr>
              <a:t>M</a:t>
            </a:r>
            <a:r>
              <a:rPr lang="es-ES" dirty="0" err="1" smtClean="0"/>
              <a:t>eta</a:t>
            </a:r>
            <a:r>
              <a:rPr lang="es-ES" dirty="0" err="1" smtClean="0">
                <a:solidFill>
                  <a:schemeClr val="tx1">
                    <a:lumMod val="65000"/>
                  </a:schemeClr>
                </a:solidFill>
              </a:rPr>
              <a:t>A</a:t>
            </a:r>
            <a:r>
              <a:rPr lang="es-ES" dirty="0" err="1" smtClean="0"/>
              <a:t>ndroid</a:t>
            </a:r>
            <a:endParaRPr lang="es-ES" dirty="0"/>
          </a:p>
        </p:txBody>
      </p:sp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Ahuir Domínguez, Víctor</a:t>
            </a:r>
          </a:p>
          <a:p>
            <a:r>
              <a:rPr lang="es-ES" dirty="0" smtClean="0"/>
              <a:t>Soler Marco, David</a:t>
            </a:r>
            <a:endParaRPr lang="es-ES" dirty="0"/>
          </a:p>
          <a:p>
            <a:r>
              <a:rPr lang="es-ES" dirty="0" smtClean="0"/>
              <a:t>De la Cruz ,Miguel</a:t>
            </a:r>
          </a:p>
        </p:txBody>
      </p:sp>
      <p:pic>
        <p:nvPicPr>
          <p:cNvPr id="1026" name="Picture 2" descr="http://www.alliance-rom.com/attachments/android-tool-png.10046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704"/>
            <a:ext cx="4020116" cy="35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/>
              </a:rPr>
              <a:t>Funcionamiento</a:t>
            </a:r>
            <a:endParaRPr lang="es-ES" dirty="0">
              <a:effectLst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7524328" cy="453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>
            <a:stCxn id="14" idx="1"/>
            <a:endCxn id="10" idx="2"/>
          </p:cNvCxnSpPr>
          <p:nvPr/>
        </p:nvCxnSpPr>
        <p:spPr>
          <a:xfrm flipH="1" flipV="1">
            <a:off x="677429" y="2552130"/>
            <a:ext cx="1158267" cy="76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0" y="1628800"/>
            <a:ext cx="135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Código </a:t>
            </a:r>
          </a:p>
          <a:p>
            <a:r>
              <a:rPr lang="es-ES_tradnl" dirty="0" smtClean="0"/>
              <a:t>Generador</a:t>
            </a:r>
          </a:p>
          <a:p>
            <a:r>
              <a:rPr lang="es-ES_tradnl" dirty="0" smtClean="0"/>
              <a:t>XPAND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2996952"/>
            <a:ext cx="86409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1835696" y="3861048"/>
            <a:ext cx="100811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0" y="4293096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Ficheros</a:t>
            </a:r>
          </a:p>
          <a:p>
            <a:r>
              <a:rPr lang="es-ES_tradnl" dirty="0" smtClean="0"/>
              <a:t>resultantes</a:t>
            </a:r>
            <a:endParaRPr lang="es-ES" dirty="0"/>
          </a:p>
        </p:txBody>
      </p:sp>
      <p:cxnSp>
        <p:nvCxnSpPr>
          <p:cNvPr id="20" name="19 Conector recto de flecha"/>
          <p:cNvCxnSpPr>
            <a:stCxn id="16" idx="1"/>
            <a:endCxn id="17" idx="0"/>
          </p:cNvCxnSpPr>
          <p:nvPr/>
        </p:nvCxnSpPr>
        <p:spPr>
          <a:xfrm flipH="1" flipV="1">
            <a:off x="711894" y="4293096"/>
            <a:ext cx="112380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4285" y="2852936"/>
            <a:ext cx="8229600" cy="1249362"/>
          </a:xfrm>
        </p:spPr>
        <p:txBody>
          <a:bodyPr>
            <a:normAutofit/>
          </a:bodyPr>
          <a:lstStyle/>
          <a:p>
            <a:r>
              <a:rPr lang="es-ES" sz="7200" dirty="0" smtClean="0">
                <a:effectLst/>
              </a:rPr>
              <a:t>	GRACIAS</a:t>
            </a:r>
            <a:endParaRPr lang="es-ES" sz="7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5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 b="1824"/>
          <a:stretch>
            <a:fillRect/>
          </a:stretch>
        </p:blipFill>
        <p:spPr bwMode="auto">
          <a:xfrm>
            <a:off x="2915816" y="1340768"/>
            <a:ext cx="52565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endParaRPr kumimoji="0" lang="es-E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59632" y="90872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Generar una aplicación </a:t>
            </a:r>
            <a:r>
              <a:rPr lang="es-ES" dirty="0" err="1" smtClean="0"/>
              <a:t>Android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Generar un esqueleto de las ventanas.</a:t>
            </a:r>
          </a:p>
          <a:p>
            <a:r>
              <a:rPr lang="es-ES" dirty="0" smtClean="0"/>
              <a:t>Añadir las interacciones entre esas ventanas</a:t>
            </a:r>
          </a:p>
          <a:p>
            <a:r>
              <a:rPr lang="es-ES" dirty="0" smtClean="0"/>
              <a:t>Declarar las ventanas y permisos, </a:t>
            </a:r>
            <a:r>
              <a:rPr lang="es-ES" dirty="0" err="1" smtClean="0"/>
              <a:t>etc</a:t>
            </a:r>
            <a:r>
              <a:rPr lang="es-ES" dirty="0" smtClean="0"/>
              <a:t>, en el fichero </a:t>
            </a:r>
            <a:r>
              <a:rPr lang="es-ES" dirty="0" err="1" smtClean="0"/>
              <a:t>manifest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 Declarar los servicios, </a:t>
            </a:r>
            <a:r>
              <a:rPr lang="es-ES" dirty="0" err="1" smtClean="0"/>
              <a:t>broadcast</a:t>
            </a:r>
            <a:r>
              <a:rPr lang="es-ES" dirty="0" smtClean="0"/>
              <a:t>, </a:t>
            </a:r>
            <a:r>
              <a:rPr lang="es-ES" dirty="0" err="1" smtClean="0"/>
              <a:t>intends,etc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interacciones entre ventanas mediante botones</a:t>
            </a:r>
          </a:p>
          <a:p>
            <a:r>
              <a:rPr lang="es-ES" dirty="0" smtClean="0"/>
              <a:t>…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¿Y si lo automatizamos?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Problemas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4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1800" dirty="0" smtClean="0"/>
              <a:t>MDA (Arquitectura para el desarrollo dirigido por modelos)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Solución</a:t>
            </a:r>
            <a:endParaRPr lang="es-ES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3367"/>
          <a:stretch>
            <a:fillRect/>
          </a:stretch>
        </p:blipFill>
        <p:spPr bwMode="auto">
          <a:xfrm>
            <a:off x="1619672" y="1988840"/>
            <a:ext cx="1137667" cy="41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16832"/>
            <a:ext cx="1343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275856" y="3068960"/>
            <a:ext cx="273630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5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Metamodelo que cubra los aspectos básicos en la creación de una aplicación móvil.</a:t>
            </a:r>
          </a:p>
          <a:p>
            <a:r>
              <a:rPr lang="es-ES" dirty="0" smtClean="0"/>
              <a:t>Generar modelos a partir de él.</a:t>
            </a:r>
          </a:p>
          <a:p>
            <a:r>
              <a:rPr lang="es-ES" dirty="0" smtClean="0"/>
              <a:t>Aplicar M2C para generar el esqueleto de nuestra </a:t>
            </a:r>
            <a:r>
              <a:rPr lang="es-ES" dirty="0" err="1" smtClean="0"/>
              <a:t>app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Nuestra propuesta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971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Herramienta de código abierto</a:t>
            </a:r>
          </a:p>
          <a:p>
            <a:r>
              <a:rPr lang="es-ES" dirty="0" smtClean="0"/>
              <a:t>Entorno de desarrollo</a:t>
            </a:r>
          </a:p>
          <a:p>
            <a:r>
              <a:rPr lang="es-ES" dirty="0" smtClean="0"/>
              <a:t>Ampliamente usado por la comunidad </a:t>
            </a:r>
          </a:p>
          <a:p>
            <a:r>
              <a:rPr lang="es-ES" dirty="0" smtClean="0"/>
              <a:t>Soporta MDD</a:t>
            </a:r>
          </a:p>
          <a:p>
            <a:r>
              <a:rPr lang="es-ES" dirty="0" smtClean="0"/>
              <a:t>Multiplataforma</a:t>
            </a:r>
          </a:p>
          <a:p>
            <a:r>
              <a:rPr lang="es-ES" dirty="0" smtClean="0"/>
              <a:t>Funcionalidad casi ilimitada: Plugins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HERRAMIENTA: Eclipse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88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Mediante nuestro plugin cualquier persona puede crear sus modelos y generar código automáticamente. 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Plugin para Eclipse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8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10352479_285357304959644_819686341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268760"/>
            <a:ext cx="6444208" cy="4532586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kern="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METAMODELO</a:t>
            </a:r>
            <a:endParaRPr kumimoji="0" lang="es-E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/>
              </a:rPr>
              <a:t>Editor visual</a:t>
            </a:r>
            <a:endParaRPr lang="es-ES" dirty="0">
              <a:effectLst/>
            </a:endParaRPr>
          </a:p>
        </p:txBody>
      </p:sp>
      <p:pic>
        <p:nvPicPr>
          <p:cNvPr id="5" name="4 Imagen" descr="10364569_285312771630764_374852232_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9512" y="1268760"/>
            <a:ext cx="8640960" cy="4189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02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Presentación en pantalla (4:3)</PresentationFormat>
  <Paragraphs>42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ClassicPhotoAlbum</vt:lpstr>
      <vt:lpstr>Concurrencia</vt:lpstr>
      <vt:lpstr>MetaAndroid</vt:lpstr>
      <vt:lpstr>Presentación de PowerPoint</vt:lpstr>
      <vt:lpstr>Problemas</vt:lpstr>
      <vt:lpstr>Solución</vt:lpstr>
      <vt:lpstr>Nuestra propuesta</vt:lpstr>
      <vt:lpstr>HERRAMIENTA: Eclipse</vt:lpstr>
      <vt:lpstr>Plugin para Eclipse</vt:lpstr>
      <vt:lpstr>Presentación de PowerPoint</vt:lpstr>
      <vt:lpstr>Editor visual</vt:lpstr>
      <vt:lpstr>Funcionamiento</vt:lpstr>
      <vt:lpstr>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2014-05-10T10:50:50Z</dcterms:created>
  <dcterms:modified xsi:type="dcterms:W3CDTF">2014-06-15T21:16:10Z</dcterms:modified>
</cp:coreProperties>
</file>