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95" d="100"/>
          <a:sy n="95" d="100"/>
        </p:scale>
        <p:origin x="-66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599D19-ADE3-4DAA-A01E-457BE3E5EF2D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3E457D-874C-4706-84DD-83FA59D7FC55}" type="slidenum">
              <a:rPr lang="es-MX" smtClean="0"/>
              <a:t>‹Nº›</a:t>
            </a:fld>
            <a:endParaRPr lang="es-MX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cdrr/Inventario-de-tienda/blob/master/Proyecto%20Final%20EDD/Proyecto%20Final%20EDD/main.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8000" dirty="0"/>
              <a:t>«DON </a:t>
            </a:r>
            <a:r>
              <a:rPr lang="es-MX" sz="8000" dirty="0" smtClean="0"/>
              <a:t>CHUY«</a:t>
            </a:r>
            <a:endParaRPr lang="es-MX" sz="80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Tienda de abarrotes </a:t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4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Repositorio: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github.com/vicdrr/Inventario-de-tienda/blob/master/Proyecto%20Final%20EDD/Proyecto%20Final%20EDD/main.c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38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hace?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Es un sistema de ventas, basado en una abarrotera. El programa inicia desplegando un menú en el cual se muestran las diferentes opciones como lo son: </a:t>
            </a:r>
          </a:p>
          <a:p>
            <a:r>
              <a:rPr lang="es-MX" dirty="0" smtClean="0"/>
              <a:t>1.- Ventas</a:t>
            </a:r>
          </a:p>
          <a:p>
            <a:r>
              <a:rPr lang="es-MX" dirty="0" smtClean="0"/>
              <a:t>2.- Registro de productos: Aquí se agregan nuevos productos no existentes, así como también se les da un código y se agrega el stock, en este caso la cantidad de unidades entrantes.</a:t>
            </a:r>
          </a:p>
          <a:p>
            <a:r>
              <a:rPr lang="es-MX" dirty="0" smtClean="0"/>
              <a:t>3.- Eliminar productos.</a:t>
            </a:r>
          </a:p>
          <a:p>
            <a:r>
              <a:rPr lang="es-MX" dirty="0" smtClean="0"/>
              <a:t>4.-Imprimir la lista de productos: Imprime todos los productos y su existencia, así como también su precio, el stock y su código.</a:t>
            </a:r>
          </a:p>
          <a:p>
            <a:r>
              <a:rPr lang="es-MX" dirty="0" smtClean="0"/>
              <a:t>5.-Buscar código</a:t>
            </a:r>
          </a:p>
          <a:p>
            <a:r>
              <a:rPr lang="es-MX" dirty="0" smtClean="0"/>
              <a:t>6.-Salir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8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Llegando al apartado de ventas se despliega otro pequeño menú el cual contiene:</a:t>
            </a:r>
          </a:p>
          <a:p>
            <a:r>
              <a:rPr lang="es-MX" dirty="0" smtClean="0"/>
              <a:t>1.-Vender producto: en el cual te dice que producto va a vender y te muestra el precio así como la suma de dinero que se debe pagar por la compra.</a:t>
            </a:r>
          </a:p>
          <a:p>
            <a:r>
              <a:rPr lang="es-MX" dirty="0" smtClean="0"/>
              <a:t>2.-Entrada de producto: es prácticamente agregar nuevo producto ya existente</a:t>
            </a:r>
          </a:p>
          <a:p>
            <a:r>
              <a:rPr lang="es-MX" dirty="0" smtClean="0"/>
              <a:t>3.- Buscar precio</a:t>
            </a:r>
          </a:p>
          <a:p>
            <a:r>
              <a:rPr lang="es-MX" dirty="0" smtClean="0"/>
              <a:t>4.- Salir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07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7" b="6145"/>
          <a:stretch/>
        </p:blipFill>
        <p:spPr bwMode="auto">
          <a:xfrm>
            <a:off x="251521" y="620688"/>
            <a:ext cx="4536504" cy="582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27" b="7286"/>
          <a:stretch/>
        </p:blipFill>
        <p:spPr bwMode="auto">
          <a:xfrm>
            <a:off x="4427984" y="602108"/>
            <a:ext cx="4458249" cy="58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8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28" b="8805"/>
          <a:stretch/>
        </p:blipFill>
        <p:spPr bwMode="auto">
          <a:xfrm>
            <a:off x="1763688" y="908720"/>
            <a:ext cx="5020344" cy="526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3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lo hace?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Primero define las variables las cuales son, el nombre del producto, su precio, el stock y el código del producto.</a:t>
            </a:r>
          </a:p>
          <a:p>
            <a:r>
              <a:rPr lang="es-MX" dirty="0" smtClean="0"/>
              <a:t>Luego pasa por un filtro que es el menú en el cual se desarrolla los parámetros que se van a evaluar.</a:t>
            </a:r>
          </a:p>
          <a:p>
            <a:r>
              <a:rPr lang="es-MX" dirty="0" smtClean="0"/>
              <a:t>Después almacena los datos insertados y los manda llamar en caso de ser modificados.</a:t>
            </a:r>
          </a:p>
          <a:p>
            <a:r>
              <a:rPr lang="es-MX" dirty="0" smtClean="0"/>
              <a:t>A continuación, mediante tablas hash se hace una </a:t>
            </a:r>
            <a:r>
              <a:rPr lang="es-MX" dirty="0" smtClean="0"/>
              <a:t>estructura </a:t>
            </a:r>
            <a:r>
              <a:rPr lang="es-MX" dirty="0" smtClean="0"/>
              <a:t>en la cual sirve para encontrar elementos que se estén buscando.</a:t>
            </a:r>
          </a:p>
          <a:p>
            <a:r>
              <a:rPr lang="es-MX" dirty="0" smtClean="0"/>
              <a:t>Por último ya solo arroja el resultado que se desea.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08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4" t="-5303" r="47435" b="5303"/>
          <a:stretch/>
        </p:blipFill>
        <p:spPr bwMode="auto">
          <a:xfrm>
            <a:off x="251520" y="188640"/>
            <a:ext cx="4176464" cy="427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31"/>
          <a:stretch/>
        </p:blipFill>
        <p:spPr bwMode="auto">
          <a:xfrm>
            <a:off x="4283968" y="2636912"/>
            <a:ext cx="4549123" cy="39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1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0"/>
          <a:stretch/>
        </p:blipFill>
        <p:spPr bwMode="auto">
          <a:xfrm>
            <a:off x="107504" y="404664"/>
            <a:ext cx="449774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6"/>
          <a:stretch/>
        </p:blipFill>
        <p:spPr bwMode="auto">
          <a:xfrm>
            <a:off x="4274255" y="2708920"/>
            <a:ext cx="4793643" cy="412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0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146</TotalTime>
  <Words>292</Words>
  <Application>Microsoft Office PowerPoint</Application>
  <PresentationFormat>Presentación en pantalla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Civil</vt:lpstr>
      <vt:lpstr>Tienda de abarrotes  </vt:lpstr>
      <vt:lpstr>Repositorio:</vt:lpstr>
      <vt:lpstr>¿Qué hace?</vt:lpstr>
      <vt:lpstr>Presentación de PowerPoint</vt:lpstr>
      <vt:lpstr>Presentación de PowerPoint</vt:lpstr>
      <vt:lpstr>Presentación de PowerPoint</vt:lpstr>
      <vt:lpstr>¿Cómo lo hace?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de abarrotes</dc:title>
  <dc:creator>Toshiba</dc:creator>
  <cp:lastModifiedBy>Toshiba</cp:lastModifiedBy>
  <cp:revision>12</cp:revision>
  <dcterms:created xsi:type="dcterms:W3CDTF">2015-05-08T21:29:11Z</dcterms:created>
  <dcterms:modified xsi:type="dcterms:W3CDTF">2015-05-09T16:07:10Z</dcterms:modified>
</cp:coreProperties>
</file>