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74144-2E8E-4576-B1F3-8CA8AF5FA716}" v="3" dt="2024-03-27T14:01:38.057"/>
    <p1510:client id="{EC55304A-62AB-4CD1-A638-D7F6541F98AA}" v="5" dt="2024-03-27T15:01:0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ória Silva Oliveira" userId="aac0cd666a8e7236" providerId="LiveId" clId="{22274144-2E8E-4576-B1F3-8CA8AF5FA716}"/>
    <pc:docChg chg="undo custSel modSld">
      <pc:chgData name="Victória Silva Oliveira" userId="aac0cd666a8e7236" providerId="LiveId" clId="{22274144-2E8E-4576-B1F3-8CA8AF5FA716}" dt="2024-03-27T14:14:52.557" v="346" actId="1035"/>
      <pc:docMkLst>
        <pc:docMk/>
      </pc:docMkLst>
      <pc:sldChg chg="addSp delSp modSp mod modNotes">
        <pc:chgData name="Victória Silva Oliveira" userId="aac0cd666a8e7236" providerId="LiveId" clId="{22274144-2E8E-4576-B1F3-8CA8AF5FA716}" dt="2024-03-27T14:14:52.557" v="346" actId="1035"/>
        <pc:sldMkLst>
          <pc:docMk/>
          <pc:sldMk cId="0" sldId="256"/>
        </pc:sldMkLst>
        <pc:spChg chg="mod">
          <ac:chgData name="Victória Silva Oliveira" userId="aac0cd666a8e7236" providerId="LiveId" clId="{22274144-2E8E-4576-B1F3-8CA8AF5FA716}" dt="2024-03-27T14:13:58.412" v="33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08:46.717" v="26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14:36.803" v="343" actId="1076"/>
          <ac:spMkLst>
            <pc:docMk/>
            <pc:sldMk cId="0" sldId="256"/>
            <ac:spMk id="56" creationId="{00000000-0000-0000-0000-000000000000}"/>
          </ac:spMkLst>
        </pc:spChg>
        <pc:spChg chg="del mod">
          <ac:chgData name="Victória Silva Oliveira" userId="aac0cd666a8e7236" providerId="LiveId" clId="{22274144-2E8E-4576-B1F3-8CA8AF5FA716}" dt="2024-03-27T14:10:56.896" v="290" actId="478"/>
          <ac:spMkLst>
            <pc:docMk/>
            <pc:sldMk cId="0" sldId="256"/>
            <ac:spMk id="57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13:47.167" v="329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06:14.761" v="89" actId="14100"/>
          <ac:spMkLst>
            <pc:docMk/>
            <pc:sldMk cId="0" sldId="256"/>
            <ac:spMk id="59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04:48.187" v="76" actId="107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Victória Silva Oliveira" userId="aac0cd666a8e7236" providerId="LiveId" clId="{22274144-2E8E-4576-B1F3-8CA8AF5FA716}" dt="2024-03-27T14:14:46.548" v="344" actId="14100"/>
          <ac:spMkLst>
            <pc:docMk/>
            <pc:sldMk cId="0" sldId="256"/>
            <ac:spMk id="61" creationId="{00000000-0000-0000-0000-000000000000}"/>
          </ac:spMkLst>
        </pc:spChg>
        <pc:spChg chg="del mod">
          <ac:chgData name="Victória Silva Oliveira" userId="aac0cd666a8e7236" providerId="LiveId" clId="{22274144-2E8E-4576-B1F3-8CA8AF5FA716}" dt="2024-03-27T13:54:58.648" v="19" actId="478"/>
          <ac:spMkLst>
            <pc:docMk/>
            <pc:sldMk cId="0" sldId="256"/>
            <ac:spMk id="62" creationId="{00000000-0000-0000-0000-000000000000}"/>
          </ac:spMkLst>
        </pc:spChg>
        <pc:picChg chg="add mod modCrop">
          <ac:chgData name="Victória Silva Oliveira" userId="aac0cd666a8e7236" providerId="LiveId" clId="{22274144-2E8E-4576-B1F3-8CA8AF5FA716}" dt="2024-03-27T14:14:52.557" v="346" actId="1035"/>
          <ac:picMkLst>
            <pc:docMk/>
            <pc:sldMk cId="0" sldId="256"/>
            <ac:picMk id="3" creationId="{ECECFC53-7CF9-6FF0-1A17-962E2508A0EB}"/>
          </ac:picMkLst>
        </pc:picChg>
      </pc:sldChg>
    </pc:docChg>
  </pc:docChgLst>
  <pc:docChgLst>
    <pc:chgData name="Victória Silva Oliveira" userId="aac0cd666a8e7236" providerId="LiveId" clId="{EC55304A-62AB-4CD1-A638-D7F6541F98AA}"/>
    <pc:docChg chg="undo custSel modSld">
      <pc:chgData name="Victória Silva Oliveira" userId="aac0cd666a8e7236" providerId="LiveId" clId="{EC55304A-62AB-4CD1-A638-D7F6541F98AA}" dt="2024-03-27T15:01:59.989" v="199" actId="1035"/>
      <pc:docMkLst>
        <pc:docMk/>
      </pc:docMkLst>
      <pc:sldChg chg="addSp delSp modSp mod">
        <pc:chgData name="Victória Silva Oliveira" userId="aac0cd666a8e7236" providerId="LiveId" clId="{EC55304A-62AB-4CD1-A638-D7F6541F98AA}" dt="2024-03-27T15:01:59.989" v="199" actId="1035"/>
        <pc:sldMkLst>
          <pc:docMk/>
          <pc:sldMk cId="0" sldId="256"/>
        </pc:sldMkLst>
        <pc:spChg chg="add mod">
          <ac:chgData name="Victória Silva Oliveira" userId="aac0cd666a8e7236" providerId="LiveId" clId="{EC55304A-62AB-4CD1-A638-D7F6541F98AA}" dt="2024-03-27T15:01:59.989" v="199" actId="1035"/>
          <ac:spMkLst>
            <pc:docMk/>
            <pc:sldMk cId="0" sldId="256"/>
            <ac:spMk id="4" creationId="{D4DC49A7-78C2-E55B-A892-E4FD94A6BBA8}"/>
          </ac:spMkLst>
        </pc:spChg>
        <pc:spChg chg="add del mod">
          <ac:chgData name="Victória Silva Oliveira" userId="aac0cd666a8e7236" providerId="LiveId" clId="{EC55304A-62AB-4CD1-A638-D7F6541F98AA}" dt="2024-03-27T14:50:45.361" v="120" actId="478"/>
          <ac:spMkLst>
            <pc:docMk/>
            <pc:sldMk cId="0" sldId="256"/>
            <ac:spMk id="6" creationId="{AC059FEF-8DF2-B951-4B8E-FE2A1F170987}"/>
          </ac:spMkLst>
        </pc:spChg>
        <pc:spChg chg="mod">
          <ac:chgData name="Victória Silva Oliveira" userId="aac0cd666a8e7236" providerId="LiveId" clId="{EC55304A-62AB-4CD1-A638-D7F6541F98AA}" dt="2024-03-27T14:44:24.251" v="7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Victória Silva Oliveira" userId="aac0cd666a8e7236" providerId="LiveId" clId="{EC55304A-62AB-4CD1-A638-D7F6541F98AA}" dt="2024-03-27T14:59:20.885" v="182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Victória Silva Oliveira" userId="aac0cd666a8e7236" providerId="LiveId" clId="{EC55304A-62AB-4CD1-A638-D7F6541F98AA}" dt="2024-03-27T14:45:45.139" v="23" actId="1035"/>
          <ac:spMkLst>
            <pc:docMk/>
            <pc:sldMk cId="0" sldId="256"/>
            <ac:spMk id="58" creationId="{00000000-0000-0000-0000-000000000000}"/>
          </ac:spMkLst>
        </pc:spChg>
        <pc:spChg chg="mod">
          <ac:chgData name="Victória Silva Oliveira" userId="aac0cd666a8e7236" providerId="LiveId" clId="{EC55304A-62AB-4CD1-A638-D7F6541F98AA}" dt="2024-03-27T14:58:36.149" v="174" actId="103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Victória Silva Oliveira" userId="aac0cd666a8e7236" providerId="LiveId" clId="{EC55304A-62AB-4CD1-A638-D7F6541F98AA}" dt="2024-03-27T14:58:42.709" v="175" actId="20577"/>
          <ac:spMkLst>
            <pc:docMk/>
            <pc:sldMk cId="0" sldId="256"/>
            <ac:spMk id="60" creationId="{00000000-0000-0000-0000-000000000000}"/>
          </ac:spMkLst>
        </pc:spChg>
        <pc:spChg chg="mod">
          <ac:chgData name="Victória Silva Oliveira" userId="aac0cd666a8e7236" providerId="LiveId" clId="{EC55304A-62AB-4CD1-A638-D7F6541F98AA}" dt="2024-03-27T14:52:24.569" v="132" actId="108"/>
          <ac:spMkLst>
            <pc:docMk/>
            <pc:sldMk cId="0" sldId="256"/>
            <ac:spMk id="61" creationId="{00000000-0000-0000-0000-000000000000}"/>
          </ac:spMkLst>
        </pc:spChg>
        <pc:picChg chg="del mod">
          <ac:chgData name="Victória Silva Oliveira" userId="aac0cd666a8e7236" providerId="LiveId" clId="{EC55304A-62AB-4CD1-A638-D7F6541F98AA}" dt="2024-03-27T15:01:05.336" v="186" actId="478"/>
          <ac:picMkLst>
            <pc:docMk/>
            <pc:sldMk cId="0" sldId="256"/>
            <ac:picMk id="3" creationId="{ECECFC53-7CF9-6FF0-1A17-962E2508A0EB}"/>
          </ac:picMkLst>
        </pc:picChg>
        <pc:picChg chg="add mod modCrop">
          <ac:chgData name="Victória Silva Oliveira" userId="aac0cd666a8e7236" providerId="LiveId" clId="{EC55304A-62AB-4CD1-A638-D7F6541F98AA}" dt="2024-03-27T15:01:32.507" v="194" actId="14100"/>
          <ac:picMkLst>
            <pc:docMk/>
            <pc:sldMk cId="0" sldId="256"/>
            <ac:picMk id="8" creationId="{E195727D-B0F7-23F2-D4B0-AD545C4996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55f52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f3b55f52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3249" y="346712"/>
            <a:ext cx="1835452" cy="176697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64043" y="2139142"/>
            <a:ext cx="3350925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</a:rPr>
              <a:t>AgroTech</a:t>
            </a:r>
            <a:r>
              <a:rPr lang="pt-BR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</a:rPr>
              <a:t> </a:t>
            </a:r>
            <a:r>
              <a:rPr lang="pt-BR" sz="1900" b="1" dirty="0" err="1">
                <a:solidFill>
                  <a:srgbClr val="1967D2"/>
                </a:solidFill>
                <a:latin typeface="Google Sans"/>
                <a:ea typeface="Google Sans"/>
                <a:cs typeface="Google Sans"/>
              </a:rPr>
              <a:t>Solutions</a:t>
            </a:r>
            <a:r>
              <a:rPr lang="pt-BR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</a:rPr>
              <a:t> Ltda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591" y="2698171"/>
            <a:ext cx="3771666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Setor</a:t>
            </a:r>
            <a:r>
              <a:rPr lang="pt-BR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-BR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Prestação de serviços de agronegócio 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Localização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 São Paulo, Brasil</a:t>
            </a:r>
            <a:endParaRPr sz="13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Porte da empresa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pt-BR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 Médio</a:t>
            </a:r>
            <a:endParaRPr sz="13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Público-Alvo: </a:t>
            </a:r>
            <a:r>
              <a:rPr lang="pt-BR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Produtores rurais, cooperativas agrícolas, empresas do setor agropecuário</a:t>
            </a:r>
            <a:endParaRPr sz="13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46843" y="-14945"/>
            <a:ext cx="6697157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i="1" dirty="0"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lang="pt-BR" sz="1600" i="1" dirty="0">
                <a:latin typeface="Google Sans"/>
                <a:ea typeface="Google Sans"/>
                <a:cs typeface="Google Sans"/>
              </a:rPr>
              <a:t>Nosso objetivo é oferecer soluções tecnológicas inovadoras para impulsionar a eficiência e sustentabilidade no agronegócio."</a:t>
            </a:r>
            <a:endParaRPr sz="1600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21732" y="994319"/>
            <a:ext cx="2522700" cy="21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1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Objetivos</a:t>
            </a:r>
            <a:r>
              <a:rPr lang="pt-BR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Aprimorar a eficiência operacional com soluções tecnológicas avançadas.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Desenvolver ferramentas de análise de dados para decisões estratégicas.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Oferecer consultoria especializada em tecnologias agrícolas.</a:t>
            </a:r>
          </a:p>
          <a:p>
            <a:pPr marL="457200" indent="-317500"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Ampliar a base de clientes através do </a:t>
            </a:r>
            <a:r>
              <a:rPr lang="pt-BR" sz="1000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AgroConnect</a:t>
            </a: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52600" y="911378"/>
            <a:ext cx="2522700" cy="40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Dificuldade em alcançar pequenos produtores.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concorrência com grandes empresas de tecnologia.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000" dirty="0">
                <a:solidFill>
                  <a:schemeClr val="dk1"/>
                </a:solidFill>
                <a:latin typeface="Google Sans"/>
                <a:ea typeface="Google Sans"/>
                <a:cs typeface="Google Sans"/>
              </a:rPr>
              <a:t>demanda por constantes inovações para manter a competitividade.</a:t>
            </a:r>
            <a:endParaRPr sz="10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36607" y="3302507"/>
            <a:ext cx="4912343" cy="1760147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 sz="1300" dirty="0">
                <a:latin typeface="Google Sans"/>
                <a:ea typeface="Google Sans"/>
                <a:cs typeface="Google Sans"/>
              </a:rPr>
              <a:t>A </a:t>
            </a:r>
            <a:r>
              <a:rPr lang="pt-BR" sz="1300" dirty="0" err="1">
                <a:latin typeface="Google Sans"/>
                <a:ea typeface="Google Sans"/>
                <a:cs typeface="Google Sans"/>
              </a:rPr>
              <a:t>AgroTech</a:t>
            </a:r>
            <a:r>
              <a:rPr lang="pt-BR" sz="1300" dirty="0">
                <a:latin typeface="Google Sans"/>
                <a:ea typeface="Google Sans"/>
                <a:cs typeface="Google Sans"/>
              </a:rPr>
              <a:t> </a:t>
            </a:r>
            <a:r>
              <a:rPr lang="pt-BR" sz="1300" dirty="0" err="1">
                <a:latin typeface="Google Sans"/>
                <a:ea typeface="Google Sans"/>
                <a:cs typeface="Google Sans"/>
              </a:rPr>
              <a:t>Solutions</a:t>
            </a:r>
            <a:r>
              <a:rPr lang="pt-BR" sz="1300" dirty="0">
                <a:latin typeface="Google Sans"/>
                <a:ea typeface="Google Sans"/>
                <a:cs typeface="Google Sans"/>
              </a:rPr>
              <a:t> Ltda. foi fundada por especialistas em tecnologia e agronomia com o objetivo de oferecer soluções inovadoras para o setor agrícola. A empresa se destaca pela expertise em análise de dados agrícolas, desenvolvimento de ferramentas tecnológicas e consultoria personalizada para produtores rurais. Seu foco é impulsionar a transformação digital no agronegócio, proporcionando benefícios tangíveis e sustentáveis para seus clientes.</a:t>
            </a:r>
            <a:endParaRPr sz="13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DC49A7-78C2-E55B-A892-E4FD94A6BBA8}"/>
              </a:ext>
            </a:extLst>
          </p:cNvPr>
          <p:cNvSpPr txBox="1"/>
          <p:nvPr/>
        </p:nvSpPr>
        <p:spPr>
          <a:xfrm>
            <a:off x="38591" y="4043787"/>
            <a:ext cx="37716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1" dirty="0">
                <a:latin typeface="Google Sans"/>
                <a:ea typeface="Google Sans"/>
                <a:cs typeface="Google Sans"/>
              </a:rPr>
              <a:t>Serviços Oferecidos: </a:t>
            </a:r>
            <a:r>
              <a:rPr lang="pt-BR" sz="1300" dirty="0">
                <a:latin typeface="Google Sans"/>
                <a:ea typeface="Google Sans"/>
                <a:cs typeface="Google Sans"/>
              </a:rPr>
              <a:t>Sistemas de monitoramento agrícola, análise de dados, consultoria em tecnologias agrícolas, desenvolvimento de aplicativos para gestão rural, entre outros.</a:t>
            </a:r>
          </a:p>
        </p:txBody>
      </p:sp>
      <p:pic>
        <p:nvPicPr>
          <p:cNvPr id="8" name="Imagem 7" descr="Pessoa sentada na grama&#10;&#10;Descrição gerada automaticamente com confiança baixa">
            <a:extLst>
              <a:ext uri="{FF2B5EF4-FFF2-40B4-BE49-F238E27FC236}">
                <a16:creationId xmlns:a16="http://schemas.microsoft.com/office/drawing/2014/main" id="{E195727D-B0F7-23F2-D4B0-AD545C499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38"/>
          <a:stretch/>
        </p:blipFill>
        <p:spPr>
          <a:xfrm>
            <a:off x="470683" y="363311"/>
            <a:ext cx="1828018" cy="1735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204</Words>
  <Application>Microsoft Office PowerPoint</Application>
  <PresentationFormat>Apresentação na tela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Söhne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VICTORIA DA SILVA OLIVEIRA</cp:lastModifiedBy>
  <cp:revision>1</cp:revision>
  <dcterms:modified xsi:type="dcterms:W3CDTF">2024-03-27T15:02:07Z</dcterms:modified>
</cp:coreProperties>
</file>