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b55f5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f3b55f5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900" u="none" cap="none" strike="noStrike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N</a:t>
            </a:r>
            <a:r>
              <a:rPr b="1" lang="pt-BR" sz="19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o</a:t>
            </a:r>
            <a:r>
              <a:rPr b="1" i="0" lang="pt-BR" sz="1900" u="none" cap="none" strike="noStrike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me</a:t>
            </a:r>
            <a:endParaRPr b="1" i="0" sz="1800" u="none" cap="none" strike="noStrik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latin typeface="Google Sans"/>
                <a:ea typeface="Google Sans"/>
                <a:cs typeface="Google Sans"/>
                <a:sym typeface="Google Sans"/>
              </a:rPr>
              <a:t>Idade</a:t>
            </a:r>
            <a:r>
              <a:rPr b="1" i="0" lang="pt-BR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latin typeface="Google Sans"/>
                <a:ea typeface="Google Sans"/>
                <a:cs typeface="Google Sans"/>
                <a:sym typeface="Google Sans"/>
              </a:rPr>
              <a:t>Educação</a:t>
            </a:r>
            <a:r>
              <a:rPr b="1" i="0" lang="pt-BR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latin typeface="Google Sans"/>
                <a:ea typeface="Google Sans"/>
                <a:cs typeface="Google Sans"/>
                <a:sym typeface="Google Sans"/>
              </a:rPr>
              <a:t>Naturalidade</a:t>
            </a:r>
            <a:r>
              <a:rPr b="1" i="0" lang="pt-BR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</a:t>
            </a:r>
            <a:r>
              <a:rPr b="1" lang="pt-BR">
                <a:latin typeface="Google Sans"/>
                <a:ea typeface="Google Sans"/>
                <a:cs typeface="Google Sans"/>
                <a:sym typeface="Google Sans"/>
              </a:rPr>
              <a:t>ília</a:t>
            </a:r>
            <a:r>
              <a:rPr b="1" i="0" lang="pt-BR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</a:t>
            </a:r>
            <a:r>
              <a:rPr b="1" lang="pt-BR">
                <a:latin typeface="Google Sans"/>
                <a:ea typeface="Google Sans"/>
                <a:cs typeface="Google Sans"/>
                <a:sym typeface="Google Sans"/>
              </a:rPr>
              <a:t>upação</a:t>
            </a:r>
            <a:r>
              <a:rPr b="1" i="0" lang="pt-BR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pt-BR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r>
              <a:rPr i="1" lang="pt-BR" sz="1800">
                <a:latin typeface="Google Sans"/>
                <a:ea typeface="Google Sans"/>
                <a:cs typeface="Google Sans"/>
                <a:sym typeface="Google Sans"/>
              </a:rPr>
              <a:t>Citação pessoal relevante que captura a atitude e personalidade da persona</a:t>
            </a:r>
            <a:r>
              <a:rPr i="1" lang="pt-BR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” </a:t>
            </a:r>
            <a:endParaRPr i="1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pt-BR" sz="190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Objetivos</a:t>
            </a:r>
            <a:r>
              <a:rPr i="0" lang="pt-BR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i="0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pt-BR">
                <a:latin typeface="Google Sans"/>
                <a:ea typeface="Google Sans"/>
                <a:cs typeface="Google Sans"/>
                <a:sym typeface="Google Sans"/>
              </a:rPr>
              <a:t>Os objetivos que essa persona gostaria de completar com sucesso.</a:t>
            </a:r>
            <a:r>
              <a:rPr i="0" lang="pt-BR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Frustrações</a:t>
            </a:r>
            <a:r>
              <a:rPr b="1" i="0" lang="pt-BR" sz="18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Os problemas ou pontos problemáticos que eles encontram ou tentam evitar</a:t>
            </a:r>
            <a:endParaRPr i="0" sz="14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Google Sans"/>
                <a:ea typeface="Google Sans"/>
                <a:cs typeface="Google Sans"/>
                <a:sym typeface="Google Sans"/>
              </a:rPr>
              <a:t>Breve história ou cenário que transmite a jornada do usuário da persona, destacando seus objetivos, frustrações e outro contexto relevante.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latin typeface="Google Sans"/>
                <a:ea typeface="Google Sans"/>
                <a:cs typeface="Google Sans"/>
                <a:sym typeface="Google Sans"/>
              </a:rPr>
              <a:t>Adicione uma imagem que represente esta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