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75" r:id="rId2"/>
    <p:sldId id="257" r:id="rId3"/>
    <p:sldId id="268" r:id="rId4"/>
    <p:sldId id="258" r:id="rId5"/>
    <p:sldId id="261" r:id="rId6"/>
    <p:sldId id="274" r:id="rId7"/>
    <p:sldId id="270" r:id="rId8"/>
    <p:sldId id="272" r:id="rId9"/>
    <p:sldId id="276" r:id="rId10"/>
    <p:sldId id="279" r:id="rId11"/>
    <p:sldId id="266" r:id="rId12"/>
    <p:sldId id="277" r:id="rId13"/>
    <p:sldId id="278" r:id="rId14"/>
    <p:sldId id="271" r:id="rId15"/>
    <p:sldId id="267" r:id="rId16"/>
    <p:sldId id="260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IA DA SILVA OLIVEIRA" initials="VDSO" lastIdx="3" clrIdx="0">
    <p:extLst>
      <p:ext uri="{19B8F6BF-5375-455C-9EA6-DF929625EA0E}">
        <p15:presenceInfo xmlns:p15="http://schemas.microsoft.com/office/powerpoint/2012/main" userId="S-1-5-21-2682802607-2188433724-1045753700-2729" providerId="AD"/>
      </p:ext>
    </p:extLst>
  </p:cmAuthor>
  <p:cmAuthor id="2" name="Victória Silva Oliveira" initials="VS" lastIdx="8" clrIdx="1">
    <p:extLst>
      <p:ext uri="{19B8F6BF-5375-455C-9EA6-DF929625EA0E}">
        <p15:presenceInfo xmlns:p15="http://schemas.microsoft.com/office/powerpoint/2012/main" userId="aac0cd666a8e72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EB4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FF5978-78B4-4AAC-8E61-5CBBB582178C}" v="2" dt="2023-12-07T00:20:59.854"/>
    <p1510:client id="{F95DD730-6D6B-49EA-B944-F8D79754521C}" v="92" dt="2023-12-06T23:34:21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719" autoAdjust="0"/>
  </p:normalViewPr>
  <p:slideViewPr>
    <p:cSldViewPr snapToGrid="0">
      <p:cViewPr varScale="1">
        <p:scale>
          <a:sx n="79" d="100"/>
          <a:sy n="79" d="100"/>
        </p:scale>
        <p:origin x="9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ória Silva Oliveira" userId="aac0cd666a8e7236" providerId="LiveId" clId="{5CFF5978-78B4-4AAC-8E61-5CBBB582178C}"/>
    <pc:docChg chg="undo custSel addSld delSld modSld">
      <pc:chgData name="Victória Silva Oliveira" userId="aac0cd666a8e7236" providerId="LiveId" clId="{5CFF5978-78B4-4AAC-8E61-5CBBB582178C}" dt="2023-12-07T00:46:43.633" v="88" actId="1076"/>
      <pc:docMkLst>
        <pc:docMk/>
      </pc:docMkLst>
      <pc:sldChg chg="del">
        <pc:chgData name="Victória Silva Oliveira" userId="aac0cd666a8e7236" providerId="LiveId" clId="{5CFF5978-78B4-4AAC-8E61-5CBBB582178C}" dt="2023-12-07T00:17:20.224" v="0" actId="47"/>
        <pc:sldMkLst>
          <pc:docMk/>
          <pc:sldMk cId="1838107584" sldId="263"/>
        </pc:sldMkLst>
      </pc:sldChg>
      <pc:sldChg chg="addSp delSp modSp mod">
        <pc:chgData name="Victória Silva Oliveira" userId="aac0cd666a8e7236" providerId="LiveId" clId="{5CFF5978-78B4-4AAC-8E61-5CBBB582178C}" dt="2023-12-07T00:46:43.633" v="88" actId="1076"/>
        <pc:sldMkLst>
          <pc:docMk/>
          <pc:sldMk cId="2417880443" sldId="274"/>
        </pc:sldMkLst>
        <pc:picChg chg="add mod">
          <ac:chgData name="Victória Silva Oliveira" userId="aac0cd666a8e7236" providerId="LiveId" clId="{5CFF5978-78B4-4AAC-8E61-5CBBB582178C}" dt="2023-12-07T00:46:43.633" v="88" actId="1076"/>
          <ac:picMkLst>
            <pc:docMk/>
            <pc:sldMk cId="2417880443" sldId="274"/>
            <ac:picMk id="3" creationId="{B82F7C1D-CFEE-FA6A-BD03-93B815B64AF2}"/>
          </ac:picMkLst>
        </pc:picChg>
        <pc:picChg chg="del">
          <ac:chgData name="Victória Silva Oliveira" userId="aac0cd666a8e7236" providerId="LiveId" clId="{5CFF5978-78B4-4AAC-8E61-5CBBB582178C}" dt="2023-12-07T00:17:26.981" v="1" actId="478"/>
          <ac:picMkLst>
            <pc:docMk/>
            <pc:sldMk cId="2417880443" sldId="274"/>
            <ac:picMk id="20" creationId="{4D95D374-50CD-C417-88ED-287C51559A1A}"/>
          </ac:picMkLst>
        </pc:picChg>
      </pc:sldChg>
      <pc:sldChg chg="addSp delSp modSp mod">
        <pc:chgData name="Victória Silva Oliveira" userId="aac0cd666a8e7236" providerId="LiveId" clId="{5CFF5978-78B4-4AAC-8E61-5CBBB582178C}" dt="2023-12-07T00:32:59.057" v="85" actId="478"/>
        <pc:sldMkLst>
          <pc:docMk/>
          <pc:sldMk cId="3841706774" sldId="276"/>
        </pc:sldMkLst>
        <pc:spChg chg="add del">
          <ac:chgData name="Victória Silva Oliveira" userId="aac0cd666a8e7236" providerId="LiveId" clId="{5CFF5978-78B4-4AAC-8E61-5CBBB582178C}" dt="2023-12-07T00:19:22.141" v="31" actId="478"/>
          <ac:spMkLst>
            <pc:docMk/>
            <pc:sldMk cId="3841706774" sldId="276"/>
            <ac:spMk id="5" creationId="{C84BA778-7A95-2577-EFDC-B00476C17CF8}"/>
          </ac:spMkLst>
        </pc:spChg>
        <pc:spChg chg="add mod">
          <ac:chgData name="Victória Silva Oliveira" userId="aac0cd666a8e7236" providerId="LiveId" clId="{5CFF5978-78B4-4AAC-8E61-5CBBB582178C}" dt="2023-12-07T00:21:58.561" v="65" actId="1076"/>
          <ac:spMkLst>
            <pc:docMk/>
            <pc:sldMk cId="3841706774" sldId="276"/>
            <ac:spMk id="6" creationId="{9013BCC8-8FEB-D548-FFBB-47F84B3848D4}"/>
          </ac:spMkLst>
        </pc:spChg>
        <pc:spChg chg="add mod">
          <ac:chgData name="Victória Silva Oliveira" userId="aac0cd666a8e7236" providerId="LiveId" clId="{5CFF5978-78B4-4AAC-8E61-5CBBB582178C}" dt="2023-12-07T00:22:37.307" v="83" actId="20577"/>
          <ac:spMkLst>
            <pc:docMk/>
            <pc:sldMk cId="3841706774" sldId="276"/>
            <ac:spMk id="8" creationId="{CE24AE95-E9D0-CECF-50C1-74FFA667AD1B}"/>
          </ac:spMkLst>
        </pc:spChg>
        <pc:spChg chg="add del mod">
          <ac:chgData name="Victória Silva Oliveira" userId="aac0cd666a8e7236" providerId="LiveId" clId="{5CFF5978-78B4-4AAC-8E61-5CBBB582178C}" dt="2023-12-07T00:21:37.274" v="61" actId="478"/>
          <ac:spMkLst>
            <pc:docMk/>
            <pc:sldMk cId="3841706774" sldId="276"/>
            <ac:spMk id="10" creationId="{089151FD-6D88-D4BF-6B1D-AD1D2A53F514}"/>
          </ac:spMkLst>
        </pc:spChg>
        <pc:spChg chg="del mod">
          <ac:chgData name="Victória Silva Oliveira" userId="aac0cd666a8e7236" providerId="LiveId" clId="{5CFF5978-78B4-4AAC-8E61-5CBBB582178C}" dt="2023-12-07T00:21:32.827" v="60" actId="478"/>
          <ac:spMkLst>
            <pc:docMk/>
            <pc:sldMk cId="3841706774" sldId="276"/>
            <ac:spMk id="12" creationId="{1E5D8182-3389-4BCD-318B-735C8FCAFA25}"/>
          </ac:spMkLst>
        </pc:spChg>
        <pc:graphicFrameChg chg="add del modGraphic">
          <ac:chgData name="Victória Silva Oliveira" userId="aac0cd666a8e7236" providerId="LiveId" clId="{5CFF5978-78B4-4AAC-8E61-5CBBB582178C}" dt="2023-12-07T00:32:59.057" v="85" actId="478"/>
          <ac:graphicFrameMkLst>
            <pc:docMk/>
            <pc:sldMk cId="3841706774" sldId="276"/>
            <ac:graphicFrameMk id="13" creationId="{A11BD0C8-9435-4B7D-4166-AC22E6A9FF2E}"/>
          </ac:graphicFrameMkLst>
        </pc:graphicFrameChg>
        <pc:picChg chg="add del mod modCrop">
          <ac:chgData name="Victória Silva Oliveira" userId="aac0cd666a8e7236" providerId="LiveId" clId="{5CFF5978-78B4-4AAC-8E61-5CBBB582178C}" dt="2023-12-07T00:21:39.124" v="62" actId="478"/>
          <ac:picMkLst>
            <pc:docMk/>
            <pc:sldMk cId="3841706774" sldId="276"/>
            <ac:picMk id="2" creationId="{CC3D54FC-51E3-7449-E267-BBD5220C0033}"/>
          </ac:picMkLst>
        </pc:picChg>
      </pc:sldChg>
      <pc:sldChg chg="delSp modSp add mod">
        <pc:chgData name="Victória Silva Oliveira" userId="aac0cd666a8e7236" providerId="LiveId" clId="{5CFF5978-78B4-4AAC-8E61-5CBBB582178C}" dt="2023-12-07T00:21:25.023" v="58" actId="1076"/>
        <pc:sldMkLst>
          <pc:docMk/>
          <pc:sldMk cId="1144961036" sldId="279"/>
        </pc:sldMkLst>
        <pc:spChg chg="del">
          <ac:chgData name="Victória Silva Oliveira" userId="aac0cd666a8e7236" providerId="LiveId" clId="{5CFF5978-78B4-4AAC-8E61-5CBBB582178C}" dt="2023-12-07T00:21:08.539" v="54" actId="478"/>
          <ac:spMkLst>
            <pc:docMk/>
            <pc:sldMk cId="1144961036" sldId="279"/>
            <ac:spMk id="6" creationId="{9013BCC8-8FEB-D548-FFBB-47F84B3848D4}"/>
          </ac:spMkLst>
        </pc:spChg>
        <pc:spChg chg="del mod">
          <ac:chgData name="Victória Silva Oliveira" userId="aac0cd666a8e7236" providerId="LiveId" clId="{5CFF5978-78B4-4AAC-8E61-5CBBB582178C}" dt="2023-12-07T00:21:05.076" v="53" actId="478"/>
          <ac:spMkLst>
            <pc:docMk/>
            <pc:sldMk cId="1144961036" sldId="279"/>
            <ac:spMk id="8" creationId="{CE24AE95-E9D0-CECF-50C1-74FFA667AD1B}"/>
          </ac:spMkLst>
        </pc:spChg>
        <pc:spChg chg="mod">
          <ac:chgData name="Victória Silva Oliveira" userId="aac0cd666a8e7236" providerId="LiveId" clId="{5CFF5978-78B4-4AAC-8E61-5CBBB582178C}" dt="2023-12-07T00:21:21.386" v="57" actId="1076"/>
          <ac:spMkLst>
            <pc:docMk/>
            <pc:sldMk cId="1144961036" sldId="279"/>
            <ac:spMk id="12" creationId="{1E5D8182-3389-4BCD-318B-735C8FCAFA25}"/>
          </ac:spMkLst>
        </pc:spChg>
        <pc:picChg chg="mod">
          <ac:chgData name="Victória Silva Oliveira" userId="aac0cd666a8e7236" providerId="LiveId" clId="{5CFF5978-78B4-4AAC-8E61-5CBBB582178C}" dt="2023-12-07T00:21:25.023" v="58" actId="1076"/>
          <ac:picMkLst>
            <pc:docMk/>
            <pc:sldMk cId="1144961036" sldId="279"/>
            <ac:picMk id="2" creationId="{CC3D54FC-51E3-7449-E267-BBD5220C0033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11-13T20:31:23.934" idx="4">
    <p:pos x="10" y="10"/>
    <p:text>link do site: não coloquei o link oficial da baldan no site - LEMBRAR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11-13T20:32:11.700" idx="5">
    <p:pos x="6406" y="1658"/>
    <p:text>COLOCAR BARRA DE PESQUISAR NO HOME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11-13T20:35:54.472" idx="7">
    <p:pos x="10" y="10"/>
    <p:text>Banco de dados sql server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09T09:58:26.991" idx="1">
    <p:pos x="10" y="10"/>
    <p:text>Colocar c#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09T09:59:06.873" idx="2">
    <p:pos x="10" y="10"/>
    <p:text>fazer novo cronograma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11-13T20:28:32.072" idx="3">
    <p:pos x="10" y="10"/>
    <p:text>deixar como ta</p:text>
    <p:extLst>
      <p:ext uri="{C676402C-5697-4E1C-873F-D02D1690AC5C}">
        <p15:threadingInfo xmlns:p15="http://schemas.microsoft.com/office/powerpoint/2012/main" timeZoneBias="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ACBCED0-7DE7-1DD0-155C-08C452EE26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26A4023-CACD-7187-CAB8-3389DAC702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36B64-5D6C-4AC0-ACEC-9ECFD8446E2C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990F3E1-5E1D-801F-87E9-C40BFB084F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7ABF4E8-E772-FF0E-B5B9-18AFF23968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F8E29-4AD1-400D-9CAC-3A160D2A3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3231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B801E-4077-4F90-BCA8-CF77509B4906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2E054-1683-4CCF-9CE6-2CAB4DE738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5545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Apresen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lipse 28">
            <a:extLst>
              <a:ext uri="{FF2B5EF4-FFF2-40B4-BE49-F238E27FC236}">
                <a16:creationId xmlns:a16="http://schemas.microsoft.com/office/drawing/2014/main" id="{F9DB0F43-6F8F-B1EE-4923-8D4F103C8A71}"/>
              </a:ext>
            </a:extLst>
          </p:cNvPr>
          <p:cNvSpPr/>
          <p:nvPr userDrawn="1"/>
        </p:nvSpPr>
        <p:spPr>
          <a:xfrm>
            <a:off x="7875153" y="4913311"/>
            <a:ext cx="621145" cy="36512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4A602407-591C-855B-2928-88BF9590B97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79563"/>
            <a:ext cx="12192000" cy="7247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Tipo da apresentação</a:t>
            </a:r>
          </a:p>
        </p:txBody>
      </p:sp>
      <p:sp>
        <p:nvSpPr>
          <p:cNvPr id="20" name="Espaço Reservado para Texto 18">
            <a:extLst>
              <a:ext uri="{FF2B5EF4-FFF2-40B4-BE49-F238E27FC236}">
                <a16:creationId xmlns:a16="http://schemas.microsoft.com/office/drawing/2014/main" id="{F59DEDE3-8162-297C-D524-2DF3D6A427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540001"/>
            <a:ext cx="12192000" cy="1625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>
                <a:solidFill>
                  <a:srgbClr val="4472C4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Título da apresentação</a:t>
            </a:r>
          </a:p>
        </p:txBody>
      </p:sp>
      <p:sp>
        <p:nvSpPr>
          <p:cNvPr id="21" name="Espaço Reservado para Texto 18">
            <a:extLst>
              <a:ext uri="{FF2B5EF4-FFF2-40B4-BE49-F238E27FC236}">
                <a16:creationId xmlns:a16="http://schemas.microsoft.com/office/drawing/2014/main" id="{15CDFF8A-7F97-B451-5178-12B2614081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401706"/>
            <a:ext cx="12192000" cy="116782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/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Autores 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0F256695-AF2C-5D73-BF74-3C193A3C42A9}"/>
              </a:ext>
            </a:extLst>
          </p:cNvPr>
          <p:cNvSpPr/>
          <p:nvPr userDrawn="1"/>
        </p:nvSpPr>
        <p:spPr>
          <a:xfrm>
            <a:off x="11365573" y="6327859"/>
            <a:ext cx="621145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8" name="Espaço Reservado para Número de Slide 5">
            <a:extLst>
              <a:ext uri="{FF2B5EF4-FFF2-40B4-BE49-F238E27FC236}">
                <a16:creationId xmlns:a16="http://schemas.microsoft.com/office/drawing/2014/main" id="{D03F5D1F-6E3A-D584-8EC0-21C3FAB7E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572" y="6327858"/>
            <a:ext cx="621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0">
                <a:solidFill>
                  <a:srgbClr val="0F6EB4"/>
                </a:solidFill>
              </a:defRPr>
            </a:lvl1pPr>
          </a:lstStyle>
          <a:p>
            <a:fld id="{6E2CB754-EE76-4EF6-9408-08A6DCF9397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714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2D04B9-DF6A-428C-7438-48623E88F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53673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5B49E2F-458D-8187-698B-91EEA2E5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53672"/>
            <a:ext cx="3932237" cy="90372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Espaço Reservado para Texto 3">
            <a:extLst>
              <a:ext uri="{FF2B5EF4-FFF2-40B4-BE49-F238E27FC236}">
                <a16:creationId xmlns:a16="http://schemas.microsoft.com/office/drawing/2014/main" id="{5B909339-9A7A-1FA2-7C65-3B2EA9124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95944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B46CCFE-BD7C-C19F-A798-F465405C966D}"/>
              </a:ext>
            </a:extLst>
          </p:cNvPr>
          <p:cNvSpPr/>
          <p:nvPr userDrawn="1"/>
        </p:nvSpPr>
        <p:spPr>
          <a:xfrm>
            <a:off x="11365573" y="6327859"/>
            <a:ext cx="621145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Espaço Reservado para Número de Slide 5">
            <a:extLst>
              <a:ext uri="{FF2B5EF4-FFF2-40B4-BE49-F238E27FC236}">
                <a16:creationId xmlns:a16="http://schemas.microsoft.com/office/drawing/2014/main" id="{12AE5D3A-756F-E0B6-D50D-538920F69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572" y="6327858"/>
            <a:ext cx="621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0">
                <a:solidFill>
                  <a:srgbClr val="0F6EB4"/>
                </a:solidFill>
              </a:defRPr>
            </a:lvl1pPr>
          </a:lstStyle>
          <a:p>
            <a:fld id="{6E2CB754-EE76-4EF6-9408-08A6DCF9397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286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 de Seçã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15DB8-F4B5-6FF8-2E08-240BBFE06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4638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B305C0-A56C-A4FF-7199-B765F9F7C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5463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C5E9825-09A6-C069-D65A-83FFABB087A5}"/>
              </a:ext>
            </a:extLst>
          </p:cNvPr>
          <p:cNvSpPr/>
          <p:nvPr userDrawn="1"/>
        </p:nvSpPr>
        <p:spPr>
          <a:xfrm>
            <a:off x="11365573" y="6327859"/>
            <a:ext cx="621145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5ECDA4F7-B34B-3B38-DA43-6772D744F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572" y="6327858"/>
            <a:ext cx="621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0">
                <a:solidFill>
                  <a:srgbClr val="0F6EB4"/>
                </a:solidFill>
              </a:defRPr>
            </a:lvl1pPr>
          </a:lstStyle>
          <a:p>
            <a:fld id="{6E2CB754-EE76-4EF6-9408-08A6DCF9397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453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de Título de Seçã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E6DEE-1C10-2A59-1873-F7D34499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2D93D4-8833-010E-6BE3-733B4FEF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7F5949E-9718-4102-FF58-ED586FBCEDD9}"/>
              </a:ext>
            </a:extLst>
          </p:cNvPr>
          <p:cNvSpPr/>
          <p:nvPr userDrawn="1"/>
        </p:nvSpPr>
        <p:spPr>
          <a:xfrm>
            <a:off x="11365573" y="6327859"/>
            <a:ext cx="621145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Espaço Reservado para Número de Slide 5">
            <a:extLst>
              <a:ext uri="{FF2B5EF4-FFF2-40B4-BE49-F238E27FC236}">
                <a16:creationId xmlns:a16="http://schemas.microsoft.com/office/drawing/2014/main" id="{43442BAB-2C87-BAD7-33CD-48E5A8994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572" y="6327858"/>
            <a:ext cx="621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0">
                <a:solidFill>
                  <a:srgbClr val="0F6EB4"/>
                </a:solidFill>
              </a:defRPr>
            </a:lvl1pPr>
          </a:lstStyle>
          <a:p>
            <a:fld id="{6E2CB754-EE76-4EF6-9408-08A6DCF9397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668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6EB5C-9A85-E179-D843-C0688C73D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142"/>
            <a:ext cx="10515600" cy="12358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FFCC83-D9EB-028F-96A0-C018B3BEE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8875"/>
            <a:ext cx="10515600" cy="3748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DEC56F5-2C9B-DE3C-F821-8C8224437151}"/>
              </a:ext>
            </a:extLst>
          </p:cNvPr>
          <p:cNvSpPr/>
          <p:nvPr userDrawn="1"/>
        </p:nvSpPr>
        <p:spPr>
          <a:xfrm>
            <a:off x="11365573" y="6327859"/>
            <a:ext cx="621145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7A68BEC1-8C10-1C0E-4F16-2163BB5DC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572" y="6327858"/>
            <a:ext cx="621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0">
                <a:solidFill>
                  <a:srgbClr val="0F6EB4"/>
                </a:solidFill>
              </a:defRPr>
            </a:lvl1pPr>
          </a:lstStyle>
          <a:p>
            <a:fld id="{6E2CB754-EE76-4EF6-9408-08A6DCF9397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91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D9B74-87C9-9C18-E037-F557603E0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431"/>
            <a:ext cx="10515600" cy="130412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5E5FD6-BE82-EF93-7983-C0EBB09FE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24125"/>
            <a:ext cx="5181600" cy="365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6BA976-7813-6918-8F15-8BB857971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524124"/>
            <a:ext cx="5181600" cy="365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52A6D44-A2CD-EEB1-317C-4DC3ADB65534}"/>
              </a:ext>
            </a:extLst>
          </p:cNvPr>
          <p:cNvSpPr/>
          <p:nvPr userDrawn="1"/>
        </p:nvSpPr>
        <p:spPr>
          <a:xfrm>
            <a:off x="11365573" y="6327859"/>
            <a:ext cx="621145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Espaço Reservado para Número de Slide 5">
            <a:extLst>
              <a:ext uri="{FF2B5EF4-FFF2-40B4-BE49-F238E27FC236}">
                <a16:creationId xmlns:a16="http://schemas.microsoft.com/office/drawing/2014/main" id="{657240F5-F15B-D0C0-FE31-37710FCFE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572" y="6327858"/>
            <a:ext cx="621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0">
                <a:solidFill>
                  <a:srgbClr val="0F6EB4"/>
                </a:solidFill>
              </a:defRPr>
            </a:lvl1pPr>
          </a:lstStyle>
          <a:p>
            <a:fld id="{6E2CB754-EE76-4EF6-9408-08A6DCF9397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911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F1217-ACE3-80A3-E1C3-EE1BF1637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2182"/>
            <a:ext cx="10515600" cy="1330463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0F1FE4-CE93-B03F-F042-74AC139B7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38312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B58E0B-EB57-45C2-7285-178FF73ED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69673"/>
            <a:ext cx="5157787" cy="29199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7C900D-4507-D479-B411-B3EAA5A47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8312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4CB9144-7FA8-1797-9C80-A5894B96D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269671"/>
            <a:ext cx="5183188" cy="29199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DFDFC74-48D5-88CF-B356-4EC3F2D2C8D2}"/>
              </a:ext>
            </a:extLst>
          </p:cNvPr>
          <p:cNvSpPr/>
          <p:nvPr userDrawn="1"/>
        </p:nvSpPr>
        <p:spPr>
          <a:xfrm>
            <a:off x="11365573" y="6327859"/>
            <a:ext cx="621145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Espaço Reservado para Número de Slide 5">
            <a:extLst>
              <a:ext uri="{FF2B5EF4-FFF2-40B4-BE49-F238E27FC236}">
                <a16:creationId xmlns:a16="http://schemas.microsoft.com/office/drawing/2014/main" id="{33A7AE52-E9BC-5075-8F4C-FB24AE3326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65572" y="6327858"/>
            <a:ext cx="621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0">
                <a:solidFill>
                  <a:srgbClr val="0F6EB4"/>
                </a:solidFill>
              </a:defRPr>
            </a:lvl1pPr>
          </a:lstStyle>
          <a:p>
            <a:fld id="{6E2CB754-EE76-4EF6-9408-08A6DCF9397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507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90651-71B6-2989-95B7-B0B95135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7091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C9459BA-9F1F-7C19-1256-24AD0BA4E57D}"/>
              </a:ext>
            </a:extLst>
          </p:cNvPr>
          <p:cNvSpPr/>
          <p:nvPr userDrawn="1"/>
        </p:nvSpPr>
        <p:spPr>
          <a:xfrm>
            <a:off x="11365573" y="6327859"/>
            <a:ext cx="621145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F9E55A-4B86-B3A3-3FD4-EF532608C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572" y="6327858"/>
            <a:ext cx="621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0">
                <a:solidFill>
                  <a:srgbClr val="0F6EB4"/>
                </a:solidFill>
              </a:defRPr>
            </a:lvl1pPr>
          </a:lstStyle>
          <a:p>
            <a:fld id="{6E2CB754-EE76-4EF6-9408-08A6DCF9397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554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FB0C2BF-EBF6-F21D-62DB-61B01ECCA74E}"/>
              </a:ext>
            </a:extLst>
          </p:cNvPr>
          <p:cNvSpPr/>
          <p:nvPr userDrawn="1"/>
        </p:nvSpPr>
        <p:spPr>
          <a:xfrm>
            <a:off x="11365573" y="6327859"/>
            <a:ext cx="621145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6803A617-0FE0-5D64-6A43-97D991563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572" y="6327858"/>
            <a:ext cx="621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0">
                <a:solidFill>
                  <a:srgbClr val="0F6EB4"/>
                </a:solidFill>
              </a:defRPr>
            </a:lvl1pPr>
          </a:lstStyle>
          <a:p>
            <a:fld id="{6E2CB754-EE76-4EF6-9408-08A6DCF9397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889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DBF65-B49C-5513-CCDB-A2CBA4694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53672"/>
            <a:ext cx="3932237" cy="90372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8E5D3A-2814-9A15-1619-5DD1BFBE0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153673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C9518F-78DA-9060-57AD-7147E5CE9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95944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F7A3625-52DA-B120-F911-67510A0FA0C2}"/>
              </a:ext>
            </a:extLst>
          </p:cNvPr>
          <p:cNvSpPr/>
          <p:nvPr userDrawn="1"/>
        </p:nvSpPr>
        <p:spPr>
          <a:xfrm>
            <a:off x="11365573" y="6327859"/>
            <a:ext cx="621145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Espaço Reservado para Número de Slide 5">
            <a:extLst>
              <a:ext uri="{FF2B5EF4-FFF2-40B4-BE49-F238E27FC236}">
                <a16:creationId xmlns:a16="http://schemas.microsoft.com/office/drawing/2014/main" id="{5F07A735-A9BB-2753-AC42-4F44A1FD8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572" y="6327858"/>
            <a:ext cx="621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0">
                <a:solidFill>
                  <a:srgbClr val="0F6EB4"/>
                </a:solidFill>
              </a:defRPr>
            </a:lvl1pPr>
          </a:lstStyle>
          <a:p>
            <a:fld id="{6E2CB754-EE76-4EF6-9408-08A6DCF9397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247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m 34">
            <a:extLst>
              <a:ext uri="{FF2B5EF4-FFF2-40B4-BE49-F238E27FC236}">
                <a16:creationId xmlns:a16="http://schemas.microsoft.com/office/drawing/2014/main" id="{D6C62681-051C-35AE-C2CB-1DC1AC78BAE1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6172735"/>
            <a:ext cx="12192000" cy="685265"/>
          </a:xfrm>
          <a:prstGeom prst="rect">
            <a:avLst/>
          </a:prstGeom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34E2E8D-B9EE-EE62-F6E3-383365400F69}"/>
              </a:ext>
            </a:extLst>
          </p:cNvPr>
          <p:cNvGrpSpPr/>
          <p:nvPr userDrawn="1"/>
        </p:nvGrpSpPr>
        <p:grpSpPr>
          <a:xfrm>
            <a:off x="3218574" y="-9528"/>
            <a:ext cx="8973426" cy="990604"/>
            <a:chOff x="3218574" y="-9528"/>
            <a:chExt cx="8973426" cy="990604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44E0EB20-F7B1-0A17-9166-C3B575B19A81}"/>
                </a:ext>
              </a:extLst>
            </p:cNvPr>
            <p:cNvSpPr/>
            <p:nvPr userDrawn="1"/>
          </p:nvSpPr>
          <p:spPr>
            <a:xfrm>
              <a:off x="3218574" y="-1"/>
              <a:ext cx="8973426" cy="981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riângulo Retângulo 15">
              <a:extLst>
                <a:ext uri="{FF2B5EF4-FFF2-40B4-BE49-F238E27FC236}">
                  <a16:creationId xmlns:a16="http://schemas.microsoft.com/office/drawing/2014/main" id="{B4803EAC-F67F-E306-841D-FFD48C266DCF}"/>
                </a:ext>
              </a:extLst>
            </p:cNvPr>
            <p:cNvSpPr/>
            <p:nvPr userDrawn="1"/>
          </p:nvSpPr>
          <p:spPr>
            <a:xfrm>
              <a:off x="3218574" y="-9528"/>
              <a:ext cx="1038225" cy="990604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8" name="Imagem 17" descr="Logotipo&#10;&#10;Descrição gerada automaticamente">
            <a:extLst>
              <a:ext uri="{FF2B5EF4-FFF2-40B4-BE49-F238E27FC236}">
                <a16:creationId xmlns:a16="http://schemas.microsoft.com/office/drawing/2014/main" id="{5A6EC88E-4E5F-DF76-C0D0-FE089CDEA3D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61" y="124675"/>
            <a:ext cx="1642187" cy="856401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A57BD0B1-9104-7DAA-81F5-7C406AEE6CB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38694" y="6335294"/>
            <a:ext cx="619333" cy="40659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32C1F11-3CAD-F960-1A4B-A98A95A5C96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81665" y="6288848"/>
            <a:ext cx="390765" cy="453038"/>
          </a:xfrm>
          <a:prstGeom prst="rect">
            <a:avLst/>
          </a:prstGeom>
        </p:spPr>
      </p:pic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2ECA9DEF-116E-4EDE-7623-418E27A33D09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956" y="62204"/>
            <a:ext cx="2194662" cy="84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3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285FE94-9E49-9D0F-BFD2-C2806350D3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00265" y="1697183"/>
            <a:ext cx="6391469" cy="724765"/>
          </a:xfrm>
        </p:spPr>
        <p:txBody>
          <a:bodyPr/>
          <a:lstStyle/>
          <a:p>
            <a:r>
              <a:rPr lang="pt-BR" sz="4000" dirty="0"/>
              <a:t>Projeto Interdisciplinar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B36B30-F39B-300F-5428-E8F65F8EF2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2616200"/>
            <a:ext cx="12192000" cy="1625600"/>
          </a:xfrm>
        </p:spPr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AgroConnect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AC75D0-DC6F-36B1-B134-55384B68BE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700918"/>
            <a:ext cx="12192000" cy="1167821"/>
          </a:xfrm>
        </p:spPr>
        <p:txBody>
          <a:bodyPr/>
          <a:lstStyle/>
          <a:p>
            <a:r>
              <a:rPr lang="pt-BR" dirty="0"/>
              <a:t>Gabriel Alves</a:t>
            </a:r>
          </a:p>
          <a:p>
            <a:r>
              <a:rPr lang="pt-BR" dirty="0"/>
              <a:t>Kamily Vitoria Simeão</a:t>
            </a:r>
          </a:p>
          <a:p>
            <a:r>
              <a:rPr lang="pt-BR" dirty="0"/>
              <a:t>Victoria da Silva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0E7217-2E32-01C5-02C1-43E2F0C2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31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BCFC2-750F-4581-28B9-B7414420E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10</a:t>
            </a:fld>
            <a:endParaRPr lang="pt-BR" dirty="0"/>
          </a:p>
        </p:txBody>
      </p: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CC3D54FC-51E3-7449-E267-BBD5220C0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83" r="22792"/>
          <a:stretch/>
        </p:blipFill>
        <p:spPr>
          <a:xfrm>
            <a:off x="4394719" y="2426738"/>
            <a:ext cx="3564293" cy="360256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1E5D8182-3389-4BCD-318B-735C8FCAF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2367" y="926513"/>
            <a:ext cx="5567265" cy="2387600"/>
          </a:xfrm>
        </p:spPr>
        <p:txBody>
          <a:bodyPr lIns="91440" tIns="45720" rIns="91440" bIns="45720" anchor="ctr"/>
          <a:lstStyle/>
          <a:p>
            <a:r>
              <a:rPr lang="pt-BR" sz="4800" dirty="0">
                <a:cs typeface="Calibri Light"/>
              </a:rPr>
              <a:t>Banco De Dados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144961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8B8D1-01AA-42DF-A4B7-1391F8D17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71649"/>
            <a:ext cx="9144000" cy="2387600"/>
          </a:xfrm>
        </p:spPr>
        <p:txBody>
          <a:bodyPr/>
          <a:lstStyle/>
          <a:p>
            <a:r>
              <a:rPr lang="pt-BR" dirty="0" err="1"/>
              <a:t>Canvas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9D07E2-4EBC-4A7B-BA80-BDE7931FD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11</a:t>
            </a:fld>
            <a:endParaRPr lang="pt-BR" dirty="0"/>
          </a:p>
        </p:txBody>
      </p:sp>
      <p:pic>
        <p:nvPicPr>
          <p:cNvPr id="5" name="Imagem 4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1501750B-6640-2A43-2BB9-6BEFA5106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832" y="1789429"/>
            <a:ext cx="7232754" cy="421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9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D55D1E-F4EB-C483-BF0F-2C06E3F64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12</a:t>
            </a:fld>
            <a:endParaRPr lang="pt-BR" dirty="0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7278B9A0-0221-7788-3D1E-5115F3D45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219" y="1615191"/>
            <a:ext cx="6034874" cy="4539521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FE0E9B6-7ED0-800F-8BDE-0BDA37739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6294" y="134239"/>
            <a:ext cx="9144000" cy="2387600"/>
          </a:xfrm>
        </p:spPr>
        <p:txBody>
          <a:bodyPr lIns="91440" tIns="45720" rIns="91440" bIns="45720" anchor="ctr"/>
          <a:lstStyle/>
          <a:p>
            <a:r>
              <a:rPr lang="pt-BR" dirty="0"/>
              <a:t>Diagrama Caso De Uso</a:t>
            </a:r>
          </a:p>
        </p:txBody>
      </p:sp>
    </p:spTree>
    <p:extLst>
      <p:ext uri="{BB962C8B-B14F-4D97-AF65-F5344CB8AC3E}">
        <p14:creationId xmlns:p14="http://schemas.microsoft.com/office/powerpoint/2010/main" val="4167208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5227BD-5D7A-0B97-A5B2-73D00A259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13</a:t>
            </a:fld>
            <a:endParaRPr lang="pt-BR" dirty="0"/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70394B1-82AE-553E-CDC3-2567FD276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323" y="1715124"/>
            <a:ext cx="6103517" cy="4414604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440ABD1-044C-34D0-0AAC-28B46EF88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6294" y="134239"/>
            <a:ext cx="9144000" cy="2387600"/>
          </a:xfrm>
        </p:spPr>
        <p:txBody>
          <a:bodyPr lIns="91440" tIns="45720" rIns="91440" bIns="45720" anchor="ctr"/>
          <a:lstStyle/>
          <a:p>
            <a:r>
              <a:rPr lang="pt-BR" dirty="0"/>
              <a:t>Diagrama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230601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1BEDC9-2CBE-413E-8089-98A6FAFC2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14</a:t>
            </a:fld>
            <a:endParaRPr lang="pt-BR" dirty="0"/>
          </a:p>
        </p:txBody>
      </p:sp>
      <p:pic>
        <p:nvPicPr>
          <p:cNvPr id="3" name="Imagem 2" descr="Interface gráfica do usuário, Diagrama&#10;&#10;Descrição gerada automaticamente">
            <a:extLst>
              <a:ext uri="{FF2B5EF4-FFF2-40B4-BE49-F238E27FC236}">
                <a16:creationId xmlns:a16="http://schemas.microsoft.com/office/drawing/2014/main" id="{86D24945-701D-E4D3-BF6E-49D7E5C70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624" y="980180"/>
            <a:ext cx="3948751" cy="518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99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D9973-11D3-4760-94FB-DE1C74A26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937"/>
            <a:ext cx="9144000" cy="2387600"/>
          </a:xfrm>
        </p:spPr>
        <p:txBody>
          <a:bodyPr/>
          <a:lstStyle/>
          <a:p>
            <a:r>
              <a:rPr lang="pt-BR" dirty="0"/>
              <a:t>Fluxograma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A06E0A-BE95-497B-864A-6A46D34AB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15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81F80C-4D5F-4F9E-B444-79CAE2651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486" y="1863093"/>
            <a:ext cx="8614934" cy="414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43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2138A-5E6A-4A5A-86E6-C0ADE2765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5731" y="2730863"/>
            <a:ext cx="5100537" cy="1396273"/>
          </a:xfrm>
        </p:spPr>
        <p:txBody>
          <a:bodyPr/>
          <a:lstStyle/>
          <a:p>
            <a:r>
              <a:rPr lang="pt-BR" sz="4400" b="1" dirty="0">
                <a:latin typeface="+mn-lt"/>
              </a:rPr>
              <a:t>OBRIGADO!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41576D-BCED-4916-9072-A544E6902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6498C315-B301-04F4-4526-40C0400CEB13}"/>
              </a:ext>
            </a:extLst>
          </p:cNvPr>
          <p:cNvSpPr txBox="1">
            <a:spLocks/>
          </p:cNvSpPr>
          <p:nvPr/>
        </p:nvSpPr>
        <p:spPr>
          <a:xfrm>
            <a:off x="262645" y="5607992"/>
            <a:ext cx="2850204" cy="5102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>
                <a:solidFill>
                  <a:srgbClr val="00B050"/>
                </a:solidFill>
              </a:rPr>
              <a:t>AgroConnect</a:t>
            </a:r>
            <a:endParaRPr lang="pt-BR" sz="2000" dirty="0">
              <a:solidFill>
                <a:srgbClr val="00B050"/>
              </a:solidFill>
            </a:endParaRP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4BE85AE9-CB97-9AB1-11D0-3558B2ADB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393" y="5262236"/>
            <a:ext cx="1691271" cy="1065622"/>
          </a:xfrm>
          <a:prstGeom prst="rect">
            <a:avLst/>
          </a:prstGeom>
        </p:spPr>
      </p:pic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BCD4891B-3A93-E0B4-FD6B-B5C82B413FE1}"/>
              </a:ext>
            </a:extLst>
          </p:cNvPr>
          <p:cNvSpPr txBox="1">
            <a:spLocks/>
          </p:cNvSpPr>
          <p:nvPr/>
        </p:nvSpPr>
        <p:spPr>
          <a:xfrm>
            <a:off x="3557492" y="5607993"/>
            <a:ext cx="2363755" cy="5102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Gabriel Alves</a:t>
            </a:r>
          </a:p>
        </p:txBody>
      </p:sp>
      <p:sp>
        <p:nvSpPr>
          <p:cNvPr id="16" name="Espaço Reservado para Texto 3">
            <a:extLst>
              <a:ext uri="{FF2B5EF4-FFF2-40B4-BE49-F238E27FC236}">
                <a16:creationId xmlns:a16="http://schemas.microsoft.com/office/drawing/2014/main" id="{19733E34-0DE2-6F07-DB72-324DFBC6857D}"/>
              </a:ext>
            </a:extLst>
          </p:cNvPr>
          <p:cNvSpPr txBox="1">
            <a:spLocks/>
          </p:cNvSpPr>
          <p:nvPr/>
        </p:nvSpPr>
        <p:spPr>
          <a:xfrm>
            <a:off x="5576015" y="5607992"/>
            <a:ext cx="3157438" cy="5102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err="1"/>
              <a:t>Kamily</a:t>
            </a:r>
            <a:r>
              <a:rPr lang="pt-BR" sz="2400" dirty="0"/>
              <a:t> Vitoria Simeão</a:t>
            </a:r>
          </a:p>
        </p:txBody>
      </p:sp>
      <p:sp>
        <p:nvSpPr>
          <p:cNvPr id="18" name="Espaço Reservado para Texto 3">
            <a:extLst>
              <a:ext uri="{FF2B5EF4-FFF2-40B4-BE49-F238E27FC236}">
                <a16:creationId xmlns:a16="http://schemas.microsoft.com/office/drawing/2014/main" id="{5159A7A4-4BB3-A288-BC7F-77AE0EED85BA}"/>
              </a:ext>
            </a:extLst>
          </p:cNvPr>
          <p:cNvSpPr txBox="1">
            <a:spLocks/>
          </p:cNvSpPr>
          <p:nvPr/>
        </p:nvSpPr>
        <p:spPr>
          <a:xfrm>
            <a:off x="8646268" y="5607992"/>
            <a:ext cx="3157438" cy="5102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Victoria da Silva</a:t>
            </a:r>
          </a:p>
        </p:txBody>
      </p:sp>
    </p:spTree>
    <p:extLst>
      <p:ext uri="{BB962C8B-B14F-4D97-AF65-F5344CB8AC3E}">
        <p14:creationId xmlns:p14="http://schemas.microsoft.com/office/powerpoint/2010/main" val="423038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0E7217-2E32-01C5-02C1-43E2F0C2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1CAC92D-1919-49CC-B714-5877B82B1D20}"/>
              </a:ext>
            </a:extLst>
          </p:cNvPr>
          <p:cNvSpPr txBox="1"/>
          <p:nvPr/>
        </p:nvSpPr>
        <p:spPr>
          <a:xfrm>
            <a:off x="727787" y="2308431"/>
            <a:ext cx="10711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Site de um portal de divulgação para os parceiros (empresas e produtores rurais) anunciarem suas máquinas/serviços/produtos, onde os usuários vendedores e os interessados podem visualizar essas publicações.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67FEC76-7AC1-4B0A-9D29-D5EBB2403A36}"/>
              </a:ext>
            </a:extLst>
          </p:cNvPr>
          <p:cNvSpPr txBox="1"/>
          <p:nvPr/>
        </p:nvSpPr>
        <p:spPr>
          <a:xfrm>
            <a:off x="4919588" y="1684763"/>
            <a:ext cx="23528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latin typeface="+mj-lt"/>
              </a:rPr>
              <a:t>OBJETIVO</a:t>
            </a:r>
            <a:endParaRPr lang="pt-BR" b="1" dirty="0">
              <a:latin typeface="+mj-lt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D101136-6818-4C14-AAD5-5B9A37CC5DD8}"/>
              </a:ext>
            </a:extLst>
          </p:cNvPr>
          <p:cNvSpPr txBox="1"/>
          <p:nvPr/>
        </p:nvSpPr>
        <p:spPr>
          <a:xfrm>
            <a:off x="727787" y="4647532"/>
            <a:ext cx="10776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Site de um portal de divulgações, através de postagens de parceiros, dando visibilidade para seu negócio.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2D4146F-A3E8-4625-B7DA-5CC2990C52AD}"/>
              </a:ext>
            </a:extLst>
          </p:cNvPr>
          <p:cNvSpPr txBox="1"/>
          <p:nvPr/>
        </p:nvSpPr>
        <p:spPr>
          <a:xfrm>
            <a:off x="3575307" y="3812899"/>
            <a:ext cx="50165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latin typeface="+mj-lt"/>
              </a:rPr>
              <a:t>OBJETIVO</a:t>
            </a:r>
            <a:r>
              <a:rPr lang="pt-BR" sz="4400" dirty="0"/>
              <a:t> </a:t>
            </a:r>
            <a:r>
              <a:rPr lang="pt-BR" sz="4400" b="1" dirty="0">
                <a:latin typeface="+mj-lt"/>
              </a:rPr>
              <a:t>ESPECÍFICO</a:t>
            </a:r>
          </a:p>
        </p:txBody>
      </p:sp>
    </p:spTree>
    <p:extLst>
      <p:ext uri="{BB962C8B-B14F-4D97-AF65-F5344CB8AC3E}">
        <p14:creationId xmlns:p14="http://schemas.microsoft.com/office/powerpoint/2010/main" val="96767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13789-523C-4840-AC1D-A51B284F4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494" y="855467"/>
            <a:ext cx="9144000" cy="2387600"/>
          </a:xfrm>
        </p:spPr>
        <p:txBody>
          <a:bodyPr/>
          <a:lstStyle/>
          <a:p>
            <a:r>
              <a:rPr lang="pt-BR" dirty="0"/>
              <a:t>Descrição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031B00-BC11-47A1-94DE-20AD5B4B0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004" y="2517822"/>
            <a:ext cx="11457992" cy="2707321"/>
          </a:xfrm>
        </p:spPr>
        <p:txBody>
          <a:bodyPr/>
          <a:lstStyle/>
          <a:p>
            <a:pPr algn="l" fontAlgn="base"/>
            <a:r>
              <a:rPr lang="pt-BR" dirty="0"/>
              <a:t> </a:t>
            </a:r>
          </a:p>
          <a:p>
            <a:pPr algn="l" fontAlgn="base"/>
            <a:r>
              <a:rPr lang="pt-PT" dirty="0"/>
              <a:t>O site contará com cadastro, para empresas/produtores rurais, após realização do cadastro, será verificado o CNPJ, SENHA, EMAIL E INFORMAÇÃO DE CONTATO, quando aprovado se tornarão parceiros, tendo acesso à vários recursos personalizados de postagens para divulgação do seu negócio, através de um perfil com logo, nome, descrição, informação de contato e link do site.  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7F115D-C129-4E91-AEE4-2828952E8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878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599F0-7F0D-4849-B867-496D7039F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096" y="816284"/>
            <a:ext cx="9144000" cy="2387600"/>
          </a:xfrm>
        </p:spPr>
        <p:txBody>
          <a:bodyPr/>
          <a:lstStyle/>
          <a:p>
            <a:r>
              <a:rPr lang="pt-BR" sz="4400" b="1" dirty="0"/>
              <a:t>DELIMITAÇÃO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9E2FCD-9F28-4DCB-9F1E-916CA9A3F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8BA64BA-414E-4D52-964F-424067B01FD0}"/>
              </a:ext>
            </a:extLst>
          </p:cNvPr>
          <p:cNvSpPr txBox="1"/>
          <p:nvPr/>
        </p:nvSpPr>
        <p:spPr>
          <a:xfrm>
            <a:off x="2513115" y="2632807"/>
            <a:ext cx="7713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O site contará com:</a:t>
            </a:r>
          </a:p>
          <a:p>
            <a:pPr algn="just"/>
            <a:r>
              <a:rPr lang="pt-BR" sz="2400" dirty="0"/>
              <a:t>Verificação de e-mail ao criar a conta; Área de pesquisa; Personalizar perfil; Área de criação de postagem.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43BD2AF-F869-41DD-B877-75927B46503D}"/>
              </a:ext>
            </a:extLst>
          </p:cNvPr>
          <p:cNvSpPr txBox="1"/>
          <p:nvPr/>
        </p:nvSpPr>
        <p:spPr>
          <a:xfrm>
            <a:off x="2513115" y="4338995"/>
            <a:ext cx="7561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/>
              <a:t>Não será feito:</a:t>
            </a:r>
          </a:p>
          <a:p>
            <a:pPr algn="just"/>
            <a:r>
              <a:rPr lang="pt-BR" sz="2400" dirty="0"/>
              <a:t>Bate-papo e comentários; Formas de pagamento para não assinantes; </a:t>
            </a:r>
          </a:p>
        </p:txBody>
      </p:sp>
    </p:spTree>
    <p:extLst>
      <p:ext uri="{BB962C8B-B14F-4D97-AF65-F5344CB8AC3E}">
        <p14:creationId xmlns:p14="http://schemas.microsoft.com/office/powerpoint/2010/main" val="190847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A58E9-A78D-4542-B58D-94FBBBBDB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32779"/>
            <a:ext cx="12192000" cy="2387600"/>
          </a:xfrm>
        </p:spPr>
        <p:txBody>
          <a:bodyPr/>
          <a:lstStyle/>
          <a:p>
            <a:r>
              <a:rPr lang="pt-BR" dirty="0"/>
              <a:t>Requisitos funcionais e não funcionais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850C77-3F1C-4B6A-BEA9-667D9008D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4822" y="2891103"/>
            <a:ext cx="5243832" cy="3334118"/>
          </a:xfrm>
        </p:spPr>
        <p:txBody>
          <a:bodyPr/>
          <a:lstStyle/>
          <a:p>
            <a:pPr algn="l" fontAlgn="base"/>
            <a:r>
              <a:rPr lang="pt-PT" b="1" dirty="0"/>
              <a:t>Funcional:</a:t>
            </a:r>
            <a:endParaRPr lang="pt-BR" dirty="0"/>
          </a:p>
          <a:p>
            <a:pPr algn="l" fontAlgn="base"/>
            <a:r>
              <a:rPr lang="pt-PT" dirty="0"/>
              <a:t>- Pesquisar (barra de pesquisa)</a:t>
            </a:r>
            <a:r>
              <a:rPr lang="pt-BR" dirty="0"/>
              <a:t> </a:t>
            </a:r>
          </a:p>
          <a:p>
            <a:pPr algn="l" fontAlgn="base"/>
            <a:r>
              <a:rPr lang="pt-PT" dirty="0"/>
              <a:t>- Incluir parceiros</a:t>
            </a:r>
            <a:r>
              <a:rPr lang="pt-BR" dirty="0"/>
              <a:t> </a:t>
            </a:r>
          </a:p>
          <a:p>
            <a:pPr algn="l" fontAlgn="base"/>
            <a:r>
              <a:rPr lang="pt-PT" dirty="0"/>
              <a:t>- Fazer login</a:t>
            </a:r>
            <a:r>
              <a:rPr lang="pt-BR" dirty="0"/>
              <a:t> </a:t>
            </a:r>
          </a:p>
          <a:p>
            <a:pPr algn="l" fontAlgn="base"/>
            <a:r>
              <a:rPr lang="pt-PT" dirty="0"/>
              <a:t>- Alterar descrição</a:t>
            </a:r>
            <a:r>
              <a:rPr lang="pt-BR" dirty="0"/>
              <a:t> </a:t>
            </a:r>
          </a:p>
          <a:p>
            <a:pPr algn="l" fontAlgn="base"/>
            <a:r>
              <a:rPr lang="pt-PT" dirty="0"/>
              <a:t>- Alterar foto avatar e capa</a:t>
            </a:r>
            <a:r>
              <a:rPr lang="pt-BR" dirty="0"/>
              <a:t> </a:t>
            </a:r>
          </a:p>
          <a:p>
            <a:pPr algn="l" fontAlgn="base"/>
            <a:r>
              <a:rPr lang="pt-PT" dirty="0"/>
              <a:t>- Enviar email de confirmação</a:t>
            </a:r>
            <a:r>
              <a:rPr lang="pt-BR" dirty="0"/>
              <a:t> 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68D63A-B329-4826-8F80-B38E8EC51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8EFBC63-1544-40FE-BA9C-E8CCA61E7739}"/>
              </a:ext>
            </a:extLst>
          </p:cNvPr>
          <p:cNvSpPr/>
          <p:nvPr/>
        </p:nvSpPr>
        <p:spPr>
          <a:xfrm>
            <a:off x="6096000" y="2891103"/>
            <a:ext cx="6096000" cy="2308324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pt-PT" sz="2400" b="1" dirty="0">
                <a:ea typeface="Times New Roman" panose="02020603050405020304" pitchFamily="18" charset="0"/>
              </a:rPr>
              <a:t>Não funcional: </a:t>
            </a:r>
            <a:r>
              <a:rPr lang="pt-BR" sz="2400" dirty="0">
                <a:ea typeface="Times New Roman" panose="02020603050405020304" pitchFamily="18" charset="0"/>
              </a:rPr>
              <a:t> </a:t>
            </a:r>
          </a:p>
          <a:p>
            <a:pPr fontAlgn="base">
              <a:spcAft>
                <a:spcPts val="0"/>
              </a:spcAft>
            </a:pPr>
            <a:r>
              <a:rPr lang="pt-PT" sz="2400" dirty="0">
                <a:ea typeface="Times New Roman" panose="02020603050405020304" pitchFamily="18" charset="0"/>
              </a:rPr>
              <a:t>- Usuabilidade (facilidade de mexer no site)</a:t>
            </a:r>
            <a:r>
              <a:rPr lang="pt-BR" sz="2400" dirty="0">
                <a:ea typeface="Times New Roman" panose="02020603050405020304" pitchFamily="18" charset="0"/>
              </a:rPr>
              <a:t> </a:t>
            </a:r>
            <a:endParaRPr lang="pt-BR" sz="2800" dirty="0">
              <a:ea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pt-PT" sz="2400" dirty="0">
                <a:ea typeface="Times New Roman" panose="02020603050405020304" pitchFamily="18" charset="0"/>
              </a:rPr>
              <a:t>- Portabilidade (responsivo)</a:t>
            </a:r>
            <a:r>
              <a:rPr lang="pt-BR" sz="2400" dirty="0">
                <a:ea typeface="Times New Roman" panose="02020603050405020304" pitchFamily="18" charset="0"/>
              </a:rPr>
              <a:t> </a:t>
            </a:r>
            <a:endParaRPr lang="pt-BR" sz="2800" dirty="0">
              <a:ea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pt-PT" sz="2400" dirty="0">
                <a:ea typeface="Times New Roman" panose="02020603050405020304" pitchFamily="18" charset="0"/>
              </a:rPr>
              <a:t>- Paleta de cores </a:t>
            </a:r>
            <a:r>
              <a:rPr lang="pt-BR" sz="2400" dirty="0">
                <a:ea typeface="Times New Roman" panose="02020603050405020304" pitchFamily="18" charset="0"/>
              </a:rPr>
              <a:t> </a:t>
            </a:r>
          </a:p>
          <a:p>
            <a:pPr fontAlgn="base">
              <a:spcAft>
                <a:spcPts val="0"/>
              </a:spcAft>
            </a:pPr>
            <a:r>
              <a:rPr lang="pt-BR" sz="2400" dirty="0">
                <a:ea typeface="Times New Roman" panose="02020603050405020304" pitchFamily="18" charset="0"/>
              </a:rPr>
              <a:t>- Segurança de senha</a:t>
            </a:r>
            <a:endParaRPr lang="pt-BR" sz="2800" dirty="0">
              <a:ea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62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E34707-BD24-41D0-B871-E89962542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6</a:t>
            </a:fld>
            <a:endParaRPr lang="pt-BR" dirty="0"/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24E32DC2-A38A-1A2A-D7DB-1E4F5C3FD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27" y="2261586"/>
            <a:ext cx="5359488" cy="3376862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9870589-29EF-11EA-ED16-CF484DDD2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6594"/>
            <a:ext cx="9144000" cy="2387600"/>
          </a:xfrm>
        </p:spPr>
        <p:txBody>
          <a:bodyPr lIns="91440" tIns="45720" rIns="91440" bIns="45720" anchor="ctr"/>
          <a:lstStyle/>
          <a:p>
            <a:r>
              <a:rPr lang="pt-BR" sz="4800" dirty="0">
                <a:ea typeface="Calibri Light"/>
                <a:cs typeface="Calibri Light"/>
              </a:rPr>
              <a:t> Logo E Paleta de Cores</a:t>
            </a:r>
            <a:endParaRPr lang="pt-BR" sz="4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82F7C1D-CFEE-FA6A-BD03-93B815B64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183" y="2659510"/>
            <a:ext cx="6426199" cy="258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8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C76A7-4AFA-4BF1-88AA-825C6996D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1296"/>
            <a:ext cx="9144000" cy="2387600"/>
          </a:xfrm>
        </p:spPr>
        <p:txBody>
          <a:bodyPr lIns="91440" tIns="45720" rIns="91440" bIns="45720" anchor="ctr"/>
          <a:lstStyle/>
          <a:p>
            <a:r>
              <a:rPr lang="pt-BR" dirty="0"/>
              <a:t>Referências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F23A13-6F46-4D7F-A670-AB5E06FCC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7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7B167F8-05C6-4000-AF11-A332DC29B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81172"/>
            <a:ext cx="4362305" cy="13182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3BE8CF0-1C10-4B0B-B206-4858E250D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60" y="2632401"/>
            <a:ext cx="4589929" cy="2581835"/>
          </a:xfrm>
          <a:prstGeom prst="rect">
            <a:avLst/>
          </a:prstGeom>
        </p:spPr>
      </p:pic>
      <p:pic>
        <p:nvPicPr>
          <p:cNvPr id="2050" name="Picture 2" descr="Logo Facebook – Logos PNG">
            <a:extLst>
              <a:ext uri="{FF2B5EF4-FFF2-40B4-BE49-F238E27FC236}">
                <a16:creationId xmlns:a16="http://schemas.microsoft.com/office/drawing/2014/main" id="{00CAA853-4C80-4B3D-9578-56AD061133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74"/>
          <a:stretch/>
        </p:blipFill>
        <p:spPr bwMode="auto">
          <a:xfrm>
            <a:off x="6319933" y="3671391"/>
            <a:ext cx="4805082" cy="328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456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BCFC2-750F-4581-28B9-B7414420E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8</a:t>
            </a:fld>
            <a:endParaRPr lang="pt-BR" dirty="0"/>
          </a:p>
        </p:txBody>
      </p:sp>
      <p:pic>
        <p:nvPicPr>
          <p:cNvPr id="5" name="Picture 5" descr="Logo, icon&#10;&#10;Description automatically generated">
            <a:extLst>
              <a:ext uri="{FF2B5EF4-FFF2-40B4-BE49-F238E27FC236}">
                <a16:creationId xmlns:a16="http://schemas.microsoft.com/office/drawing/2014/main" id="{B77BD759-2F10-C69C-5AA6-15FDB6457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72" y="1371208"/>
            <a:ext cx="756672" cy="7639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04B0A5-ED14-790A-E53F-F20CCA8D20D6}"/>
              </a:ext>
            </a:extLst>
          </p:cNvPr>
          <p:cNvSpPr txBox="1"/>
          <p:nvPr/>
        </p:nvSpPr>
        <p:spPr>
          <a:xfrm>
            <a:off x="2061279" y="1304119"/>
            <a:ext cx="986602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Permite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a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construção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de websites e a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inserção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de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novos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conteúdos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,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como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imagens e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vídeos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, por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meio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dos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hipertextos</a:t>
            </a:r>
            <a:r>
              <a:rPr lang="en-US" sz="2400" dirty="0">
                <a:solidFill>
                  <a:srgbClr val="4D5156"/>
                </a:solidFill>
                <a:latin typeface="Google Sans"/>
              </a:rPr>
              <a:t>.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261BDC2D-6115-47C6-9475-55657D06E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74" y="2586072"/>
            <a:ext cx="583268" cy="830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1D1D79-F160-8CB9-9B78-A82EBC3BBDC8}"/>
              </a:ext>
            </a:extLst>
          </p:cNvPr>
          <p:cNvSpPr txBox="1"/>
          <p:nvPr/>
        </p:nvSpPr>
        <p:spPr>
          <a:xfrm>
            <a:off x="2061279" y="2511317"/>
            <a:ext cx="992543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40C28"/>
                </a:solidFill>
                <a:latin typeface="Google Sans"/>
              </a:rPr>
              <a:t>É 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uma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linguagem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de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estilo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(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en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-US)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usada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para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descrever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a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apresentação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de um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documento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escrito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em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HTML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ou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em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XML.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9" name="Picture 9" descr="Logo, icon&#10;&#10;Description automatically generated">
            <a:extLst>
              <a:ext uri="{FF2B5EF4-FFF2-40B4-BE49-F238E27FC236}">
                <a16:creationId xmlns:a16="http://schemas.microsoft.com/office/drawing/2014/main" id="{C4B936A3-B58C-2D3B-215B-DDFE61FE6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798" y="3850429"/>
            <a:ext cx="865220" cy="8724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812190-B290-65CE-6910-C83C420ACD92}"/>
              </a:ext>
            </a:extLst>
          </p:cNvPr>
          <p:cNvSpPr txBox="1"/>
          <p:nvPr/>
        </p:nvSpPr>
        <p:spPr>
          <a:xfrm>
            <a:off x="2061279" y="3850429"/>
            <a:ext cx="992543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40C28"/>
                </a:solidFill>
                <a:latin typeface="Google Sans"/>
              </a:rPr>
              <a:t>É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uma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linguagem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de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programação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usada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por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desenvolvedores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para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fazer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páginas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interativas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da Internet</a:t>
            </a:r>
            <a:r>
              <a:rPr lang="en-US" sz="2400" dirty="0">
                <a:solidFill>
                  <a:srgbClr val="4D5156"/>
                </a:solidFill>
                <a:latin typeface="Google Sans"/>
              </a:rPr>
              <a:t>.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1028" name="Picture 4" descr="Csharp original logo - Social media &amp; Logos Icons">
            <a:extLst>
              <a:ext uri="{FF2B5EF4-FFF2-40B4-BE49-F238E27FC236}">
                <a16:creationId xmlns:a16="http://schemas.microsoft.com/office/drawing/2014/main" id="{8460AE64-D2DF-342C-83C7-328D20268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72" y="5156346"/>
            <a:ext cx="756672" cy="75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80E54EFC-A3A0-1859-92FA-3F3EFAE50A75}"/>
              </a:ext>
            </a:extLst>
          </p:cNvPr>
          <p:cNvSpPr txBox="1"/>
          <p:nvPr/>
        </p:nvSpPr>
        <p:spPr>
          <a:xfrm>
            <a:off x="2061278" y="5082021"/>
            <a:ext cx="1004249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400" dirty="0">
                <a:ea typeface="Calibri" panose="020F0502020204030204"/>
                <a:cs typeface="Calibri" panose="020F0502020204030204"/>
              </a:rPr>
              <a:t>C# é uma linguagem de programação orientada a objetos e orientada a componentes. Tornando C# uma linguagem natural para criação e uso de componentes de software.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5663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BCFC2-750F-4581-28B9-B7414420E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013BCC8-8FEB-D548-FFBB-47F84B3848D4}"/>
              </a:ext>
            </a:extLst>
          </p:cNvPr>
          <p:cNvSpPr txBox="1">
            <a:spLocks/>
          </p:cNvSpPr>
          <p:nvPr/>
        </p:nvSpPr>
        <p:spPr>
          <a:xfrm>
            <a:off x="3369906" y="142740"/>
            <a:ext cx="5567265" cy="2387600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dirty="0">
                <a:cs typeface="Calibri Light"/>
              </a:rPr>
              <a:t>ASP.NET </a:t>
            </a:r>
            <a:r>
              <a:rPr lang="pt-BR" sz="4800" dirty="0" err="1">
                <a:cs typeface="Calibri Light"/>
              </a:rPr>
              <a:t>Identity</a:t>
            </a:r>
            <a:endParaRPr lang="pt-BR" sz="48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E24AE95-E9D0-CECF-50C1-74FFA667AD1B}"/>
              </a:ext>
            </a:extLst>
          </p:cNvPr>
          <p:cNvSpPr txBox="1"/>
          <p:nvPr/>
        </p:nvSpPr>
        <p:spPr>
          <a:xfrm>
            <a:off x="83976" y="1681774"/>
            <a:ext cx="1230707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ASP.NET </a:t>
            </a:r>
            <a:r>
              <a:rPr lang="pt-BR" dirty="0" err="1"/>
              <a:t>Identity</a:t>
            </a:r>
            <a:r>
              <a:rPr lang="pt-BR" dirty="0"/>
              <a:t> é um framework integrado ao ASP.NET para autenticação e autorização em aplicativos da web. Simplifica o desenvolvimento de recursos robustos de segurança, incluindo login, registro, recuperação de senha e autenticação de dois fatores.</a:t>
            </a:r>
          </a:p>
          <a:p>
            <a:endParaRPr lang="pt-BR" dirty="0"/>
          </a:p>
          <a:p>
            <a:r>
              <a:rPr lang="pt-BR" dirty="0"/>
              <a:t>Recursos Principais:</a:t>
            </a:r>
          </a:p>
          <a:p>
            <a:endParaRPr lang="pt-BR" dirty="0"/>
          </a:p>
          <a:p>
            <a:r>
              <a:rPr lang="pt-BR" dirty="0"/>
              <a:t>- Flexibilidade de Armazenamento, suporta diversos tipos de armazenamento, desde bancos de dados relacionais até sistemas </a:t>
            </a:r>
            <a:r>
              <a:rPr lang="pt-BR" dirty="0" err="1"/>
              <a:t>NoSQL</a:t>
            </a:r>
            <a:r>
              <a:rPr lang="pt-BR" dirty="0"/>
              <a:t> como Azure Cosmos DB.</a:t>
            </a:r>
          </a:p>
          <a:p>
            <a:r>
              <a:rPr lang="pt-BR" dirty="0"/>
              <a:t>- Integração com ASP.NET </a:t>
            </a:r>
            <a:r>
              <a:rPr lang="pt-BR" dirty="0" err="1"/>
              <a:t>Core,integração</a:t>
            </a:r>
            <a:r>
              <a:rPr lang="pt-BR" dirty="0"/>
              <a:t> com o ASP.NET Core, permitindo modularidade para adaptar o sistema às necessidades específicas do projeto.</a:t>
            </a:r>
          </a:p>
          <a:p>
            <a:endParaRPr lang="pt-BR" dirty="0"/>
          </a:p>
          <a:p>
            <a:r>
              <a:rPr lang="pt-BR" dirty="0"/>
              <a:t>Por que Escolher ASP.NET </a:t>
            </a:r>
            <a:r>
              <a:rPr lang="pt-BR" dirty="0" err="1"/>
              <a:t>Identity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- Eficiência: Facilita a implementação de autenticação e autorização, economizando tempo no desenvolvimento.</a:t>
            </a:r>
          </a:p>
          <a:p>
            <a:r>
              <a:rPr lang="pt-BR" dirty="0"/>
              <a:t>- Personalização: Modularidade permite escolher os componentes necessários para atender às exigências únicas de cada projeto.</a:t>
            </a:r>
          </a:p>
          <a:p>
            <a:r>
              <a:rPr lang="pt-BR" dirty="0"/>
              <a:t>- Segurança: Oferece uma solução completa e segura para o gerenciamento de identidades em aplicativos da web ASP.NET.</a:t>
            </a:r>
          </a:p>
        </p:txBody>
      </p:sp>
    </p:spTree>
    <p:extLst>
      <p:ext uri="{BB962C8B-B14F-4D97-AF65-F5344CB8AC3E}">
        <p14:creationId xmlns:p14="http://schemas.microsoft.com/office/powerpoint/2010/main" val="3841706774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</TotalTime>
  <Words>544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Google Sans</vt:lpstr>
      <vt:lpstr>Times New Roman</vt:lpstr>
      <vt:lpstr>Personalizar design</vt:lpstr>
      <vt:lpstr>Apresentação do PowerPoint</vt:lpstr>
      <vt:lpstr>Apresentação do PowerPoint</vt:lpstr>
      <vt:lpstr>Descrição</vt:lpstr>
      <vt:lpstr>DELIMITAÇÃO </vt:lpstr>
      <vt:lpstr>Requisitos funcionais e não funcionais</vt:lpstr>
      <vt:lpstr> Logo E Paleta de Cores</vt:lpstr>
      <vt:lpstr>Referências </vt:lpstr>
      <vt:lpstr>Apresentação do PowerPoint</vt:lpstr>
      <vt:lpstr>Apresentação do PowerPoint</vt:lpstr>
      <vt:lpstr>Banco De Dados</vt:lpstr>
      <vt:lpstr>Canvas</vt:lpstr>
      <vt:lpstr>Diagrama Caso De Uso</vt:lpstr>
      <vt:lpstr>Diagrama Banco De Dados</vt:lpstr>
      <vt:lpstr>Apresentação do PowerPoint</vt:lpstr>
      <vt:lpstr>Fluxograma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TIOSSO</dc:creator>
  <cp:lastModifiedBy>VICTORIA DA SILVA OLIVEIRA</cp:lastModifiedBy>
  <cp:revision>137</cp:revision>
  <dcterms:created xsi:type="dcterms:W3CDTF">2022-11-28T01:15:02Z</dcterms:created>
  <dcterms:modified xsi:type="dcterms:W3CDTF">2023-12-07T00:46:46Z</dcterms:modified>
</cp:coreProperties>
</file>