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74144-2E8E-4576-B1F3-8CA8AF5FA716}" v="3" dt="2024-03-27T14:01:38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6" d="100"/>
          <a:sy n="126" d="100"/>
        </p:scale>
        <p:origin x="202" y="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ória Silva Oliveira" userId="aac0cd666a8e7236" providerId="LiveId" clId="{22274144-2E8E-4576-B1F3-8CA8AF5FA716}"/>
    <pc:docChg chg="undo custSel modSld">
      <pc:chgData name="Victória Silva Oliveira" userId="aac0cd666a8e7236" providerId="LiveId" clId="{22274144-2E8E-4576-B1F3-8CA8AF5FA716}" dt="2024-03-27T14:14:52.557" v="346" actId="1035"/>
      <pc:docMkLst>
        <pc:docMk/>
      </pc:docMkLst>
      <pc:sldChg chg="addSp delSp modSp mod modNotes">
        <pc:chgData name="Victória Silva Oliveira" userId="aac0cd666a8e7236" providerId="LiveId" clId="{22274144-2E8E-4576-B1F3-8CA8AF5FA716}" dt="2024-03-27T14:14:52.557" v="346" actId="1035"/>
        <pc:sldMkLst>
          <pc:docMk/>
          <pc:sldMk cId="0" sldId="256"/>
        </pc:sldMkLst>
        <pc:spChg chg="mod">
          <ac:chgData name="Victória Silva Oliveira" userId="aac0cd666a8e7236" providerId="LiveId" clId="{22274144-2E8E-4576-B1F3-8CA8AF5FA716}" dt="2024-03-27T14:13:58.412" v="332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08:46.717" v="261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14:36.803" v="343" actId="1076"/>
          <ac:spMkLst>
            <pc:docMk/>
            <pc:sldMk cId="0" sldId="256"/>
            <ac:spMk id="56" creationId="{00000000-0000-0000-0000-000000000000}"/>
          </ac:spMkLst>
        </pc:spChg>
        <pc:spChg chg="del mod">
          <ac:chgData name="Victória Silva Oliveira" userId="aac0cd666a8e7236" providerId="LiveId" clId="{22274144-2E8E-4576-B1F3-8CA8AF5FA716}" dt="2024-03-27T14:10:56.896" v="290" actId="478"/>
          <ac:spMkLst>
            <pc:docMk/>
            <pc:sldMk cId="0" sldId="256"/>
            <ac:spMk id="57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13:47.167" v="329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06:14.761" v="89" actId="14100"/>
          <ac:spMkLst>
            <pc:docMk/>
            <pc:sldMk cId="0" sldId="256"/>
            <ac:spMk id="59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04:48.187" v="76" actId="1076"/>
          <ac:spMkLst>
            <pc:docMk/>
            <pc:sldMk cId="0" sldId="256"/>
            <ac:spMk id="60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14:46.548" v="344" actId="14100"/>
          <ac:spMkLst>
            <pc:docMk/>
            <pc:sldMk cId="0" sldId="256"/>
            <ac:spMk id="61" creationId="{00000000-0000-0000-0000-000000000000}"/>
          </ac:spMkLst>
        </pc:spChg>
        <pc:spChg chg="del mod">
          <ac:chgData name="Victória Silva Oliveira" userId="aac0cd666a8e7236" providerId="LiveId" clId="{22274144-2E8E-4576-B1F3-8CA8AF5FA716}" dt="2024-03-27T13:54:58.648" v="19" actId="478"/>
          <ac:spMkLst>
            <pc:docMk/>
            <pc:sldMk cId="0" sldId="256"/>
            <ac:spMk id="62" creationId="{00000000-0000-0000-0000-000000000000}"/>
          </ac:spMkLst>
        </pc:spChg>
        <pc:picChg chg="add mod modCrop">
          <ac:chgData name="Victória Silva Oliveira" userId="aac0cd666a8e7236" providerId="LiveId" clId="{22274144-2E8E-4576-B1F3-8CA8AF5FA716}" dt="2024-03-27T14:14:52.557" v="346" actId="1035"/>
          <ac:picMkLst>
            <pc:docMk/>
            <pc:sldMk cId="0" sldId="256"/>
            <ac:picMk id="3" creationId="{ECECFC53-7CF9-6FF0-1A17-962E2508A0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b55f52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f3b55f52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3249" y="346712"/>
            <a:ext cx="1835452" cy="176697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75" y="2296727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João Silva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4941" y="2697392"/>
            <a:ext cx="3771666" cy="151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Idade</a:t>
            </a:r>
            <a:r>
              <a:rPr lang="pt-BR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pt-BR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pt-BR" sz="13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40</a:t>
            </a:r>
            <a:endParaRPr sz="13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err="1">
                <a:latin typeface="Google Sans"/>
                <a:ea typeface="Google Sans"/>
                <a:cs typeface="Google Sans"/>
                <a:sym typeface="Google Sans"/>
              </a:rPr>
              <a:t>Educação</a:t>
            </a:r>
            <a:r>
              <a:rPr lang="pt-BR" sz="1400" b="1" i="0" u="none" strike="noStrike" cap="none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pt-BR" sz="13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Formação</a:t>
            </a:r>
            <a:r>
              <a:rPr lang="pt-BR" sz="13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técnica em Agronomia</a:t>
            </a:r>
            <a:r>
              <a:rPr lang="pt-BR" sz="13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3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 err="1">
                <a:latin typeface="Google Sans"/>
                <a:ea typeface="Google Sans"/>
                <a:cs typeface="Google Sans"/>
                <a:sym typeface="Google Sans"/>
              </a:rPr>
              <a:t>Naturalidade</a:t>
            </a:r>
            <a:r>
              <a:rPr lang="pt-BR" sz="1400" b="1" i="0" u="none" strike="noStrike" cap="none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pt-BR" sz="1300" i="0" u="none" strike="noStrike" cap="none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Mato</a:t>
            </a:r>
            <a:r>
              <a:rPr lang="pt-BR" sz="13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Grosso do su</a:t>
            </a:r>
            <a:r>
              <a:rPr lang="pt-BR" sz="1300" dirty="0">
                <a:latin typeface="Google Sans"/>
                <a:ea typeface="Google Sans"/>
                <a:cs typeface="Google Sans"/>
                <a:sym typeface="Google Sans"/>
              </a:rPr>
              <a:t>l</a:t>
            </a:r>
            <a:r>
              <a:rPr lang="pt-BR" sz="13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3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</a:t>
            </a: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ília</a:t>
            </a:r>
            <a:r>
              <a:rPr lang="pt-BR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pt-BR" sz="13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Casado e pai de dois filhos</a:t>
            </a:r>
            <a:endParaRPr sz="13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</a:t>
            </a:r>
            <a:r>
              <a:rPr lang="pt-BR" b="1" dirty="0" err="1">
                <a:latin typeface="Google Sans"/>
                <a:ea typeface="Google Sans"/>
                <a:cs typeface="Google Sans"/>
                <a:sym typeface="Google Sans"/>
              </a:rPr>
              <a:t>upação</a:t>
            </a:r>
            <a:r>
              <a:rPr lang="pt-BR" sz="1400" b="1" i="0" u="none" strike="noStrike" cap="none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pt-BR" sz="1300" dirty="0" err="1">
                <a:latin typeface="Google Sans"/>
                <a:ea typeface="Google Sans"/>
                <a:cs typeface="Google Sans"/>
                <a:sym typeface="Google Sans"/>
              </a:rPr>
              <a:t>Produtor</a:t>
            </a:r>
            <a:r>
              <a:rPr lang="pt-BR" sz="1300" dirty="0">
                <a:latin typeface="Google Sans"/>
                <a:ea typeface="Google Sans"/>
                <a:cs typeface="Google Sans"/>
                <a:sym typeface="Google Sans"/>
              </a:rPr>
              <a:t> rural e proprietário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dirty="0">
                <a:latin typeface="Google Sans"/>
                <a:ea typeface="Google Sans"/>
                <a:cs typeface="Google Sans"/>
                <a:sym typeface="Google Sans"/>
              </a:rPr>
              <a:t> de uma fazenda de médio porte</a:t>
            </a:r>
            <a:endParaRPr lang="pt-BR" sz="13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46843" y="51961"/>
            <a:ext cx="5487325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lang="pt-BR" sz="1600" i="1" dirty="0">
                <a:latin typeface="Google Sans"/>
                <a:ea typeface="Google Sans"/>
                <a:cs typeface="Google Sans"/>
              </a:rPr>
              <a:t>A agricultura é minha paixão e meu sustento, cada safra é um desafio que encaro com determinação."</a:t>
            </a:r>
            <a:endParaRPr sz="1600" i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14298" y="994319"/>
            <a:ext cx="2522700" cy="213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1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Objetivos</a:t>
            </a:r>
            <a:r>
              <a:rPr lang="pt-BR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Aumentar a produtividade e eficiência da fazenda.</a:t>
            </a: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Implementar práticas sustentáveis para preservar o meio ambiente.</a:t>
            </a: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Expandir o alcance de mercado e encontrar novos compradores para sua produção.</a:t>
            </a: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Manter a rentabilidade e a estabilidade financeira da fazenda.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452600" y="911378"/>
            <a:ext cx="2522700" cy="40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Frustrações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Dificuldades para lidar com pragas e doenças nas plantações.</a:t>
            </a: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Falta de acesso a tecnologias avançadas para monitoramento e gestão da produção.</a:t>
            </a: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Desafios na obtenção de crédito agrícola e financiamento para investimentos na propriedade.</a:t>
            </a: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Concorrência acirrada e flutuações nos preços de commodities agrícolas.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sz="10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68317" y="3455024"/>
            <a:ext cx="4912343" cy="1515265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 sz="1300" dirty="0">
                <a:latin typeface="Google Sans"/>
                <a:ea typeface="Google Sans"/>
                <a:cs typeface="Google Sans"/>
              </a:rPr>
              <a:t>João Silva, produtor rural de 45 anos, tem uma sólida formação em Agronomia e administra uma fazenda de médio porte. Sua experiência inclui lidar com desafios como pragas, falta de acesso a tecnologias avançadas e problemas financeiros. Apesar das dificuldades, sua determinação e amor pela agricultura o impulsionam a buscar soluções inovadoras para aumentar a produtividade de forma sustentável e rentável.</a:t>
            </a:r>
            <a:endParaRPr sz="13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ECFC53-7CF9-6FF0-1A17-962E2508A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65" t="16910" r="16610" b="18210"/>
          <a:stretch/>
        </p:blipFill>
        <p:spPr>
          <a:xfrm>
            <a:off x="466586" y="350477"/>
            <a:ext cx="1832115" cy="17544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Apresentação na tela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VICTORIA DA SILVA OLIVEIRA</cp:lastModifiedBy>
  <cp:revision>1</cp:revision>
  <dcterms:modified xsi:type="dcterms:W3CDTF">2024-03-27T14:14:57Z</dcterms:modified>
</cp:coreProperties>
</file>