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2" r:id="rId5"/>
    <p:sldId id="263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23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3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99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4604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5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143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274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83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7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8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9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37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64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10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5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95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48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75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E14D4-D75A-461B-9C1E-EC94E5A56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854944"/>
            <a:ext cx="8791575" cy="2387600"/>
          </a:xfrm>
        </p:spPr>
        <p:txBody>
          <a:bodyPr>
            <a:normAutofit/>
          </a:bodyPr>
          <a:lstStyle/>
          <a:p>
            <a:r>
              <a:rPr lang="ru-RU" sz="4400" dirty="0"/>
              <a:t>«</a:t>
            </a:r>
            <a:r>
              <a:rPr lang="en-US" sz="4400" dirty="0"/>
              <a:t>Dungeon Adventure</a:t>
            </a:r>
            <a:r>
              <a:rPr lang="ru-RU" sz="4400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AC6052-B0BA-42E5-82C1-DDD5E4F63B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ПодготовилИ и реализовали: Варламов А.В., Градусов В.В.</a:t>
            </a:r>
          </a:p>
          <a:p>
            <a:pPr algn="r"/>
            <a:r>
              <a:rPr lang="ru-RU" dirty="0"/>
              <a:t>Наставлял и Проверил: Полетаев А.Ю.</a:t>
            </a:r>
          </a:p>
        </p:txBody>
      </p:sp>
    </p:spTree>
    <p:extLst>
      <p:ext uri="{BB962C8B-B14F-4D97-AF65-F5344CB8AC3E}">
        <p14:creationId xmlns:p14="http://schemas.microsoft.com/office/powerpoint/2010/main" val="2175764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257B8C-6816-4BFD-8B6F-7C931EA95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0A76FA-5F4D-431E-8A9C-2FAF7E569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5875891" cy="354171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Идея проекта:</a:t>
            </a:r>
          </a:p>
          <a:p>
            <a:pPr marL="0" indent="0">
              <a:buNone/>
            </a:pPr>
            <a:r>
              <a:rPr lang="ru-RU" dirty="0"/>
              <a:t>Желание реализовать на </a:t>
            </a:r>
            <a:r>
              <a:rPr lang="en-US" dirty="0" err="1"/>
              <a:t>PyGame</a:t>
            </a:r>
            <a:r>
              <a:rPr lang="en-US" dirty="0"/>
              <a:t> Action-adventure </a:t>
            </a:r>
            <a:r>
              <a:rPr lang="ru-RU" dirty="0"/>
              <a:t>игру, в которой можно будет управлять персонажем</a:t>
            </a:r>
            <a:endParaRPr lang="en-US" dirty="0"/>
          </a:p>
          <a:p>
            <a:r>
              <a:rPr lang="ru-RU" dirty="0"/>
              <a:t>Применяемость:</a:t>
            </a:r>
          </a:p>
          <a:p>
            <a:pPr marL="0" indent="0">
              <a:buNone/>
            </a:pPr>
            <a:r>
              <a:rPr lang="ru-RU" dirty="0"/>
              <a:t>Одиночная игра против ИИ – средство развлечения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2314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08744-7CF7-4BB4-A5A0-C22146F3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E5785E-B01F-4953-9019-ED11DC1E4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3538872" cy="721894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Структура приложения: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56CFBF-40F9-45DF-A7BE-97809EB65F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393" r="7032" b="7043"/>
          <a:stretch/>
        </p:blipFill>
        <p:spPr>
          <a:xfrm>
            <a:off x="4491740" y="3048420"/>
            <a:ext cx="2266950" cy="47227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97BA800-74BB-42D2-8F3C-CE5498570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38" y="3886620"/>
            <a:ext cx="2266950" cy="235267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26295EFB-FB51-4E69-9F22-56356BB3D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3303" y="1255521"/>
            <a:ext cx="2457450" cy="497205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CE71023-A120-434B-852B-88CBD2540B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2750" y="3048420"/>
            <a:ext cx="26574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73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08744-7CF7-4BB4-A5A0-C22146F3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E5785E-B01F-4953-9019-ED11DC1E4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425457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Особенности:</a:t>
            </a:r>
            <a:endParaRPr lang="en-US" dirty="0"/>
          </a:p>
          <a:p>
            <a:r>
              <a:rPr lang="ru-RU" dirty="0"/>
              <a:t>Создание и редактирование карт (вручную)</a:t>
            </a:r>
          </a:p>
          <a:p>
            <a:r>
              <a:rPr lang="ru-RU" dirty="0"/>
              <a:t>Передвижение камеры</a:t>
            </a:r>
            <a:endParaRPr lang="en-US" dirty="0"/>
          </a:p>
          <a:p>
            <a:r>
              <a:rPr lang="ru-RU" dirty="0"/>
              <a:t>Музыка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8230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08744-7CF7-4BB4-A5A0-C22146F3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E5785E-B01F-4953-9019-ED11DC1E4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588268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Использованные технологии:</a:t>
            </a:r>
          </a:p>
          <a:p>
            <a:r>
              <a:rPr lang="en-US" dirty="0" err="1"/>
              <a:t>PyGame</a:t>
            </a:r>
            <a:endParaRPr lang="en-US" dirty="0"/>
          </a:p>
          <a:p>
            <a:r>
              <a:rPr lang="ru-RU" dirty="0"/>
              <a:t>Работа с изображениями</a:t>
            </a:r>
          </a:p>
          <a:p>
            <a:r>
              <a:rPr lang="ru-RU" dirty="0"/>
              <a:t>Работа с музыкой</a:t>
            </a:r>
            <a:endParaRPr lang="en-US" dirty="0"/>
          </a:p>
          <a:p>
            <a:r>
              <a:rPr lang="ru-RU" dirty="0"/>
              <a:t>Математические вычисления</a:t>
            </a:r>
          </a:p>
        </p:txBody>
      </p:sp>
    </p:spTree>
    <p:extLst>
      <p:ext uri="{BB962C8B-B14F-4D97-AF65-F5344CB8AC3E}">
        <p14:creationId xmlns:p14="http://schemas.microsoft.com/office/powerpoint/2010/main" val="3825141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35758F-A96E-46B1-BF16-16786A3E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A7093C-0541-4D02-A291-B0D7DFD13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51817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Нам удалось реализовать задумку, т.е. мы создали компьютерную игру на базе </a:t>
            </a:r>
            <a:r>
              <a:rPr lang="en-US" dirty="0" err="1"/>
              <a:t>PyGame</a:t>
            </a:r>
            <a:r>
              <a:rPr lang="en-US" dirty="0"/>
              <a:t>.</a:t>
            </a:r>
            <a:r>
              <a:rPr lang="ru-RU" dirty="0"/>
              <a:t> Проект имеет потенциал в развитии и планируется совершенствоваться в сторону РПГ.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71F0F0B-4084-43FF-8C1A-253C9E8EEB0E}"/>
              </a:ext>
            </a:extLst>
          </p:cNvPr>
          <p:cNvSpPr txBox="1">
            <a:spLocks/>
          </p:cNvSpPr>
          <p:nvPr/>
        </p:nvSpPr>
        <p:spPr>
          <a:xfrm>
            <a:off x="1141413" y="4162956"/>
            <a:ext cx="5687226" cy="771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9462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435</TotalTime>
  <Words>113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Tw Cen MT</vt:lpstr>
      <vt:lpstr>Контур</vt:lpstr>
      <vt:lpstr>«Dungeon Adventure»</vt:lpstr>
      <vt:lpstr>Введение</vt:lpstr>
      <vt:lpstr>Реализация</vt:lpstr>
      <vt:lpstr>Реализация</vt:lpstr>
      <vt:lpstr>Реализация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VovaPC</dc:creator>
  <cp:lastModifiedBy>VovaPC</cp:lastModifiedBy>
  <cp:revision>25</cp:revision>
  <dcterms:created xsi:type="dcterms:W3CDTF">2020-11-08T12:43:22Z</dcterms:created>
  <dcterms:modified xsi:type="dcterms:W3CDTF">2021-01-19T13:09:45Z</dcterms:modified>
</cp:coreProperties>
</file>