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41"/>
  </p:normalViewPr>
  <p:slideViewPr>
    <p:cSldViewPr snapToGrid="0">
      <p:cViewPr>
        <p:scale>
          <a:sx n="145" d="100"/>
          <a:sy n="145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9D4D-FA31-7B73-2D04-FAED1DCFE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3FD3C-3AB9-6601-EC83-93489823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D638-2FC0-5C54-570B-22BE02EA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7C40-D691-ED06-0DA4-1C76488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0230-5CBB-7185-83F2-A93096B2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54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1342-891F-BB1A-216C-29017B6F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C08C4-5CB5-C4D4-6501-B9A3A465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9B08-5A9D-4282-5FD6-7D27EAAD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C2B-09D4-F8BE-D56C-A024ACA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8D03-1DBF-D973-4B31-0B7F5157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8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71192-9B71-FBD5-D550-B00E5FE40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3B29C-1A8D-EEFE-C83B-1079953C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7376-699D-69AD-C087-9836B0AC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41A6-04F6-6B22-3CED-18C5C26A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2969-B63F-A6B1-EBF5-33D6A8AA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41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64FF-A43B-BD8F-91A8-34947180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F0B5-8DA1-6396-DE72-5C1373F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162E-4C72-C556-6CEE-7256FD6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7531-4FAC-15E5-E870-39D98D37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9FEE-AF1D-ACE0-2FC9-534E35B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54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0630-E374-20C8-DE0E-856EC9A5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9975C-5BA5-60CB-255B-9C224CF4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DADB-6841-2A35-26BB-702F01B7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C72A-0F20-6AA0-7D48-3536EE9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8EB6-6A24-FA10-87FE-F24D4ACB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14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FCFD-BE35-EADB-BB70-C669758D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A5DA-368E-9A6B-A819-C9BFC80A8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3E329-B3EC-327E-657A-525E9FED3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78C5-C29E-627D-6712-8727AC21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5CA19-E1F9-98DD-D2C8-C54BAD40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5885-BB5B-67E6-813B-AC012753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80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22A8-6E40-2080-7CE2-ADDEE453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3C93-88B8-BA7E-389D-D458EACB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B579-B1F1-A392-8DA9-3FBAFCC6E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B3E3E-C82A-0185-C5E9-47F9046BA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8CA0E-9C14-65DE-576A-68F67B9DE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4FBC1-E6E7-4D17-4464-A7786583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63A57-06D3-3C2F-1B6F-79FB3AD3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B5E63-6DDD-A478-AEF7-B64EA3C8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900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D160-34C1-7E6B-1FB3-950C0ADC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B3AF5-FD95-60F6-F3A4-16B2939F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B97CB-8357-F581-24A7-D3E57C68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A2B2F-392F-EBA3-2288-D864066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74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4B61E-7035-9E39-2851-DF426239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3F73D-6D36-1013-E529-08A579C9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7C2D-DE51-FE33-0A26-E45119DC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1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0140-D6E2-0177-6EFE-32DB52A8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68CB-135E-1B0E-F669-D87D431F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18B01-E2D3-F4FF-4636-C21CD22B3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5063-B655-DDA3-0E5D-CF3DC3F9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C8391-A227-BE4C-9C15-FCEAF066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47A8-671E-FBED-0DBF-1FAA2FB3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1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0BC7-888C-24C7-C2DD-518AEFD8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3EA25-25A1-BAD9-512C-AEA08160E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BD90-48EB-BF03-7730-E5F5F99E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46068-6A61-C294-8952-CF7658A4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570A9-272D-EAF3-D502-35A4AE9C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CEDB5-C777-9DA2-77D2-691BB4FC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3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6B60D-6B7C-2C76-CC53-4EC9E946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3C4C-28A6-F1E5-C953-2AF827EB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78E3-B1F5-26A3-B8F2-23BD782DB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DD641-5976-0040-9AA9-55482D19D35E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3199-0540-B883-F2A3-2D0BC7A9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4285-72F7-0331-964C-A7F36AC3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9B049-4F32-BC46-BF60-E44971394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95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BBF5D-6CF2-43A5-E7EA-39E1CC04FAEC}"/>
              </a:ext>
            </a:extLst>
          </p:cNvPr>
          <p:cNvCxnSpPr/>
          <p:nvPr/>
        </p:nvCxnSpPr>
        <p:spPr>
          <a:xfrm>
            <a:off x="6074229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1237D-BFB8-0956-CD45-D9A1432B4C2D}"/>
              </a:ext>
            </a:extLst>
          </p:cNvPr>
          <p:cNvSpPr txBox="1"/>
          <p:nvPr/>
        </p:nvSpPr>
        <p:spPr>
          <a:xfrm>
            <a:off x="87085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65D7-D5B4-40B8-8E00-3575C7212A5E}"/>
              </a:ext>
            </a:extLst>
          </p:cNvPr>
          <p:cNvSpPr txBox="1"/>
          <p:nvPr/>
        </p:nvSpPr>
        <p:spPr>
          <a:xfrm>
            <a:off x="21775" y="500262"/>
            <a:ext cx="607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Effect of Kernel Size on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8E161-02AA-B670-2B7D-736809F18AE5}"/>
              </a:ext>
            </a:extLst>
          </p:cNvPr>
          <p:cNvSpPr txBox="1"/>
          <p:nvPr/>
        </p:nvSpPr>
        <p:spPr>
          <a:xfrm>
            <a:off x="6161314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b.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FCC78-878D-3E3E-3E68-19B89FD2E4BC}"/>
              </a:ext>
            </a:extLst>
          </p:cNvPr>
          <p:cNvSpPr txBox="1"/>
          <p:nvPr/>
        </p:nvSpPr>
        <p:spPr>
          <a:xfrm>
            <a:off x="6030687" y="500262"/>
            <a:ext cx="607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Effect of Kernel Size on Accuracy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F6D3A82-2D32-5928-9F03-B0FEFBAF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586"/>
            <a:ext cx="6030686" cy="3902273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E60EA949-BABC-E26A-B7A0-795610FD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72" y="1491086"/>
            <a:ext cx="6074222" cy="37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1</cp:revision>
  <dcterms:created xsi:type="dcterms:W3CDTF">2024-04-20T19:05:52Z</dcterms:created>
  <dcterms:modified xsi:type="dcterms:W3CDTF">2024-04-20T19:15:24Z</dcterms:modified>
</cp:coreProperties>
</file>