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74"/>
    <p:restoredTop sz="94654"/>
  </p:normalViewPr>
  <p:slideViewPr>
    <p:cSldViewPr snapToGrid="0">
      <p:cViewPr>
        <p:scale>
          <a:sx n="146" d="100"/>
          <a:sy n="146" d="100"/>
        </p:scale>
        <p:origin x="4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DB53-09CC-E911-EFF3-5CF8041D4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0558D-BE6D-7176-B8BB-57655D884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339E4-897B-8884-2FA3-64E208D4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0FC-F31B-E147-B01C-EE5B6CCEF2D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4FD25-E180-6B52-7900-748330A3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75E60-E9B6-85B6-E9C7-B80126FB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F1AB-847B-AE4D-AF7F-05969FE739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712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68EF-CE9A-CE19-A7E0-B2329CD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16816-003D-D309-DE5B-261174DE4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9A61F-314E-2FFA-8084-87F2FA38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0FC-F31B-E147-B01C-EE5B6CCEF2D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48DFF-2617-DB07-742A-54AF847A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1D6D-E1EE-1CEB-4068-4CB6C4EF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F1AB-847B-AE4D-AF7F-05969FE739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681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31CBDF-8815-2878-6316-1533D9E1C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D84AB-86BC-ED4F-D867-BE5CDA868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C41BF-9FF4-6493-4A00-DF84405C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0FC-F31B-E147-B01C-EE5B6CCEF2D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08B5-BE76-8C6F-DAAC-2483BB8E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5D658-CA96-F9C3-9951-8B412FB4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F1AB-847B-AE4D-AF7F-05969FE739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813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9D6E-DF9E-A4CB-8F3D-D06B1365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231CC-8869-E376-AF4C-694BC8586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16D0-E339-B7B2-3D0B-DED92FC0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0FC-F31B-E147-B01C-EE5B6CCEF2D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ED7F-0927-7F48-4B0B-B807C6ABC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145E-A78B-91CC-62E0-3EDFC50F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F1AB-847B-AE4D-AF7F-05969FE739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7988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95A5-D892-99D6-1E1E-2C1587654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BEB40-BB53-0B7D-870D-FB85DFE0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00BFE-A9A0-026D-15DE-F216A951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0FC-F31B-E147-B01C-EE5B6CCEF2D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F9B2B-E65E-4FD5-4790-313E6EC7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5C4F-C2B6-FB4E-2A72-92462E2F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F1AB-847B-AE4D-AF7F-05969FE739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637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F335-B345-B17D-D394-D3EA3A71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E756E-D2CD-5CC3-EFE0-2256E90E0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6656C-5988-472E-7969-A672B8A56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C6A1C-48F0-EF8E-962A-B9E83D5F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0FC-F31B-E147-B01C-EE5B6CCEF2D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1439E-1179-479B-4FB6-36CA1C1D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6E8F3-DFED-D094-A9C4-CAEC51D7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F1AB-847B-AE4D-AF7F-05969FE739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19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426B-05FA-CF98-F673-B594788E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F47F0-6B79-315F-C11F-F84048052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38EC7-743A-C800-4E4E-467A3E78B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11ED3-D439-27B8-0B9B-BEE2CA09D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34E97-EF3C-4177-4AEA-F3CACF49D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85FAE4-CFA8-6F19-D8E5-595AC6D0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0FC-F31B-E147-B01C-EE5B6CCEF2D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22286-FBA7-12EC-48A2-1E71F14D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901EC-6957-91E7-C9B4-93CA2B45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F1AB-847B-AE4D-AF7F-05969FE739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057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15A1-B239-63F1-58B4-B80C00E6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1CCC0-9D07-2D0F-DD42-A492FC20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0FC-F31B-E147-B01C-EE5B6CCEF2D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D67EE-5CE9-56CF-A015-A0B7ED0F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7CE74-87D0-B895-574B-9E53A26D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F1AB-847B-AE4D-AF7F-05969FE739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90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E4FDF-2137-4982-3245-906E0801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0FC-F31B-E147-B01C-EE5B6CCEF2D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80AF1-3647-A273-933E-70376251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2A3D7-3379-7FC4-F8C4-6C63BAE9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F1AB-847B-AE4D-AF7F-05969FE739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25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638D-C1E1-A6C7-2C62-85E44383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C857-CB67-3919-D8C6-0A4E27F77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A7145-0EC6-0EC0-2DD5-8C8B2FE7B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77D26-134A-5F7C-2227-CC4B6238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0FC-F31B-E147-B01C-EE5B6CCEF2D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D1870-486E-B911-9C96-F3D8FA7F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4E598-0D80-83EF-3DEE-07C60352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F1AB-847B-AE4D-AF7F-05969FE739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969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085E-4BF5-ABB8-746E-2D80907D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9039E-6CA1-5AF9-7D70-B97552C10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4B095-9DC2-B294-486B-28B24D539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D69F9-4560-285D-107F-64FE696E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90FC-F31B-E147-B01C-EE5B6CCEF2D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E6C14-2844-5377-30F5-5B46D7B5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77E44-3666-8A96-1BA2-9A293B0C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F1AB-847B-AE4D-AF7F-05969FE739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450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DC2C6-CA4D-6DA6-3AD1-05999EF07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A1CD2-8C00-F2E3-943C-3EF95F2D5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CF27-B85A-FFB3-7C81-E51C09B65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B790FC-F31B-E147-B01C-EE5B6CCEF2D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484C7-BF17-20E8-2D52-949D2F8EB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5D9FB-CC12-3967-9F03-F1795ACE0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92F1AB-847B-AE4D-AF7F-05969FE739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733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DBBF5D-6CF2-43A5-E7EA-39E1CC04FAEC}"/>
              </a:ext>
            </a:extLst>
          </p:cNvPr>
          <p:cNvCxnSpPr/>
          <p:nvPr/>
        </p:nvCxnSpPr>
        <p:spPr>
          <a:xfrm>
            <a:off x="6074229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81237D-BFB8-0956-CD45-D9A1432B4C2D}"/>
              </a:ext>
            </a:extLst>
          </p:cNvPr>
          <p:cNvSpPr txBox="1"/>
          <p:nvPr/>
        </p:nvSpPr>
        <p:spPr>
          <a:xfrm>
            <a:off x="87085" y="245711"/>
            <a:ext cx="4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latin typeface="Monaco" pitchFamily="2" charset="77"/>
              </a:rPr>
              <a:t>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2265D7-D5B4-40B8-8E00-3575C7212A5E}"/>
              </a:ext>
            </a:extLst>
          </p:cNvPr>
          <p:cNvSpPr txBox="1"/>
          <p:nvPr/>
        </p:nvSpPr>
        <p:spPr>
          <a:xfrm>
            <a:off x="21775" y="500262"/>
            <a:ext cx="607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b="1" dirty="0">
                <a:latin typeface="Monaco" pitchFamily="2" charset="77"/>
              </a:rPr>
              <a:t>Mean of SFS across categories in </a:t>
            </a:r>
            <a:r>
              <a:rPr lang="en-DE" b="1" u="sng" dirty="0">
                <a:latin typeface="Monaco" pitchFamily="2" charset="77"/>
              </a:rPr>
              <a:t>Selection</a:t>
            </a:r>
            <a:r>
              <a:rPr lang="en-DE" b="1" dirty="0">
                <a:latin typeface="Monaco" pitchFamily="2" charset="77"/>
              </a:rPr>
              <a:t> Scenario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8E161-02AA-B670-2B7D-736809F18AE5}"/>
              </a:ext>
            </a:extLst>
          </p:cNvPr>
          <p:cNvSpPr txBox="1"/>
          <p:nvPr/>
        </p:nvSpPr>
        <p:spPr>
          <a:xfrm>
            <a:off x="6161314" y="245711"/>
            <a:ext cx="4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latin typeface="Monaco" pitchFamily="2" charset="77"/>
              </a:rPr>
              <a:t>b.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B1A194-B329-9872-FFA9-0DF6F2A83D49}"/>
              </a:ext>
            </a:extLst>
          </p:cNvPr>
          <p:cNvSpPr txBox="1"/>
          <p:nvPr/>
        </p:nvSpPr>
        <p:spPr>
          <a:xfrm>
            <a:off x="6161310" y="500262"/>
            <a:ext cx="600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b="1" dirty="0">
                <a:latin typeface="Monaco" pitchFamily="2" charset="77"/>
              </a:rPr>
              <a:t>Mean of SFS across categories in </a:t>
            </a:r>
            <a:r>
              <a:rPr lang="en-DE" b="1" u="sng" dirty="0">
                <a:latin typeface="Monaco" pitchFamily="2" charset="77"/>
              </a:rPr>
              <a:t>Bottleneck</a:t>
            </a:r>
            <a:r>
              <a:rPr lang="en-DE" b="1" dirty="0">
                <a:latin typeface="Monaco" pitchFamily="2" charset="77"/>
              </a:rPr>
              <a:t> Scenario</a:t>
            </a:r>
          </a:p>
        </p:txBody>
      </p:sp>
      <p:pic>
        <p:nvPicPr>
          <p:cNvPr id="5" name="Picture 4" descr="A graph with green bars and black dots&#10;&#10;Description automatically generated">
            <a:extLst>
              <a:ext uri="{FF2B5EF4-FFF2-40B4-BE49-F238E27FC236}">
                <a16:creationId xmlns:a16="http://schemas.microsoft.com/office/drawing/2014/main" id="{0B7099E7-F957-CC99-F155-E5A56BB2F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" t="5618" b="1"/>
          <a:stretch/>
        </p:blipFill>
        <p:spPr>
          <a:xfrm>
            <a:off x="6139541" y="1646854"/>
            <a:ext cx="6030684" cy="3545638"/>
          </a:xfrm>
          <a:prstGeom prst="rect">
            <a:avLst/>
          </a:prstGeom>
        </p:spPr>
      </p:pic>
      <p:pic>
        <p:nvPicPr>
          <p:cNvPr id="14" name="Picture 13" descr="A graph with green bars and black dots&#10;&#10;Description automatically generated">
            <a:extLst>
              <a:ext uri="{FF2B5EF4-FFF2-40B4-BE49-F238E27FC236}">
                <a16:creationId xmlns:a16="http://schemas.microsoft.com/office/drawing/2014/main" id="{511D2CEE-2209-3F82-AD79-636620BA5F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99"/>
          <a:stretch/>
        </p:blipFill>
        <p:spPr>
          <a:xfrm>
            <a:off x="0" y="1646854"/>
            <a:ext cx="6027663" cy="372524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140287-2F00-606D-4EDF-2FFB4A60ABFB}"/>
              </a:ext>
            </a:extLst>
          </p:cNvPr>
          <p:cNvCxnSpPr>
            <a:cxnSpLocks/>
          </p:cNvCxnSpPr>
          <p:nvPr/>
        </p:nvCxnSpPr>
        <p:spPr>
          <a:xfrm>
            <a:off x="0" y="140114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DEDD60-36E9-B7DF-E93C-BC86A3A1610B}"/>
              </a:ext>
            </a:extLst>
          </p:cNvPr>
          <p:cNvCxnSpPr>
            <a:cxnSpLocks/>
          </p:cNvCxnSpPr>
          <p:nvPr/>
        </p:nvCxnSpPr>
        <p:spPr>
          <a:xfrm>
            <a:off x="21768" y="5459186"/>
            <a:ext cx="121702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51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Jaskaran Singh Gill</dc:creator>
  <cp:lastModifiedBy>Jaskaran Singh Gill</cp:lastModifiedBy>
  <cp:revision>1</cp:revision>
  <dcterms:created xsi:type="dcterms:W3CDTF">2024-04-21T23:30:25Z</dcterms:created>
  <dcterms:modified xsi:type="dcterms:W3CDTF">2024-04-21T23:35:20Z</dcterms:modified>
</cp:coreProperties>
</file>