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61"/>
  </p:normalViewPr>
  <p:slideViewPr>
    <p:cSldViewPr snapToGrid="0">
      <p:cViewPr>
        <p:scale>
          <a:sx n="152" d="100"/>
          <a:sy n="152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DE67-8082-E2A3-8827-072DD1170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F978-0E7C-B1D8-8BF7-3D47E098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CD55-B76A-A811-0FB6-A2F6401A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9D05-94ED-CC7A-6B0A-38A35CD4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A60-8EBA-7DAC-96F2-9BF75A4F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3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5DD3-DD5A-9417-0A17-DB402C81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03D5-4C11-0166-AF6F-C8977895F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AD64-66F4-340F-92CA-84792412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7DB4-10A6-282E-F789-B6584DF0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9DE1-7D89-6F03-BE73-0535F70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1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19146-338D-674C-C562-29B719CF9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5F51-7656-709B-C236-280E3C1F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4C44-1797-76DC-FBCB-E6843A18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CE18-4758-A10D-08FB-8FFD924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2246-52C8-5284-6A1D-6FF5C2C5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409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941B-077D-6D0A-0147-5E1491CF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7AFC-3FB8-97FE-020A-0C090FAD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9091-63F1-945B-E2D6-364753C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27CB-2ECA-FEFC-57AE-A8F5AE67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FD85-B2C7-3EF3-368B-E18B70B5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31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643-C35C-8B9B-D056-B887472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1864A-9EF9-CCFB-67EA-31D56B4F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DEB1-AB6A-8A35-BA90-87701476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B11D-AF09-9F4D-041D-7FE109F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77A0-2629-8EED-7500-958C39CD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623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8938-14A3-3505-60B8-69C08CCA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941-66D3-500D-5C95-FDDB773F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E2C09-5A9F-4D60-CE10-5ED4B013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56A2-3A4A-26F2-5D0C-EC360C94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F2124-3C5C-280B-9079-69F53E17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4F40-D620-D43B-1AB5-1D73DC76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484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F916-F50E-8111-0CD4-F8AD6BCA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5535-8D9A-52B6-69AA-66F41379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B16DF-975E-3638-09D4-2FA7D2E4B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DF5D6-4F1A-9BCB-E3C6-1710827E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DD1AD-57B5-DBE1-0BA9-42AD888F7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2955C-D607-6B6F-0FB7-5796E862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12F14-4F58-BFDA-EC95-DBBE04D8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0127-2385-1059-C5BE-D5137167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5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8AC-6542-0675-5003-E73DF375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8F859-5AB6-6188-3E24-31B126FB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9EF0D-02B7-8552-73FB-698CA13D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D0E49-A82C-B167-82C7-EBD19C8B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2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792FB-1C81-C223-B2F6-0BAB5F25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4B28D-5A9E-71D6-09BD-43A05DE1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80B07-928E-E6FC-F3AA-4E55A8C0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1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D2D-88CC-B0E4-9289-8C3F217E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E726-EEFE-F104-67EE-A196B488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9CD0-3763-4641-A474-1783824B2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EEDE-6FD7-D3FA-803E-AC938D9C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8C0D-0AD0-1904-79DD-46D47E70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DAF2-30D7-EC91-6B1F-7161870F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59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324-B4D0-B1E5-C185-96FBB57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87293-7270-AA43-17D4-41D1D65C9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D81A-542B-AF85-919D-637A7F314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063C5-2D0E-6050-388C-CDA1D3C9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4635-964D-C484-9633-57B467BD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F027-80D8-07B7-F82C-BC41DEC8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00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5A2EE-6209-5F2D-F36B-797242A7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4B0D-7DC0-D86F-E457-4E6994E5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5212-F353-42C1-6E84-953264F8F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ED9-B7B1-0444-ADE0-974E12EE44FF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A07A-0854-AA9A-7B90-B1BA50839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4BCF-F602-17AC-A7FE-6B016D4F7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14DA6-A049-3E41-8DAD-A5C3043783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6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with green squares and black text&#10;&#10;Description automatically generated">
            <a:extLst>
              <a:ext uri="{FF2B5EF4-FFF2-40B4-BE49-F238E27FC236}">
                <a16:creationId xmlns:a16="http://schemas.microsoft.com/office/drawing/2014/main" id="{2DDF37AA-909A-AD8D-EE3B-5F96E0EE5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6198"/>
            <a:ext cx="6089937" cy="3760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67732-18ED-174B-73A6-C2EE48BBD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63" y="1076199"/>
            <a:ext cx="6089937" cy="37605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68C02B-EAB8-A4C7-1F08-D905EE8DE10A}"/>
              </a:ext>
            </a:extLst>
          </p:cNvPr>
          <p:cNvCxnSpPr/>
          <p:nvPr/>
        </p:nvCxnSpPr>
        <p:spPr>
          <a:xfrm flipH="1">
            <a:off x="6089936" y="0"/>
            <a:ext cx="12127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E846BB-A130-D67C-AC9B-B6D7CB58DAD1}"/>
              </a:ext>
            </a:extLst>
          </p:cNvPr>
          <p:cNvSpPr txBox="1"/>
          <p:nvPr/>
        </p:nvSpPr>
        <p:spPr>
          <a:xfrm>
            <a:off x="96820" y="139849"/>
            <a:ext cx="4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587E8-1200-CB8F-DD44-BD19D1EC6426}"/>
              </a:ext>
            </a:extLst>
          </p:cNvPr>
          <p:cNvSpPr txBox="1"/>
          <p:nvPr/>
        </p:nvSpPr>
        <p:spPr>
          <a:xfrm>
            <a:off x="6186757" y="139849"/>
            <a:ext cx="4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19888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1</cp:revision>
  <dcterms:created xsi:type="dcterms:W3CDTF">2024-04-22T00:03:05Z</dcterms:created>
  <dcterms:modified xsi:type="dcterms:W3CDTF">2024-04-22T00:15:30Z</dcterms:modified>
</cp:coreProperties>
</file>