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5E9F-133D-8407-63E8-627369FC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9BA4-E863-C008-467A-0A8064794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B6F5-81DA-F5F5-CD98-92FD1594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E95C-369A-3759-AD39-B3A837F3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6CD4-8B0D-4FF1-D482-A9015A12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12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90BE-F0AD-73E0-CE40-9F20F4CB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E9A4A-8674-BD29-0E0B-D245EA89A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5E25D-3498-2515-04C9-36049205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2033-4F5D-5549-7441-9E179FE7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F0E4-B5FE-2276-CAA4-DD6F43AF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020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E3BFE-4C62-9361-CE9C-33EFEC085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625BE-F0D2-D33D-6377-5CD672F0A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C094-3BE9-5779-83D7-FAA8520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0472B-9A35-A649-DE2B-2BA9D2E7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D384-2BE2-D438-928B-491B4899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259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A298-3F47-E1F4-F214-8026B08D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07E3-5AC9-5A89-CCC4-B9152B6E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87FA-4705-AAE0-08E4-7C7CC40F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68AA-7A3C-5D3C-22FB-BF8E5F13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51BE-4C47-0081-5D45-706B8825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925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C8D0-886B-A9FF-7D37-87DD136F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5D777-1893-A532-7D99-74B4F561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CFC95-6111-442C-281F-D816262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BDCC-27AC-1AD3-385A-13A42C97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9B38-4016-6AAB-86EF-475C86BA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3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AA64-F9EA-9131-9675-9727B2A3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4E51-541A-8A2C-80B1-0BB6BF690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13060-0263-1183-86F2-68DA1D19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F8D79-6662-25D4-5408-094A425F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3634-1AF3-9DC9-261B-180E31A8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3A4E3-7CA9-3129-C857-B0EA5DE6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80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8434-9DEB-321D-9C7A-9F77305E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EF3CF-4D26-C2ED-2E96-6BD1CEC1A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7C3F5-1BDA-A11F-C566-EBE54A57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FFFE8-29B0-77F9-5772-C539AEDF8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B1219-DDF5-538E-3AF6-976379592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210DC-6470-C7A9-1ED4-0A006479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97644-9277-7ED4-700F-DD1D0233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C7079-2B63-F83A-04C5-B2D6C2AB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30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B08F-1858-8C7A-8389-D8E77241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F2B5E-2F60-2C3E-3575-7CD997A9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16DA8-2C6E-0DDE-5A71-F52E9DDA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831DB-FF76-5AA9-0264-32D4FDFE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732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58AF-1146-8CBA-BE5B-EF1A2D31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D3B0D-891F-A216-100B-8E8E09BC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FC412-707F-7D8D-DAE2-85FAFC14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09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F2FA-9956-6279-0621-903E8FAE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BEFB-38C7-C2BF-A5BB-F1739662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7F7F-FC26-E7BE-FE66-6F673084B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38E92-70AE-7DB0-5D50-543CD0D5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CADF-08C4-D16F-DC98-E8F162D2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47D0-CEDB-5365-FB42-EF8407E7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248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1356-0238-70AE-E0AC-B76F671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783F8-BF98-5DB1-99C1-AFD5D850B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23FC2-43F7-2758-B499-AEB933BF4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41CC9-3B9E-ACE8-970E-B95182C9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E1D8-BB4A-FE1B-CAFF-B6D409FA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3607B-D3B1-69A1-B3EB-3461CAE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2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8967C-5320-F4FD-8ACA-676A7F72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88CCB-3C68-17C7-DBBF-33F25AE4B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3C24-926F-CCD6-A624-883ADD96D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32059-F38E-3047-BB93-637411AD2B7D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78FB-206B-0DF5-CCCB-E9E47AC6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9B47-BFB0-558B-A9ED-2C099B34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5A4B0-D10E-DD4C-B269-FCEFC65064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20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rt with green squares and black text&#10;&#10;Description automatically generated">
            <a:extLst>
              <a:ext uri="{FF2B5EF4-FFF2-40B4-BE49-F238E27FC236}">
                <a16:creationId xmlns:a16="http://schemas.microsoft.com/office/drawing/2014/main" id="{79A648C1-08E0-E60F-A622-9138A8562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81374"/>
            <a:ext cx="5289514" cy="3481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 descr="A chart with green squares and black text&#10;&#10;Description automatically generated">
            <a:extLst>
              <a:ext uri="{FF2B5EF4-FFF2-40B4-BE49-F238E27FC236}">
                <a16:creationId xmlns:a16="http://schemas.microsoft.com/office/drawing/2014/main" id="{9276ED6F-7637-A19C-7883-A3A2ACD36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33" y="1581374"/>
            <a:ext cx="5289515" cy="3481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7F655-1B4B-33B2-148A-71E01CF4644B}"/>
              </a:ext>
            </a:extLst>
          </p:cNvPr>
          <p:cNvSpPr txBox="1"/>
          <p:nvPr/>
        </p:nvSpPr>
        <p:spPr>
          <a:xfrm>
            <a:off x="693032" y="158137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Monaco" pitchFamily="2" charset="77"/>
              </a:rPr>
              <a:t>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B199A-ABAD-D7A9-D348-7F08F3E187D1}"/>
              </a:ext>
            </a:extLst>
          </p:cNvPr>
          <p:cNvSpPr txBox="1"/>
          <p:nvPr/>
        </p:nvSpPr>
        <p:spPr>
          <a:xfrm>
            <a:off x="5938679" y="158137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Monaco" pitchFamily="2" charset="77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79303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1</cp:revision>
  <dcterms:created xsi:type="dcterms:W3CDTF">2024-04-12T18:02:37Z</dcterms:created>
  <dcterms:modified xsi:type="dcterms:W3CDTF">2024-04-12T18:45:24Z</dcterms:modified>
</cp:coreProperties>
</file>