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8464-386B-EB45-91F2-FAE9DB4D1EC7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D18DB-BD52-C44D-A236-0A9088A555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0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D18DB-BD52-C44D-A236-0A9088A5554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5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8916-4245-FC49-CB4E-06187D7F3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DCEDE-F22F-AEF7-1CD0-D3076573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5839-805B-8734-FB54-899B9190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766B-44DF-341E-B58E-90E02F81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AF23-B7B0-A475-4B3E-B4D952D5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83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870-47E7-5762-5605-726B1159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A0E3A-66FD-0C4F-193A-A5E04BA3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79CE-7F67-C48B-C8B1-06C9ED3A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3169-B990-7A3C-8EA2-3CB634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5AFD-9EFE-E29F-309C-99A59E1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70A0A-E0FB-845F-B8E9-3CE96B610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F3A40-9DC3-7F2B-44B1-B648379B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E7F8-E423-E34C-718E-4317D0BC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757E-307E-244A-FFB9-80D513B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A76F-8A93-1C07-4F98-1AA7ECA2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8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214D-88E8-6FC5-0AB8-09F074F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6F18-3E0C-B44D-65A8-7C73F162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4449-552E-1788-E1A9-3127D829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2AEE-3869-5464-1577-E413CF3C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1BD1-4514-178F-A54A-9CE66F14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284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DCE6-FFAE-5C49-57B1-CDF96C1E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32C-23CB-A32F-E70C-5A795DD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E5AB-9A5F-9D88-F7A6-1050806D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D004-BCFD-E4A2-8CCE-40843DEC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BD07-8ADD-6D61-8798-21E5E2F8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23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1C31-0C3E-48EF-4CC0-08EF8466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CCA-F496-226A-1ADE-BC86D5FE0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C7495-44EA-280E-109D-D0637ABE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2D814-2DC1-EADA-5713-BCE6F297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E519-2451-6EC4-471F-5D3D6559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2894F-59CB-7AB1-1195-4C809314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723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F133-78A0-DCDC-ED5F-DA56CBB2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754A-4C28-4E85-0F6F-4784C2D5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00C29-D398-A515-CF85-7DC36E8F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1C470-CF0E-C7EE-67E9-FF44256C4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4B09-D96B-9602-26BE-991770AD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87C1-DF81-2A48-DC3A-07D2854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A83D9-790E-0197-574E-A80A86C9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95658-E466-FC1F-6886-EAA4B644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16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0A15-1C8B-00BD-3E58-4A3CB1D6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69AB6-6D16-55EB-799B-3DE42C64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147CE-ED86-064B-3FC9-25EA6DD1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A671-AECF-C1D1-840B-95F7AF04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90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904AE-F489-1B0F-5DD1-FB6A3E8B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32A4F-A9C3-5B09-3A79-45F774E7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6EC0-21A8-DDEB-EBF8-D6AF8513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83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021-6FB0-D703-C910-F8C2183A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6ACB-A342-A6E0-88FC-5A79F26E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E188-6655-FC3E-D540-DC692B33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1D51-A671-7ECD-BBD8-4A303E02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FBE19-BB17-8CCF-ED15-9BC00AF2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B902-2914-DD06-FB5C-42E551C3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71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FD87-E4C4-AA12-4FE0-30AD1E67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D327E-6834-31F6-8147-B06AF50BC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D11B-3E9B-86CF-B957-FBEBB649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0B512-3F81-55A7-C72A-917D153C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5F935-C947-BDC5-4C21-0FA8B78D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E2A32-83D5-8FCC-02BE-84EF990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17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9CDFB-2B89-9EC2-9405-228C0136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39C8-A741-5333-700C-6F4E400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068B-8D0B-469B-6FDC-2D66827C8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720AB-8E49-6443-B214-9FB6B7A6D34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7D9B-EC0E-35F3-3A77-6A32AC313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32DE0-CCD4-4337-5863-F76D2FB6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04F92-52AE-9F47-9454-B38827102D2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82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a diagram&#10;&#10;Description automatically generated">
            <a:extLst>
              <a:ext uri="{FF2B5EF4-FFF2-40B4-BE49-F238E27FC236}">
                <a16:creationId xmlns:a16="http://schemas.microsoft.com/office/drawing/2014/main" id="{8794F30D-B330-CAA7-E87F-80455CA17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9" t="6505" r="18349" b="6239"/>
          <a:stretch/>
        </p:blipFill>
        <p:spPr>
          <a:xfrm>
            <a:off x="686116" y="357249"/>
            <a:ext cx="4621295" cy="2959104"/>
          </a:xfrm>
          <a:prstGeom prst="rect">
            <a:avLst/>
          </a:prstGeom>
        </p:spPr>
      </p:pic>
      <p:pic>
        <p:nvPicPr>
          <p:cNvPr id="7" name="Picture 6" descr="A graph of a plot&#10;&#10;Description automatically generated">
            <a:extLst>
              <a:ext uri="{FF2B5EF4-FFF2-40B4-BE49-F238E27FC236}">
                <a16:creationId xmlns:a16="http://schemas.microsoft.com/office/drawing/2014/main" id="{27BF0281-D392-9024-DF23-5F821BC04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" t="5838" r="17033" b="6039"/>
          <a:stretch/>
        </p:blipFill>
        <p:spPr>
          <a:xfrm>
            <a:off x="6864447" y="357249"/>
            <a:ext cx="5048888" cy="2966782"/>
          </a:xfrm>
          <a:prstGeom prst="rect">
            <a:avLst/>
          </a:prstGeom>
        </p:spPr>
      </p:pic>
      <p:pic>
        <p:nvPicPr>
          <p:cNvPr id="3" name="Picture 2" descr="A graph of a number of mutation&#10;&#10;Description automatically generated">
            <a:extLst>
              <a:ext uri="{FF2B5EF4-FFF2-40B4-BE49-F238E27FC236}">
                <a16:creationId xmlns:a16="http://schemas.microsoft.com/office/drawing/2014/main" id="{A88A8E80-4A0C-F981-EA7D-E53730AD19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578" r="16893" b="6367"/>
          <a:stretch/>
        </p:blipFill>
        <p:spPr>
          <a:xfrm>
            <a:off x="547195" y="3764308"/>
            <a:ext cx="4899137" cy="30585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C6339-0160-87C8-EE26-9670E205CAD7}"/>
              </a:ext>
            </a:extLst>
          </p:cNvPr>
          <p:cNvCxnSpPr>
            <a:cxnSpLocks/>
          </p:cNvCxnSpPr>
          <p:nvPr/>
        </p:nvCxnSpPr>
        <p:spPr>
          <a:xfrm>
            <a:off x="5992003" y="0"/>
            <a:ext cx="0" cy="7013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5B3254-A0B3-E818-726B-60862CDD1CD8}"/>
              </a:ext>
            </a:extLst>
          </p:cNvPr>
          <p:cNvCxnSpPr>
            <a:cxnSpLocks/>
          </p:cNvCxnSpPr>
          <p:nvPr/>
        </p:nvCxnSpPr>
        <p:spPr>
          <a:xfrm flipH="1">
            <a:off x="0" y="3333946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graph of a diagram&#10;&#10;Description automatically generated">
            <a:extLst>
              <a:ext uri="{FF2B5EF4-FFF2-40B4-BE49-F238E27FC236}">
                <a16:creationId xmlns:a16="http://schemas.microsoft.com/office/drawing/2014/main" id="{A2E2CE7D-4573-C389-83A5-AB4E44D71B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185" t="36912" r="-1646" b="36622"/>
          <a:stretch/>
        </p:blipFill>
        <p:spPr>
          <a:xfrm>
            <a:off x="5481567" y="6005603"/>
            <a:ext cx="1105740" cy="85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ED980A-0CFF-DEDD-40B2-1B5F71055A71}"/>
              </a:ext>
            </a:extLst>
          </p:cNvPr>
          <p:cNvSpPr txBox="1"/>
          <p:nvPr/>
        </p:nvSpPr>
        <p:spPr>
          <a:xfrm>
            <a:off x="135924" y="0"/>
            <a:ext cx="5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E283-B861-9CB6-7CB7-6F7612E0FF78}"/>
              </a:ext>
            </a:extLst>
          </p:cNvPr>
          <p:cNvSpPr txBox="1"/>
          <p:nvPr/>
        </p:nvSpPr>
        <p:spPr>
          <a:xfrm>
            <a:off x="6068327" y="0"/>
            <a:ext cx="5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b.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89B49-72E9-C5D7-CA42-ED6989884D15}"/>
              </a:ext>
            </a:extLst>
          </p:cNvPr>
          <p:cNvSpPr txBox="1"/>
          <p:nvPr/>
        </p:nvSpPr>
        <p:spPr>
          <a:xfrm>
            <a:off x="135924" y="3487356"/>
            <a:ext cx="5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34C0C-5518-8FBB-6536-AE3EB7209D9E}"/>
              </a:ext>
            </a:extLst>
          </p:cNvPr>
          <p:cNvSpPr txBox="1"/>
          <p:nvPr/>
        </p:nvSpPr>
        <p:spPr>
          <a:xfrm>
            <a:off x="6096000" y="3486782"/>
            <a:ext cx="5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Monaco" pitchFamily="2" charset="77"/>
              </a:rPr>
              <a:t>d.</a:t>
            </a:r>
          </a:p>
        </p:txBody>
      </p:sp>
      <p:pic>
        <p:nvPicPr>
          <p:cNvPr id="4" name="Picture 3" descr="A graph of haplotype length&#10;&#10;Description automatically generated">
            <a:extLst>
              <a:ext uri="{FF2B5EF4-FFF2-40B4-BE49-F238E27FC236}">
                <a16:creationId xmlns:a16="http://schemas.microsoft.com/office/drawing/2014/main" id="{A8223254-4A33-FCC5-CB25-B4F1799B27A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014" r="18820" b="6169"/>
          <a:stretch/>
        </p:blipFill>
        <p:spPr>
          <a:xfrm>
            <a:off x="6916816" y="3795110"/>
            <a:ext cx="4912509" cy="3062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AD1FA-D2DD-CC6E-511D-D9A4D074B1F8}"/>
              </a:ext>
            </a:extLst>
          </p:cNvPr>
          <p:cNvSpPr txBox="1"/>
          <p:nvPr/>
        </p:nvSpPr>
        <p:spPr>
          <a:xfrm>
            <a:off x="2209685" y="34563"/>
            <a:ext cx="157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>
                <a:latin typeface="Monaco" pitchFamily="2" charset="77"/>
              </a:rPr>
              <a:t>Tajima’s 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A184-E410-6821-6681-527160210755}"/>
              </a:ext>
            </a:extLst>
          </p:cNvPr>
          <p:cNvSpPr txBox="1"/>
          <p:nvPr/>
        </p:nvSpPr>
        <p:spPr>
          <a:xfrm>
            <a:off x="9070353" y="22582"/>
            <a:ext cx="157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>
                <a:latin typeface="Monaco" pitchFamily="2" charset="77"/>
              </a:rPr>
              <a:t>Tajima’s </a:t>
            </a:r>
            <a:r>
              <a:rPr lang="el-GR" sz="1600" b="1" dirty="0">
                <a:latin typeface="Monaco" pitchFamily="2" charset="77"/>
              </a:rPr>
              <a:t>π</a:t>
            </a:r>
            <a:endParaRPr lang="en-DE" sz="1600" b="1" dirty="0">
              <a:latin typeface="Monaco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A809F-9088-BF48-60CA-A86D9BAFFEB9}"/>
              </a:ext>
            </a:extLst>
          </p:cNvPr>
          <p:cNvSpPr txBox="1"/>
          <p:nvPr/>
        </p:nvSpPr>
        <p:spPr>
          <a:xfrm>
            <a:off x="1689176" y="3456555"/>
            <a:ext cx="260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>
                <a:latin typeface="Monaco" pitchFamily="2" charset="77"/>
              </a:rPr>
              <a:t>Number of Mutations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54178-0C64-A4DD-46B0-E0F40464BB67}"/>
              </a:ext>
            </a:extLst>
          </p:cNvPr>
          <p:cNvSpPr txBox="1"/>
          <p:nvPr/>
        </p:nvSpPr>
        <p:spPr>
          <a:xfrm>
            <a:off x="8220139" y="3415837"/>
            <a:ext cx="327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>
                <a:latin typeface="Monaco" pitchFamily="2" charset="77"/>
              </a:rPr>
              <a:t>Average Haplotype Length</a:t>
            </a:r>
          </a:p>
        </p:txBody>
      </p:sp>
    </p:spTree>
    <p:extLst>
      <p:ext uri="{BB962C8B-B14F-4D97-AF65-F5344CB8AC3E}">
        <p14:creationId xmlns:p14="http://schemas.microsoft.com/office/powerpoint/2010/main" val="316202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2</cp:revision>
  <dcterms:created xsi:type="dcterms:W3CDTF">2024-04-12T18:45:15Z</dcterms:created>
  <dcterms:modified xsi:type="dcterms:W3CDTF">2024-04-13T22:31:14Z</dcterms:modified>
</cp:coreProperties>
</file>