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96" d="100"/>
          <a:sy n="9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0D3-6C06-4543-014E-0694962AD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2F6DF-2278-86C8-88C6-0CC74B08F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4613-0818-7E89-F1F9-6C0DB3F6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898A-00AB-25C3-4EDC-08B81CAD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71DE-76CD-4CF4-C8A5-E94C4DEA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315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7AF0-EE46-F66E-2269-AA412745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19DAF-B4AE-25AA-579C-1891DD7ED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B6D0-2AA3-9CBC-F0F9-40E44A19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2BE6-FDF6-7F0A-ADCF-7411EA4C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3A91-EE76-4BB8-A818-C342EEE5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6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CAD90-7CD8-4D64-B6A6-A204AAA60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8E73-9526-A0A3-232A-161F6F71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DB41-4F2B-3090-FC18-0CE797D7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04EF-FBBC-A8EB-4122-E1CF6361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BC14-6250-8849-EC72-377495AE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170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9E51-D238-A557-EA45-6E582637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8A36-A525-6E01-89DA-A35EF95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6F5D-D350-ED40-0F22-F83A7A7E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26CA0-C021-0EE9-5B69-50F6E1BD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497A-D809-57A6-CD23-E6D1461F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25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FFFB-ADC7-24E8-7743-E3BC7F4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5AE91-B4D5-ADF3-EDA8-B50C1E11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26B7-AF5A-7BE8-47F4-78B2309F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62E0-70A6-0513-A35D-17652C15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F90D-BAD1-36D5-DCF6-70E90ED4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485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5C0B-B64C-1DE5-485C-BA922BF1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B58F-2D79-9EA4-046E-8C321B3C3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5252A-51A7-EDC0-F953-AA00CCA9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65CF-96BD-66FA-99FC-9E12505A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98356-9623-020F-6220-FFA8786B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2991-A7AE-2011-DA1C-92EAFCA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83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3CB6-07CB-0C70-0344-4732457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35556-E760-459E-4B7A-3CF4A590E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4F8E-961D-D02C-A549-81A5EBC7D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F5DF8-E989-09F9-5B46-CA3908629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37CFE-A807-ACF0-027A-71BF26A66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7A98D-06E8-ED99-8A6E-FC6D0E94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4C51A-7DD8-A3D5-DDD0-97695B4E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82815-95EC-8E4E-C845-A10CC491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67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C96D-F1DD-1F67-B4CE-42984013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2B4BA-0E86-869F-27E2-9E0AFD51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84640-7831-56E8-B167-33454A53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D9779-73E9-D390-7769-4A42A2E7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34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71E29-2480-1F4D-226F-258811A2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2CB0E-8DCC-60F5-C491-41FCB415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F232A-160B-8FF9-B04E-F4AE9D7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121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0671-0920-4FA8-8359-791268DA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7045-8D19-FFE3-51DC-8B420D13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DD8EF-7AC2-4850-FD91-FBE08FBC9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CDB8F-5259-0A99-46BD-B6B6C0A3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A14D-A39F-7DCE-EE7A-569C279C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C0600-460B-DB61-423A-682DFD8A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45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6FE8-3621-8EDC-A434-ABC3862D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6CB1F-F350-59FE-0356-4BB631675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CB34E-95E2-393A-6868-2DFC3346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A500-ED0F-774B-95A4-B86AE203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96E33-9299-63E7-B973-53C8B4D1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C49C-8909-A075-2D3A-814AABB9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86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E3ADF-203A-0156-9824-344BC2E4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8A47-71C6-8B78-924D-B4FAB9D6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54CD-AD61-2D91-D2B7-568946231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1EFE0-768E-884C-B383-5EE1084E5B7C}" type="datetimeFigureOut">
              <a:rPr lang="en-DE" smtClean="0"/>
              <a:t>14.04.24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1946-6343-F2B5-1C02-F9D733B04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B1CC-C88B-EE98-EAA0-82F18DB1F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23D85-2F55-4B4A-B012-98D25065D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59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19A24D5-30B3-9F3E-2918-F9226E35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3" r="44246"/>
          <a:stretch/>
        </p:blipFill>
        <p:spPr>
          <a:xfrm>
            <a:off x="424540" y="861847"/>
            <a:ext cx="5071946" cy="4965491"/>
          </a:xfrm>
          <a:prstGeom prst="rect">
            <a:avLst/>
          </a:prstGeom>
        </p:spPr>
      </p:pic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9EB928D0-192D-9F16-9BAF-2ECCC5399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3" r="44246"/>
          <a:stretch/>
        </p:blipFill>
        <p:spPr>
          <a:xfrm>
            <a:off x="6401899" y="861848"/>
            <a:ext cx="5250351" cy="4965491"/>
          </a:xfrm>
          <a:prstGeom prst="rect">
            <a:avLst/>
          </a:prstGeom>
        </p:spPr>
      </p:pic>
      <p:pic>
        <p:nvPicPr>
          <p:cNvPr id="6" name="Picture 5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C8CE2320-1306-46DA-FE36-D31D63097B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5498" t="29976" r="171" b="33280"/>
          <a:stretch/>
        </p:blipFill>
        <p:spPr>
          <a:xfrm>
            <a:off x="4971605" y="5707658"/>
            <a:ext cx="2277321" cy="11649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F194D-3E38-9830-140C-A25D0CD06962}"/>
              </a:ext>
            </a:extLst>
          </p:cNvPr>
          <p:cNvCxnSpPr>
            <a:cxnSpLocks/>
          </p:cNvCxnSpPr>
          <p:nvPr/>
        </p:nvCxnSpPr>
        <p:spPr>
          <a:xfrm>
            <a:off x="6106886" y="0"/>
            <a:ext cx="0" cy="570765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B8B6D2-5643-487E-C158-E2D92E5FC2D2}"/>
              </a:ext>
            </a:extLst>
          </p:cNvPr>
          <p:cNvSpPr txBox="1"/>
          <p:nvPr/>
        </p:nvSpPr>
        <p:spPr>
          <a:xfrm>
            <a:off x="130628" y="206828"/>
            <a:ext cx="58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Monaco" pitchFamily="2" charset="77"/>
              </a:rPr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BE354-C822-A0FE-9E81-F203B7F5BF76}"/>
              </a:ext>
            </a:extLst>
          </p:cNvPr>
          <p:cNvSpPr txBox="1"/>
          <p:nvPr/>
        </p:nvSpPr>
        <p:spPr>
          <a:xfrm>
            <a:off x="6304419" y="206828"/>
            <a:ext cx="57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latin typeface="Monaco" pitchFamily="2" charset="77"/>
              </a:rPr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2DB6B-7B69-17EF-51AD-5C371DA8BBB0}"/>
              </a:ext>
            </a:extLst>
          </p:cNvPr>
          <p:cNvSpPr txBox="1"/>
          <p:nvPr/>
        </p:nvSpPr>
        <p:spPr>
          <a:xfrm>
            <a:off x="958348" y="506059"/>
            <a:ext cx="449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Training Accuracy Across Epoch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578FB-AD34-04E6-CA1C-33B0F2FE175C}"/>
              </a:ext>
            </a:extLst>
          </p:cNvPr>
          <p:cNvSpPr txBox="1"/>
          <p:nvPr/>
        </p:nvSpPr>
        <p:spPr>
          <a:xfrm>
            <a:off x="7537180" y="492515"/>
            <a:ext cx="386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latin typeface="Monaco" pitchFamily="2" charset="77"/>
              </a:rPr>
              <a:t>Training Loss Across Epoch</a:t>
            </a:r>
          </a:p>
        </p:txBody>
      </p:sp>
    </p:spTree>
    <p:extLst>
      <p:ext uri="{BB962C8B-B14F-4D97-AF65-F5344CB8AC3E}">
        <p14:creationId xmlns:p14="http://schemas.microsoft.com/office/powerpoint/2010/main" val="399152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Jaskaran Singh Gill</dc:creator>
  <cp:lastModifiedBy>Jaskaran Singh Gill</cp:lastModifiedBy>
  <cp:revision>4</cp:revision>
  <dcterms:created xsi:type="dcterms:W3CDTF">2024-04-13T21:53:06Z</dcterms:created>
  <dcterms:modified xsi:type="dcterms:W3CDTF">2024-04-14T19:20:45Z</dcterms:modified>
</cp:coreProperties>
</file>