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3"/>
  </p:normalViewPr>
  <p:slideViewPr>
    <p:cSldViewPr snapToGrid="0">
      <p:cViewPr varScale="1">
        <p:scale>
          <a:sx n="117" d="100"/>
          <a:sy n="117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56DF6-822C-FE31-3C93-4D149047E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E9A16-B80F-DBAE-C2A8-51A7CFC39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F4C58-148E-DFE9-F78C-AE2A3D2A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A00B-06B5-EC4C-86AD-C20C051A956B}" type="datetimeFigureOut">
              <a:rPr lang="en-DE" smtClean="0"/>
              <a:t>14.04.24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1547F-FA45-029E-3D44-16FF329E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B7773-3D7F-1F35-1D0C-3418FEEA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9667-3F14-2F45-B003-8510B04CBB5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40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8E4C-DC2B-B443-1E18-8DE9E618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E64C2-8F29-D237-083E-B478A9F3D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9CB40-8C59-8404-6CB2-2D8182F9E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A00B-06B5-EC4C-86AD-C20C051A956B}" type="datetimeFigureOut">
              <a:rPr lang="en-DE" smtClean="0"/>
              <a:t>14.04.24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2F8D4-B036-0928-80BB-EFB0C3F17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B424F-9F50-AFC9-8BCC-5CFCFD3C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9667-3F14-2F45-B003-8510B04CBB5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5419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69564-5F73-7C83-3A8F-14B2E5E09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10F17-11CE-74DB-32FE-2B0C551AA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35C0B-32CD-3D83-A8FE-E03DCB39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A00B-06B5-EC4C-86AD-C20C051A956B}" type="datetimeFigureOut">
              <a:rPr lang="en-DE" smtClean="0"/>
              <a:t>14.04.24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D5CAC-ECBE-CF1D-6B5D-1FA7F0F5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69081-A319-A3FF-BD9A-29A16B86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9667-3F14-2F45-B003-8510B04CBB5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74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78AD-D89E-977B-E4EE-F392B8A4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72A3-D77E-E047-066E-7E79A40D8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F2F06-B491-DEBB-33F2-BCB011B5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A00B-06B5-EC4C-86AD-C20C051A956B}" type="datetimeFigureOut">
              <a:rPr lang="en-DE" smtClean="0"/>
              <a:t>14.04.24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EC90B-99C9-9A69-345F-0DD4DCED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9270B-98CF-F5B9-82F7-6B453B8F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9667-3F14-2F45-B003-8510B04CBB5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365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BADD-9702-6BA9-94AE-10AF9F7D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F898C-40FA-9433-C6C6-5C89E14C7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2D33E-C195-4CDA-BB5F-399C19F49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A00B-06B5-EC4C-86AD-C20C051A956B}" type="datetimeFigureOut">
              <a:rPr lang="en-DE" smtClean="0"/>
              <a:t>14.04.24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4FE4A-2125-6DB1-FA9D-E65DF3F2D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6873A-176A-935D-D403-39D52CF70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9667-3F14-2F45-B003-8510B04CBB5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3741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DA287-0AB7-7237-0467-45A14305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9028F-7725-FAA1-B13B-FAD65E2AF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75D71-29F4-211F-ECD3-E777DAD19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19608-BA5D-C7DB-4CCA-24C877C9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A00B-06B5-EC4C-86AD-C20C051A956B}" type="datetimeFigureOut">
              <a:rPr lang="en-DE" smtClean="0"/>
              <a:t>14.04.24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A849E-F8F9-926C-9847-93B279977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1F682-5A75-16F6-97A5-7F197C61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9667-3F14-2F45-B003-8510B04CBB5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975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12349-7CC3-6FB5-0039-2883F70A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D574D-8583-F474-6E4A-B0C259D4B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1B44F-4C1E-BD71-197A-0A83B3F4F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EE36D-E1FB-40E7-53C9-9E66F0B75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A5C91-ECD2-9EE8-FA99-EE723D8E6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EA73C7-B54F-7B5B-6D27-AF300F6D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A00B-06B5-EC4C-86AD-C20C051A956B}" type="datetimeFigureOut">
              <a:rPr lang="en-DE" smtClean="0"/>
              <a:t>14.04.24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9BB60-97E0-6FC0-4665-68F96DF4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21BE31-B2BF-8325-2F82-A3A4AA1C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9667-3F14-2F45-B003-8510B04CBB5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649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816D-DD9E-5D3C-E64B-96D33795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9818AB-DD77-0149-6379-CC90FA96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A00B-06B5-EC4C-86AD-C20C051A956B}" type="datetimeFigureOut">
              <a:rPr lang="en-DE" smtClean="0"/>
              <a:t>14.04.24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353EB-40C2-6FD7-02BE-7E5E34E31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F285C-95A5-9CE0-150F-C156013C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9667-3F14-2F45-B003-8510B04CBB5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478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B41B4-614E-E06D-0F49-7B53D147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A00B-06B5-EC4C-86AD-C20C051A956B}" type="datetimeFigureOut">
              <a:rPr lang="en-DE" smtClean="0"/>
              <a:t>14.04.24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3F89A-5390-577C-E1D0-7ADE544F6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7B6E0-F1B2-DEE5-E635-65CFD167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9667-3F14-2F45-B003-8510B04CBB5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327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2DAD5-AC5D-C65C-62D7-B9D0F3274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E1B6C-4895-48D3-37E1-C6CA951DF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103BA-BC4F-2123-93D3-1AA754BF4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6168F-5EBD-1FF6-41BE-1F4CED92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A00B-06B5-EC4C-86AD-C20C051A956B}" type="datetimeFigureOut">
              <a:rPr lang="en-DE" smtClean="0"/>
              <a:t>14.04.24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5840A-DC42-0C5D-0E52-B14A6595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D744F-ABE5-FC15-0343-7E6E153A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9667-3F14-2F45-B003-8510B04CBB5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033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0CBF-0E91-6862-567D-AAD90538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0CBB-B508-52F9-8581-D6D45A20F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305DB-D2A7-1839-6B50-5D67C565E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CBCBE-40C3-D794-FB0D-5C7CE3B4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A00B-06B5-EC4C-86AD-C20C051A956B}" type="datetimeFigureOut">
              <a:rPr lang="en-DE" smtClean="0"/>
              <a:t>14.04.24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67603-8F23-CD2F-AD38-BEE099C3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C06F0-FB96-A7F6-8997-5D5BE6F9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9667-3F14-2F45-B003-8510B04CBB5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144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71CDF-E4CB-7955-D168-E9D18235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CE98B-2591-268C-2288-35844F630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18392-E12B-B069-913E-1147C52F3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E3A00B-06B5-EC4C-86AD-C20C051A956B}" type="datetimeFigureOut">
              <a:rPr lang="en-DE" smtClean="0"/>
              <a:t>14.04.24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C58C1-F307-58D0-0A22-D6AF5003E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E50-0873-1F2C-9197-1331FC70D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A89667-3F14-2F45-B003-8510B04CBB5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6826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types of graphs&#10;&#10;Description automatically generated">
            <a:extLst>
              <a:ext uri="{FF2B5EF4-FFF2-40B4-BE49-F238E27FC236}">
                <a16:creationId xmlns:a16="http://schemas.microsoft.com/office/drawing/2014/main" id="{56868EB7-458B-224A-1F1C-67FDEA8109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5994" r="17096"/>
          <a:stretch/>
        </p:blipFill>
        <p:spPr>
          <a:xfrm>
            <a:off x="-1" y="1349828"/>
            <a:ext cx="6095997" cy="4309606"/>
          </a:xfrm>
          <a:prstGeom prst="rect">
            <a:avLst/>
          </a:prstGeom>
        </p:spPr>
      </p:pic>
      <p:pic>
        <p:nvPicPr>
          <p:cNvPr id="5" name="Picture 4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F3D7DA8C-21FC-628F-61DF-31EC8B139F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6001" r="17096"/>
          <a:stretch/>
        </p:blipFill>
        <p:spPr>
          <a:xfrm>
            <a:off x="6095996" y="1501090"/>
            <a:ext cx="6096003" cy="4158344"/>
          </a:xfrm>
          <a:prstGeom prst="rect">
            <a:avLst/>
          </a:prstGeom>
        </p:spPr>
      </p:pic>
      <p:pic>
        <p:nvPicPr>
          <p:cNvPr id="6" name="Picture 5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E7EE7769-6540-B510-CAAB-E7B0D8B7C40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1113" t="34121" b="37422"/>
          <a:stretch/>
        </p:blipFill>
        <p:spPr>
          <a:xfrm>
            <a:off x="5431975" y="5659434"/>
            <a:ext cx="1184928" cy="119856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535E3E-43A5-853F-1D6C-5FCD20C10278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024439" y="0"/>
            <a:ext cx="0" cy="5659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9D5BCED-ABAD-CCCA-CF8E-B58242BED232}"/>
              </a:ext>
            </a:extLst>
          </p:cNvPr>
          <p:cNvSpPr txBox="1"/>
          <p:nvPr/>
        </p:nvSpPr>
        <p:spPr>
          <a:xfrm>
            <a:off x="130628" y="261257"/>
            <a:ext cx="47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Monaco" pitchFamily="2" charset="77"/>
              </a:rPr>
              <a:t>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3D2D2-2F88-4D23-C3D8-3AED804C82A9}"/>
              </a:ext>
            </a:extLst>
          </p:cNvPr>
          <p:cNvSpPr txBox="1"/>
          <p:nvPr/>
        </p:nvSpPr>
        <p:spPr>
          <a:xfrm>
            <a:off x="6281057" y="261257"/>
            <a:ext cx="47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Monaco" pitchFamily="2" charset="77"/>
              </a:rPr>
              <a:t>b.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D25AE-8AD8-9B8F-5AA7-73E56EF05F33}"/>
              </a:ext>
            </a:extLst>
          </p:cNvPr>
          <p:cNvSpPr txBox="1"/>
          <p:nvPr/>
        </p:nvSpPr>
        <p:spPr>
          <a:xfrm>
            <a:off x="609598" y="742779"/>
            <a:ext cx="5046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b="1" dirty="0">
                <a:latin typeface="Monaco" pitchFamily="2" charset="77"/>
              </a:rPr>
              <a:t>Loss across Epoch for Different Kernel Shape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6A2E82-1478-BDCA-F745-14CCE924E87E}"/>
              </a:ext>
            </a:extLst>
          </p:cNvPr>
          <p:cNvSpPr txBox="1"/>
          <p:nvPr/>
        </p:nvSpPr>
        <p:spPr>
          <a:xfrm>
            <a:off x="6760026" y="742780"/>
            <a:ext cx="5431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b="1" dirty="0">
                <a:latin typeface="Monaco" pitchFamily="2" charset="77"/>
              </a:rPr>
              <a:t>Accuracy across Epoch for Different Kernel Shape</a:t>
            </a:r>
          </a:p>
        </p:txBody>
      </p:sp>
    </p:spTree>
    <p:extLst>
      <p:ext uri="{BB962C8B-B14F-4D97-AF65-F5344CB8AC3E}">
        <p14:creationId xmlns:p14="http://schemas.microsoft.com/office/powerpoint/2010/main" val="112844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Jaskaran Singh Gill</dc:creator>
  <cp:lastModifiedBy>Jaskaran Singh Gill</cp:lastModifiedBy>
  <cp:revision>3</cp:revision>
  <dcterms:created xsi:type="dcterms:W3CDTF">2024-04-14T05:34:52Z</dcterms:created>
  <dcterms:modified xsi:type="dcterms:W3CDTF">2024-04-14T05:44:56Z</dcterms:modified>
</cp:coreProperties>
</file>