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90"/>
    <p:restoredTop sz="94678"/>
  </p:normalViewPr>
  <p:slideViewPr>
    <p:cSldViewPr snapToGrid="0">
      <p:cViewPr>
        <p:scale>
          <a:sx n="149" d="100"/>
          <a:sy n="149" d="100"/>
        </p:scale>
        <p:origin x="1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2311-8499-84E4-5DCA-991ADC002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1204B-AF03-87E8-6C42-A588C5F48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DB644-741D-0F3D-A366-2016C01E0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4761-7007-0F40-8978-3D2E44EEDB01}" type="datetimeFigureOut">
              <a:rPr lang="en-DE" smtClean="0"/>
              <a:t>19.04.24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34C07-7634-0541-2CDF-248AB73B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112EF-6107-C23B-58C2-65E89EE6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EEC24-65E5-1B4A-A12C-6BE603C8EA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2295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B90C8-159D-E330-000D-9F2578475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7D0C0-614D-4956-BA4D-79CD8FF6A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CFABD-63C0-5657-B04A-642D47D3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4761-7007-0F40-8978-3D2E44EEDB01}" type="datetimeFigureOut">
              <a:rPr lang="en-DE" smtClean="0"/>
              <a:t>19.04.24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F7207-F00B-BCDE-8A44-FCC618C1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4FFF2-24C1-03F2-AB1F-4C7A5768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EEC24-65E5-1B4A-A12C-6BE603C8EA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5945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CD195-2964-9AD9-9C1C-94A43C394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137AA-2AB9-2BAD-0DF3-10C95362D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1BD14-518B-0B5D-33B3-82F55E7D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4761-7007-0F40-8978-3D2E44EEDB01}" type="datetimeFigureOut">
              <a:rPr lang="en-DE" smtClean="0"/>
              <a:t>19.04.24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5C255-EA82-4F5B-DCED-04990DE81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81CAD-135A-6A03-5795-26833B18D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EEC24-65E5-1B4A-A12C-6BE603C8EA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646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13906-4757-9B99-2309-B31DC0235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2E993-FD8B-50A3-8C1F-6563BA6A5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466B5-3CC6-5475-84E1-ED98D0AA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4761-7007-0F40-8978-3D2E44EEDB01}" type="datetimeFigureOut">
              <a:rPr lang="en-DE" smtClean="0"/>
              <a:t>19.04.24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F863B-BC65-7350-3531-8FBE53F7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5F414-FCFE-9471-161B-5DA798D7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EEC24-65E5-1B4A-A12C-6BE603C8EA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864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4EEF-EE51-52FA-8BCC-C716C447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B062C-30F8-61B8-9EA2-66B1BD139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CDA68-602D-EDAC-369C-CEE92EB85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4761-7007-0F40-8978-3D2E44EEDB01}" type="datetimeFigureOut">
              <a:rPr lang="en-DE" smtClean="0"/>
              <a:t>19.04.24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982B2-AB7B-CEFF-3480-70BFD909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2D171-34E6-B3B7-7AE2-00D5937C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EEC24-65E5-1B4A-A12C-6BE603C8EA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769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7D22-8DFC-3FCD-099B-F89EB215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B65F7-0562-112B-340A-0F3FF97CB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9E3FA-1233-E69D-B8CF-398AB5018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F2149-BB23-C849-A25F-095C6068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4761-7007-0F40-8978-3D2E44EEDB01}" type="datetimeFigureOut">
              <a:rPr lang="en-DE" smtClean="0"/>
              <a:t>19.04.24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5E367-BA4A-9A43-27B3-73FA28046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C7447-CC6B-7521-A695-7A6968E2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EEC24-65E5-1B4A-A12C-6BE603C8EA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0239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9F45A-6829-0269-6698-B55711BD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1E9EF-8D32-DBB6-C849-B818F8FF4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37143-3828-20DA-A113-ADAB15978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38775-2F7D-C823-8E50-689A8F8C1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BB95AD-64A8-74F9-EF04-7460FCBF7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9C68CB-E35D-73D2-24E4-F3F92D21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4761-7007-0F40-8978-3D2E44EEDB01}" type="datetimeFigureOut">
              <a:rPr lang="en-DE" smtClean="0"/>
              <a:t>19.04.24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2A7424-CB1A-867B-3652-4F12FAA6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80E1F-5334-8172-C3DD-03497F8A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EEC24-65E5-1B4A-A12C-6BE603C8EA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4203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97DF-A836-4932-7183-334C60810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824CB-12F7-D939-9ED1-6E6F708AD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4761-7007-0F40-8978-3D2E44EEDB01}" type="datetimeFigureOut">
              <a:rPr lang="en-DE" smtClean="0"/>
              <a:t>19.04.24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C24AD-9F7A-4244-C471-3A86BD35C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43588-4C3F-5327-1E05-30663AFD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EEC24-65E5-1B4A-A12C-6BE603C8EA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1073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F588B-6B61-6C78-1073-344E3F490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4761-7007-0F40-8978-3D2E44EEDB01}" type="datetimeFigureOut">
              <a:rPr lang="en-DE" smtClean="0"/>
              <a:t>19.04.24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FC099-3E9D-60CC-7B5F-932068914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A0753-7470-B925-E269-7D57A3243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EEC24-65E5-1B4A-A12C-6BE603C8EA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225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B572-7E3B-6EAD-5102-57806555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22AC7-2A07-5891-4514-9AC32E3A2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35D96-5EC2-E98E-1E48-CEF6C0463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3D0B4-8AAA-43E1-C24A-E8D183AC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4761-7007-0F40-8978-3D2E44EEDB01}" type="datetimeFigureOut">
              <a:rPr lang="en-DE" smtClean="0"/>
              <a:t>19.04.24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82EC9-6C44-EF16-EAC4-A2492D17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F01D8-5E80-4CC7-C8A5-C6108411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EEC24-65E5-1B4A-A12C-6BE603C8EA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93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4028E-9228-0CD6-53F7-EC2FB93C6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E57040-5925-7C68-EECC-73A9E0D69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D2B70-7C06-1EA3-9CDD-C1F24E476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87DCE-012E-08DC-9B62-36B3570D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4761-7007-0F40-8978-3D2E44EEDB01}" type="datetimeFigureOut">
              <a:rPr lang="en-DE" smtClean="0"/>
              <a:t>19.04.24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536AE-DA11-917E-BFB7-88003523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25CFE-7E4B-E6C4-D30F-ACBD45D0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EEC24-65E5-1B4A-A12C-6BE603C8EA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8643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F9A231-8D30-209F-6283-76A22F254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D60F4-9909-A396-15A2-855EA9E41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775B0-E7C7-C103-FC33-387901EE2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494761-7007-0F40-8978-3D2E44EEDB01}" type="datetimeFigureOut">
              <a:rPr lang="en-DE" smtClean="0"/>
              <a:t>19.04.24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01C65-4311-28DB-DD8A-5D3CACC14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51962-3A2A-922B-B992-275543039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EEC24-65E5-1B4A-A12C-6BE603C8EA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8495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DBBF5D-6CF2-43A5-E7EA-39E1CC04FAEC}"/>
              </a:ext>
            </a:extLst>
          </p:cNvPr>
          <p:cNvCxnSpPr/>
          <p:nvPr/>
        </p:nvCxnSpPr>
        <p:spPr>
          <a:xfrm>
            <a:off x="6074229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81237D-BFB8-0956-CD45-D9A1432B4C2D}"/>
              </a:ext>
            </a:extLst>
          </p:cNvPr>
          <p:cNvSpPr txBox="1"/>
          <p:nvPr/>
        </p:nvSpPr>
        <p:spPr>
          <a:xfrm>
            <a:off x="87085" y="245711"/>
            <a:ext cx="4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>
                <a:latin typeface="Monaco" pitchFamily="2" charset="77"/>
              </a:rPr>
              <a:t>a.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2265D7-D5B4-40B8-8E00-3575C7212A5E}"/>
              </a:ext>
            </a:extLst>
          </p:cNvPr>
          <p:cNvSpPr txBox="1"/>
          <p:nvPr/>
        </p:nvSpPr>
        <p:spPr>
          <a:xfrm>
            <a:off x="914399" y="796806"/>
            <a:ext cx="426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>
                <a:latin typeface="Monaco" pitchFamily="2" charset="77"/>
              </a:rPr>
              <a:t>Effect of Kernel Size on Loss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58E161-02AA-B670-2B7D-736809F18AE5}"/>
              </a:ext>
            </a:extLst>
          </p:cNvPr>
          <p:cNvSpPr txBox="1"/>
          <p:nvPr/>
        </p:nvSpPr>
        <p:spPr>
          <a:xfrm>
            <a:off x="6161314" y="245711"/>
            <a:ext cx="4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>
                <a:latin typeface="Monaco" pitchFamily="2" charset="77"/>
              </a:rPr>
              <a:t>b.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1FB585-A108-4FFE-9886-8A4DF80B085E}"/>
              </a:ext>
            </a:extLst>
          </p:cNvPr>
          <p:cNvSpPr txBox="1"/>
          <p:nvPr/>
        </p:nvSpPr>
        <p:spPr>
          <a:xfrm>
            <a:off x="6966859" y="791363"/>
            <a:ext cx="487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>
                <a:latin typeface="Monaco" pitchFamily="2" charset="77"/>
              </a:rPr>
              <a:t>Effect of Kernel Size on Accuracy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DEB2F262-B823-7231-9354-95D715557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0695"/>
            <a:ext cx="6047148" cy="3736045"/>
          </a:xfrm>
          <a:prstGeom prst="rect">
            <a:avLst/>
          </a:prstGeom>
        </p:spPr>
      </p:pic>
      <p:pic>
        <p:nvPicPr>
          <p:cNvPr id="12" name="Picture 11" descr="A screenshot of a graph&#10;&#10;Description automatically generated">
            <a:extLst>
              <a:ext uri="{FF2B5EF4-FFF2-40B4-BE49-F238E27FC236}">
                <a16:creationId xmlns:a16="http://schemas.microsoft.com/office/drawing/2014/main" id="{9040103E-46A5-D27F-8B6C-2BA3F19FF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1160695"/>
            <a:ext cx="6030479" cy="373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10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16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Jaskaran Singh Gill</dc:creator>
  <cp:lastModifiedBy>Jaskaran Singh Gill</cp:lastModifiedBy>
  <cp:revision>2</cp:revision>
  <dcterms:created xsi:type="dcterms:W3CDTF">2024-04-15T10:08:12Z</dcterms:created>
  <dcterms:modified xsi:type="dcterms:W3CDTF">2024-04-20T17:45:10Z</dcterms:modified>
</cp:coreProperties>
</file>