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77"/>
  </p:normalViewPr>
  <p:slideViewPr>
    <p:cSldViewPr snapToGrid="0">
      <p:cViewPr varScale="1">
        <p:scale>
          <a:sx n="130" d="100"/>
          <a:sy n="130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C41B-1F0A-B6EC-656F-AC819A71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01565-C5D4-E6BF-179B-B78DB5692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7975-1859-9AF6-050A-9521E094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E8C-79CE-2D44-B9A5-D1E4884B4190}" type="datetimeFigureOut">
              <a:rPr lang="en-DE" smtClean="0"/>
              <a:t>23.04.24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FE6C3-03E5-1BA9-3AFD-74789825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FAB2-C7DD-98DC-9F7E-DD2FCE2C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AA09-9266-1948-87D3-62CBFA2772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549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0634-3B07-DF5E-5AC1-2D8A90DE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732D-C5E2-12F0-61D9-EB66CD514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96A7-1F8A-E9A1-A63B-96D9A313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E8C-79CE-2D44-B9A5-D1E4884B4190}" type="datetimeFigureOut">
              <a:rPr lang="en-DE" smtClean="0"/>
              <a:t>23.04.24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833C-CB4B-28FB-7A1F-A9049E3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067B-319D-C02A-4004-E697FEB4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AA09-9266-1948-87D3-62CBFA2772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454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A3AA3-5DFC-FD8C-5F62-8A5E0A342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98C70-11DF-3FCE-403F-5855774BD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C250-8825-4301-C328-7BE91381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E8C-79CE-2D44-B9A5-D1E4884B4190}" type="datetimeFigureOut">
              <a:rPr lang="en-DE" smtClean="0"/>
              <a:t>23.04.24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0B9D-318E-DACE-38E6-19C0D885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3734-C45E-5CA9-9880-8E558798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AA09-9266-1948-87D3-62CBFA2772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845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459F-1934-0480-B07F-91651D37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47B8-A4BD-2C3F-585A-1552D1053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E29BC-3E25-C3AB-DC6D-16566F13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E8C-79CE-2D44-B9A5-D1E4884B4190}" type="datetimeFigureOut">
              <a:rPr lang="en-DE" smtClean="0"/>
              <a:t>23.04.24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1C1A2-3F49-5548-0523-88483B34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A18E8-FB7E-9A0F-85CC-C6773346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AA09-9266-1948-87D3-62CBFA2772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982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0489-1E7E-9F2E-CD24-FD3E6534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CE992-DB55-6132-54DD-9A0C414C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63CC-892F-A027-349D-B1CD1E8C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E8C-79CE-2D44-B9A5-D1E4884B4190}" type="datetimeFigureOut">
              <a:rPr lang="en-DE" smtClean="0"/>
              <a:t>23.04.24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C2266-C786-9454-DAC0-BA326183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1741-B445-98E8-7B26-0D051625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AA09-9266-1948-87D3-62CBFA2772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5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D8C5-F700-7A05-A576-379A4199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56D7-8E8B-CE56-8827-71D2E3539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B905A-09B5-441A-6FCC-2455CE8B2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7CDC2-D66A-A52B-1C3D-29C3C4F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E8C-79CE-2D44-B9A5-D1E4884B4190}" type="datetimeFigureOut">
              <a:rPr lang="en-DE" smtClean="0"/>
              <a:t>23.04.24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2DDB3-44C4-A230-DBA0-32BEA58F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DF67-F8DA-7FED-F867-30EF17AB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AA09-9266-1948-87D3-62CBFA2772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977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2C0D-26E6-A791-2853-0FAA4F46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2527-4FFC-7269-8F28-D2124E907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3325E-9E15-03A6-53E3-BD945B09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95F73-4D53-7D55-0841-EC37EEF39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D3EB4-9FEB-35C1-A37C-46DC9395C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A7839-7BB7-7F38-9092-2301EA4F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E8C-79CE-2D44-B9A5-D1E4884B4190}" type="datetimeFigureOut">
              <a:rPr lang="en-DE" smtClean="0"/>
              <a:t>23.04.24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A5D71-1F89-A7D9-BF22-33859722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7B02F-8CDF-B90C-8F17-D883ACF5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AA09-9266-1948-87D3-62CBFA2772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071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3307-1B2A-58DB-4B1D-641B5BE2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1DA64-7E6D-667D-7FD8-3BE123DE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E8C-79CE-2D44-B9A5-D1E4884B4190}" type="datetimeFigureOut">
              <a:rPr lang="en-DE" smtClean="0"/>
              <a:t>23.04.24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89685-F7FD-B528-0623-C3DAE6BA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331BB-0CF7-33AC-E225-AFDC89A4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AA09-9266-1948-87D3-62CBFA2772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53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763D2-754E-290A-AC73-4AD4108F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E8C-79CE-2D44-B9A5-D1E4884B4190}" type="datetimeFigureOut">
              <a:rPr lang="en-DE" smtClean="0"/>
              <a:t>23.04.24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ED675-4884-6DBF-6E40-0162029A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AA137-6F8B-E371-42F6-42BDBD82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AA09-9266-1948-87D3-62CBFA2772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279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645C-F3CC-BF77-1FFF-87BAB754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3851-62DF-066B-80BA-CE5D6114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0BAB9-E016-8589-B7AB-9EB9F6741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973AF-0FB7-4246-D3C4-DE3D0A0C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E8C-79CE-2D44-B9A5-D1E4884B4190}" type="datetimeFigureOut">
              <a:rPr lang="en-DE" smtClean="0"/>
              <a:t>23.04.24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B4C73-4EF5-9196-E4C8-1D2DD26E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52E57-15E9-9596-5178-6207491D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AA09-9266-1948-87D3-62CBFA2772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859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82DC-B15B-F74F-36EF-3CA1CF6C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25014-35DB-48C1-F64F-F45E994AC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99629-E808-4C52-529B-79B0EAC90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348F4-2B2D-E0F1-8FE1-A578B2EC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E8C-79CE-2D44-B9A5-D1E4884B4190}" type="datetimeFigureOut">
              <a:rPr lang="en-DE" smtClean="0"/>
              <a:t>23.04.24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58037-566C-2639-8552-560D0ECE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8BA4F-AD87-004E-1D33-F295446F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AA09-9266-1948-87D3-62CBFA2772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21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750D8-3E37-9FC0-4833-0EE80D2A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A14BD-F022-9077-28C1-714A5633C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196F8-D694-9E6A-6CA3-E15EB989F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9AE8C-79CE-2D44-B9A5-D1E4884B4190}" type="datetimeFigureOut">
              <a:rPr lang="en-DE" smtClean="0"/>
              <a:t>23.04.24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6336-B43D-DAAF-910A-8FE73CB82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BADA-7FD0-ED96-0D44-3FDCAE01E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CAA09-9266-1948-87D3-62CBFA2772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931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DBBF5D-6CF2-43A5-E7EA-39E1CC04FAEC}"/>
              </a:ext>
            </a:extLst>
          </p:cNvPr>
          <p:cNvCxnSpPr/>
          <p:nvPr/>
        </p:nvCxnSpPr>
        <p:spPr>
          <a:xfrm>
            <a:off x="6074229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1237D-BFB8-0956-CD45-D9A1432B4C2D}"/>
              </a:ext>
            </a:extLst>
          </p:cNvPr>
          <p:cNvSpPr txBox="1"/>
          <p:nvPr/>
        </p:nvSpPr>
        <p:spPr>
          <a:xfrm>
            <a:off x="87085" y="245711"/>
            <a:ext cx="4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265D7-D5B4-40B8-8E00-3575C7212A5E}"/>
              </a:ext>
            </a:extLst>
          </p:cNvPr>
          <p:cNvSpPr txBox="1"/>
          <p:nvPr/>
        </p:nvSpPr>
        <p:spPr>
          <a:xfrm>
            <a:off x="0" y="775902"/>
            <a:ext cx="607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b="1" dirty="0">
                <a:latin typeface="Monaco" pitchFamily="2" charset="77"/>
              </a:rPr>
              <a:t>Loss accros epoch for different kernel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8E161-02AA-B670-2B7D-736809F18AE5}"/>
              </a:ext>
            </a:extLst>
          </p:cNvPr>
          <p:cNvSpPr txBox="1"/>
          <p:nvPr/>
        </p:nvSpPr>
        <p:spPr>
          <a:xfrm>
            <a:off x="6161314" y="245711"/>
            <a:ext cx="4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b.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1A194-B329-9872-FFA9-0DF6F2A83D49}"/>
              </a:ext>
            </a:extLst>
          </p:cNvPr>
          <p:cNvSpPr txBox="1"/>
          <p:nvPr/>
        </p:nvSpPr>
        <p:spPr>
          <a:xfrm>
            <a:off x="6074225" y="789804"/>
            <a:ext cx="611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b="1" dirty="0">
                <a:latin typeface="Monaco" pitchFamily="2" charset="77"/>
              </a:rPr>
              <a:t>Accuracy accros epoch for different kernel size</a:t>
            </a:r>
          </a:p>
        </p:txBody>
      </p:sp>
      <p:pic>
        <p:nvPicPr>
          <p:cNvPr id="6" name="Picture 5" descr="A graph with colored lines&#10;&#10;Description automatically generated">
            <a:extLst>
              <a:ext uri="{FF2B5EF4-FFF2-40B4-BE49-F238E27FC236}">
                <a16:creationId xmlns:a16="http://schemas.microsoft.com/office/drawing/2014/main" id="{52A1D676-F513-D49C-F7C4-F2AA3E5F2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78" r="17196"/>
          <a:stretch/>
        </p:blipFill>
        <p:spPr>
          <a:xfrm>
            <a:off x="6161314" y="1534669"/>
            <a:ext cx="5987135" cy="4199940"/>
          </a:xfrm>
          <a:prstGeom prst="rect">
            <a:avLst/>
          </a:prstGeom>
        </p:spPr>
      </p:pic>
      <p:pic>
        <p:nvPicPr>
          <p:cNvPr id="14" name="Picture 13" descr="A graph with colored lines&#10;&#10;Description automatically generated">
            <a:extLst>
              <a:ext uri="{FF2B5EF4-FFF2-40B4-BE49-F238E27FC236}">
                <a16:creationId xmlns:a16="http://schemas.microsoft.com/office/drawing/2014/main" id="{21B69054-E60D-0233-96AF-BCBA3E5020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0" r="18538"/>
          <a:stretch/>
        </p:blipFill>
        <p:spPr>
          <a:xfrm>
            <a:off x="0" y="1583092"/>
            <a:ext cx="5987140" cy="4264056"/>
          </a:xfrm>
          <a:prstGeom prst="rect">
            <a:avLst/>
          </a:prstGeom>
        </p:spPr>
      </p:pic>
      <p:pic>
        <p:nvPicPr>
          <p:cNvPr id="15" name="Picture 14" descr="A graph with colored lines&#10;&#10;Description automatically generated">
            <a:extLst>
              <a:ext uri="{FF2B5EF4-FFF2-40B4-BE49-F238E27FC236}">
                <a16:creationId xmlns:a16="http://schemas.microsoft.com/office/drawing/2014/main" id="{4957DFFC-7FA0-959F-820B-68E020E25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43" t="33098" b="36177"/>
          <a:stretch/>
        </p:blipFill>
        <p:spPr>
          <a:xfrm>
            <a:off x="5537907" y="5686185"/>
            <a:ext cx="1072635" cy="1171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051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18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Jaskaran Singh Gill</dc:creator>
  <cp:lastModifiedBy>Jaskaran Singh Gill</cp:lastModifiedBy>
  <cp:revision>2</cp:revision>
  <dcterms:created xsi:type="dcterms:W3CDTF">2024-04-20T16:50:17Z</dcterms:created>
  <dcterms:modified xsi:type="dcterms:W3CDTF">2024-04-24T20:23:29Z</dcterms:modified>
</cp:coreProperties>
</file>