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47"/>
  </p:normalViewPr>
  <p:slideViewPr>
    <p:cSldViewPr snapToGrid="0">
      <p:cViewPr>
        <p:scale>
          <a:sx n="141" d="100"/>
          <a:sy n="141" d="100"/>
        </p:scale>
        <p:origin x="64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839D-CBD1-FC2C-0100-B58DA576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ABC5D-93BC-8097-6723-19A73D16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FF70-F837-BEFA-E498-FCEA7755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35B4-0747-B35D-AF1C-BC529CDB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0C95-64B0-D598-E31C-4A94B78A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60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DF74-81D2-C372-36FD-64F4883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E6240-C2A9-8F9E-7B1B-8F0DC157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7C57-CB30-0BB1-A1E7-72A509D8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0F1E-CD86-84C1-01A3-C5D8DC58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52E1-16A9-7E8B-30B3-210F525A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931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F6D1A-C20A-ADC2-224D-3114AF302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77482-0190-D395-E2AE-0AB7B97A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9724-45C9-B0EF-89AE-52D999F1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CE48B-79D7-75C5-C44D-CBE164C9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1236-8FEA-9200-DCCF-96D1DC0C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231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8353-6B03-31D7-315D-FBDC4D14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F09F-9630-F7C0-E22C-B627A5A1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B35D-E8CC-032D-65A1-1682B37B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A38F-7CE1-49D2-689B-EB85FB8F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4D6F-5E0E-3969-D7AB-89935E95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34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0FB9-029E-CF80-1F29-703124E9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20302-26D7-F916-794F-33BF71F8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F977-DECF-D8D3-2595-0A691DE3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A80E5-9F69-A3B0-8566-E2821B87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68EE-F277-BCEA-555F-82CFB4DE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891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DE66-8A3A-04ED-1E6D-A816A183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6C74-05C0-B69A-F8EF-31B822085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99DB2-D5A0-1C93-E6CC-06F25493D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C779-A071-7B1D-1E4B-30B5C4A5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ADA72-7C2B-8C28-76D9-78F9EEED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E53B6-6D43-848D-154A-60CA97F0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02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E59D-C630-9662-1E52-80344678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0786-8AB3-458A-313F-4C802C94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A070-852A-11C3-7999-9BCCAEF4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D4514-3D9C-5FC8-21EF-B5E10FCC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8B4AD-B7E5-DFDC-9CA9-B42A236DA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B2902-D8E5-DB4B-CAD8-B74F8B58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2DD0E-64B4-B237-3CA5-D9F488BA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F29EB-9CFF-9183-AD85-67B8BCA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1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A6BD-162C-D437-7768-A21835D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BCE3A-61C3-E47B-BF41-EF3A64EF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2E1EC-EE34-50A5-E2D2-E31573C4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2B087-4BF9-8AA8-C1BF-D0F03CD9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137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66E-918A-C8F7-5AC3-D0492599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78E89-0694-FF26-50C6-10065592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B6B6C-0F7E-BE98-4D4D-97A9EB14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791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4FA4-6337-1623-6988-86E1727F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DB5F-17C4-86E9-46D2-C97173AA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D945-422D-B137-F36C-327CF9A4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5EA16-6406-60BF-639B-BF5AA6EB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8F119-F634-5676-550C-B4B6659A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1EF8E-C87C-4460-FF8B-56F4AD7F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929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CA4E-A180-4986-2430-98A93DE7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0B5F-C3CA-78D7-2366-D5BA45FBA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3B576-0950-AE2C-D1CF-83615524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8E39-A074-8DE2-2A28-C464F46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C652-FE24-CF7C-3021-B71121ED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B075-F328-B103-3802-FED8F7EC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002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1EB26-8F49-8D80-B340-B88E8D4D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A6E4-20E7-C9CA-8446-A79FF24A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AA227-DEDA-A3C5-6457-066D150B3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327DC-BBC3-6D40-8B01-406573B3EE6C}" type="datetimeFigureOut">
              <a:rPr lang="en-DE" smtClean="0"/>
              <a:t>20.04.24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9152-E6AF-18E4-6675-9F73A06EC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0910-46FE-324D-E0AF-658DE952A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F4065-C279-594A-BFD9-7023D4BDA74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047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BBF5D-6CF2-43A5-E7EA-39E1CC04FAEC}"/>
              </a:ext>
            </a:extLst>
          </p:cNvPr>
          <p:cNvCxnSpPr/>
          <p:nvPr/>
        </p:nvCxnSpPr>
        <p:spPr>
          <a:xfrm>
            <a:off x="6074229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1237D-BFB8-0956-CD45-D9A1432B4C2D}"/>
              </a:ext>
            </a:extLst>
          </p:cNvPr>
          <p:cNvSpPr txBox="1"/>
          <p:nvPr/>
        </p:nvSpPr>
        <p:spPr>
          <a:xfrm>
            <a:off x="87085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265D7-D5B4-40B8-8E00-3575C7212A5E}"/>
              </a:ext>
            </a:extLst>
          </p:cNvPr>
          <p:cNvSpPr txBox="1"/>
          <p:nvPr/>
        </p:nvSpPr>
        <p:spPr>
          <a:xfrm>
            <a:off x="21775" y="500262"/>
            <a:ext cx="607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dirty="0">
                <a:latin typeface="Monaco" pitchFamily="2" charset="77"/>
              </a:rPr>
              <a:t>Principal Component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8E161-02AA-B670-2B7D-736809F18AE5}"/>
              </a:ext>
            </a:extLst>
          </p:cNvPr>
          <p:cNvSpPr txBox="1"/>
          <p:nvPr/>
        </p:nvSpPr>
        <p:spPr>
          <a:xfrm>
            <a:off x="6161314" y="245711"/>
            <a:ext cx="4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b.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1A194-B329-9872-FFA9-0DF6F2A83D49}"/>
              </a:ext>
            </a:extLst>
          </p:cNvPr>
          <p:cNvSpPr txBox="1"/>
          <p:nvPr/>
        </p:nvSpPr>
        <p:spPr>
          <a:xfrm>
            <a:off x="6161310" y="430377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b="1" dirty="0">
                <a:latin typeface="Monaco" pitchFamily="2" charset="77"/>
              </a:rPr>
              <a:t>SVM Trained on PC1 and PC2</a:t>
            </a:r>
          </a:p>
        </p:txBody>
      </p:sp>
      <p:pic>
        <p:nvPicPr>
          <p:cNvPr id="4" name="Picture 3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9517ED41-5856-D838-0EB2-E80AA6D4A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360"/>
          <a:stretch/>
        </p:blipFill>
        <p:spPr>
          <a:xfrm>
            <a:off x="202072" y="869594"/>
            <a:ext cx="5806847" cy="4801939"/>
          </a:xfrm>
          <a:prstGeom prst="rect">
            <a:avLst/>
          </a:prstGeom>
        </p:spPr>
      </p:pic>
      <p:pic>
        <p:nvPicPr>
          <p:cNvPr id="11" name="Picture 10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4B480ECC-06B4-E158-9435-E64FCA64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9"/>
          <a:stretch/>
        </p:blipFill>
        <p:spPr>
          <a:xfrm>
            <a:off x="6386700" y="984375"/>
            <a:ext cx="5558133" cy="4631117"/>
          </a:xfrm>
          <a:prstGeom prst="rect">
            <a:avLst/>
          </a:prstGeom>
        </p:spPr>
      </p:pic>
      <p:pic>
        <p:nvPicPr>
          <p:cNvPr id="12" name="Picture 11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D81C2B8D-1026-51D3-820F-38FC4050A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28" t="33313" b="43388"/>
          <a:stretch/>
        </p:blipFill>
        <p:spPr>
          <a:xfrm>
            <a:off x="8405242" y="5739204"/>
            <a:ext cx="2352812" cy="1118795"/>
          </a:xfrm>
          <a:prstGeom prst="rect">
            <a:avLst/>
          </a:prstGeom>
        </p:spPr>
      </p:pic>
      <p:pic>
        <p:nvPicPr>
          <p:cNvPr id="13" name="Picture 12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6A9AB703-DB51-5CF7-C832-19DD43CD8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28" t="32988" b="43713"/>
          <a:stretch/>
        </p:blipFill>
        <p:spPr>
          <a:xfrm>
            <a:off x="1929088" y="5739205"/>
            <a:ext cx="2352813" cy="111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1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1</cp:revision>
  <dcterms:created xsi:type="dcterms:W3CDTF">2024-04-20T17:44:34Z</dcterms:created>
  <dcterms:modified xsi:type="dcterms:W3CDTF">2024-04-20T19:05:45Z</dcterms:modified>
</cp:coreProperties>
</file>