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0"/>
  </p:normalViewPr>
  <p:slideViewPr>
    <p:cSldViewPr snapToGrid="0">
      <p:cViewPr varScale="1">
        <p:scale>
          <a:sx n="118" d="100"/>
          <a:sy n="118" d="100"/>
        </p:scale>
        <p:origin x="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C004-E0AA-E40A-B78B-75A01EC6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5455B-7710-2179-E55F-A6D066E21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6F447-8E48-D532-9D1B-864CFB23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D54-5E45-7D46-856F-828AC482C819}" type="datetimeFigureOut">
              <a:rPr lang="en-DE" smtClean="0"/>
              <a:t>11.04.24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D887-3242-1B0C-EE5C-0B57DD7D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D5364-4D05-2ED4-2C3F-39274BD6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AD4B-1F15-E749-87DC-0AFA1CB756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698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263-916C-6EA0-887D-B44A525C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E55E9-77E0-895C-B487-CFA435656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9AA25-B044-D46A-D1D7-813073A5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D54-5E45-7D46-856F-828AC482C819}" type="datetimeFigureOut">
              <a:rPr lang="en-DE" smtClean="0"/>
              <a:t>11.04.24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339E4-D702-9879-3BA2-277675A7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E245-910F-8688-E899-8D548C37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AD4B-1F15-E749-87DC-0AFA1CB756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510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B9A54-A736-A70E-533D-A08FEA322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0F234-EEB1-392D-1D0B-C5EEFBDFB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05E0D-4E2A-C38D-B1BF-FF252110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D54-5E45-7D46-856F-828AC482C819}" type="datetimeFigureOut">
              <a:rPr lang="en-DE" smtClean="0"/>
              <a:t>11.04.24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F2426-6CF3-49B1-DBA3-6B2748CC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53C9E-65FC-8EFB-B48B-00F3EC20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AD4B-1F15-E749-87DC-0AFA1CB756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64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C228-09A1-DCD9-FFC0-558760F5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0A6B-AFC0-9786-B2DC-CDE9A8FA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736E-D980-2474-0811-C60B510F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D54-5E45-7D46-856F-828AC482C819}" type="datetimeFigureOut">
              <a:rPr lang="en-DE" smtClean="0"/>
              <a:t>11.04.24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5D7E1-4E87-946E-7AD7-EE5BF56F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B50DA-1FFF-925C-1F88-765A292C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AD4B-1F15-E749-87DC-0AFA1CB756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262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7A69-8E46-E76C-DF65-04ED79EB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E8F4F-3528-7F47-4437-29B483454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418EE-D3C5-3AB4-935C-46DF4C60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D54-5E45-7D46-856F-828AC482C819}" type="datetimeFigureOut">
              <a:rPr lang="en-DE" smtClean="0"/>
              <a:t>11.04.24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13743-041D-9520-EB0A-3F4CEBBB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72B8-60E6-BFD6-1B46-D8699928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AD4B-1F15-E749-87DC-0AFA1CB756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071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7387-A3AF-930C-5CC8-2B3D8A83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6E47F-9CA7-D623-280F-7EF86DBE9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32A6D-6916-CD68-FC8F-2844E0B31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C76E0-C574-F3CD-B871-C92605D9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D54-5E45-7D46-856F-828AC482C819}" type="datetimeFigureOut">
              <a:rPr lang="en-DE" smtClean="0"/>
              <a:t>11.04.24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52EAC-9B5C-1C76-6C86-05700DFF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87797-E2B3-CE02-91CE-8AA7E2CB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AD4B-1F15-E749-87DC-0AFA1CB756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28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BE6C-7529-2BE5-ABBC-B40AD476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3747-A2B4-6358-E8CC-BF1F3AA23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CA205-357D-F26B-FEC6-1C114BB92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5B888-C90C-5E3D-DB83-911B880A7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9BF1A-B5AB-7274-2742-C37559278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BB835-13D2-93F3-10E3-D673645E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D54-5E45-7D46-856F-828AC482C819}" type="datetimeFigureOut">
              <a:rPr lang="en-DE" smtClean="0"/>
              <a:t>11.04.24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BC18C-9BDF-3440-D98E-F4941587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095EC-E164-D68D-9938-10609AB8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AD4B-1F15-E749-87DC-0AFA1CB756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993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784D-FF1C-DF65-AB45-E26EA8F3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0B098-5446-0F1B-5423-FAB9A34E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D54-5E45-7D46-856F-828AC482C819}" type="datetimeFigureOut">
              <a:rPr lang="en-DE" smtClean="0"/>
              <a:t>11.04.24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FF2A4-03B5-1590-C8ED-31EA44CA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6E112-EB23-7A40-6267-EF7789AB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AD4B-1F15-E749-87DC-0AFA1CB756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500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DB887-84E9-D7F8-5B05-6701E04E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D54-5E45-7D46-856F-828AC482C819}" type="datetimeFigureOut">
              <a:rPr lang="en-DE" smtClean="0"/>
              <a:t>11.04.24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15F4F-A419-53F8-CC29-87B18800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9060A-00D0-C882-AA3C-8C8FFFCA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AD4B-1F15-E749-87DC-0AFA1CB756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510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903F-82AB-5DE2-D923-57CFA41F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5F24-1828-9682-571D-26E63545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70C80-0256-3E64-BB67-6163E55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527F8-CA2A-AD10-6CAB-93A237AE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D54-5E45-7D46-856F-828AC482C819}" type="datetimeFigureOut">
              <a:rPr lang="en-DE" smtClean="0"/>
              <a:t>11.04.24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B421B-2B57-9CB6-7A16-7F087685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F97ED-B2B3-E075-8F41-2D66EF05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AD4B-1F15-E749-87DC-0AFA1CB756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347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94B1-26A1-E0F7-111C-68CA4B39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129FA-FFAC-516B-763A-02B24D1EA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C5E8A-BDF8-A122-0DB4-EFFF4FE03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49BD3-4607-ADA8-A656-2FF55B00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D54-5E45-7D46-856F-828AC482C819}" type="datetimeFigureOut">
              <a:rPr lang="en-DE" smtClean="0"/>
              <a:t>11.04.24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061EE-9839-CDBE-07BF-532C6184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75FA4-EC09-684F-F2F5-EEB56605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AD4B-1F15-E749-87DC-0AFA1CB756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022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96E12-E889-A3D3-9B9F-7732E41B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ABF3-F4AB-B46E-64DB-C1B8C75A1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4069F-14B8-3CDB-EEF0-CFF7AD95B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8A8D54-5E45-7D46-856F-828AC482C819}" type="datetimeFigureOut">
              <a:rPr lang="en-DE" smtClean="0"/>
              <a:t>11.04.24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95D33-04E6-1240-025B-37AED1E9C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F15D0-E3C6-0C10-56BB-02386EBE1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8AD4B-1F15-E749-87DC-0AFA1CB756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558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5A12F8-7875-031B-4ED6-7B8006406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30342"/>
              </p:ext>
            </p:extLst>
          </p:nvPr>
        </p:nvGraphicFramePr>
        <p:xfrm>
          <a:off x="413530" y="1447799"/>
          <a:ext cx="11473542" cy="4114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6771">
                  <a:extLst>
                    <a:ext uri="{9D8B030D-6E8A-4147-A177-3AD203B41FA5}">
                      <a16:colId xmlns:a16="http://schemas.microsoft.com/office/drawing/2014/main" val="2578395826"/>
                    </a:ext>
                  </a:extLst>
                </a:gridCol>
                <a:gridCol w="5736771">
                  <a:extLst>
                    <a:ext uri="{9D8B030D-6E8A-4147-A177-3AD203B41FA5}">
                      <a16:colId xmlns:a16="http://schemas.microsoft.com/office/drawing/2014/main" val="2448685332"/>
                    </a:ext>
                  </a:extLst>
                </a:gridCol>
              </a:tblGrid>
              <a:tr h="4114801">
                <a:tc>
                  <a:txBody>
                    <a:bodyPr/>
                    <a:lstStyle/>
                    <a:p>
                      <a:r>
                        <a:rPr lang="en-DE" sz="1600" b="1" dirty="0">
                          <a:latin typeface="Optima" panose="02000503060000020004" pitchFamily="2" charset="0"/>
                        </a:rPr>
                        <a:t>a.  Mean of SFS across categories in </a:t>
                      </a:r>
                      <a:r>
                        <a:rPr lang="en-DE" sz="1600" b="1" u="sng" dirty="0">
                          <a:latin typeface="Optima" panose="02000503060000020004" pitchFamily="2" charset="0"/>
                        </a:rPr>
                        <a:t>Bottleneck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DE" sz="1600" b="1" dirty="0">
                          <a:latin typeface="Optima" panose="02000503060000020004" pitchFamily="2" charset="0"/>
                        </a:rPr>
                        <a:t>b. Mean of SFS across categories in </a:t>
                      </a:r>
                      <a:r>
                        <a:rPr lang="en-DE" sz="1600" b="1" u="sng" dirty="0">
                          <a:latin typeface="Optima" panose="02000503060000020004" pitchFamily="2" charset="0"/>
                        </a:rPr>
                        <a:t>Selection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8275244"/>
                  </a:ext>
                </a:extLst>
              </a:tr>
            </a:tbl>
          </a:graphicData>
        </a:graphic>
      </p:graphicFrame>
      <p:pic>
        <p:nvPicPr>
          <p:cNvPr id="14" name="Picture 13" descr="A graph with a line and dots&#10;&#10;Description automatically generated">
            <a:extLst>
              <a:ext uri="{FF2B5EF4-FFF2-40B4-BE49-F238E27FC236}">
                <a16:creationId xmlns:a16="http://schemas.microsoft.com/office/drawing/2014/main" id="{7E9316CB-15DA-D9F2-B50C-BCF3AAD647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7113"/>
          <a:stretch/>
        </p:blipFill>
        <p:spPr>
          <a:xfrm>
            <a:off x="413530" y="1926770"/>
            <a:ext cx="5736771" cy="3635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graph with a line and dots&#10;&#10;Description automatically generated">
            <a:extLst>
              <a:ext uri="{FF2B5EF4-FFF2-40B4-BE49-F238E27FC236}">
                <a16:creationId xmlns:a16="http://schemas.microsoft.com/office/drawing/2014/main" id="{18372363-0121-E708-ECB8-FABD45580E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7113"/>
          <a:stretch/>
        </p:blipFill>
        <p:spPr>
          <a:xfrm>
            <a:off x="6150301" y="1926770"/>
            <a:ext cx="5726012" cy="3635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004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Optima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Jaskaran Singh Gill</dc:creator>
  <cp:lastModifiedBy>Jaskaran Singh Gill</cp:lastModifiedBy>
  <cp:revision>1</cp:revision>
  <dcterms:created xsi:type="dcterms:W3CDTF">2024-04-11T17:51:29Z</dcterms:created>
  <dcterms:modified xsi:type="dcterms:W3CDTF">2024-04-11T18:02:49Z</dcterms:modified>
</cp:coreProperties>
</file>