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0" r:id="rId6"/>
    <p:sldId id="257" r:id="rId7"/>
    <p:sldId id="271" r:id="rId8"/>
    <p:sldId id="272" r:id="rId9"/>
    <p:sldId id="277" r:id="rId10"/>
    <p:sldId id="278" r:id="rId11"/>
    <p:sldId id="279" r:id="rId12"/>
    <p:sldId id="280" r:id="rId13"/>
    <p:sldId id="273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ECFF"/>
    <a:srgbClr val="3C78D8"/>
    <a:srgbClr val="6666FF"/>
    <a:srgbClr val="3C66FF"/>
    <a:srgbClr val="FFCCFF"/>
    <a:srgbClr val="FF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 autoAdjust="0"/>
  </p:normalViewPr>
  <p:slideViewPr>
    <p:cSldViewPr snapToGrid="0" showGuides="1">
      <p:cViewPr>
        <p:scale>
          <a:sx n="70" d="100"/>
          <a:sy n="70" d="100"/>
        </p:scale>
        <p:origin x="-58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A6418-000C-47B8-AEFB-C62632C6A4D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2750F3F-F7D2-437E-944D-415D72B506AC}">
      <dgm:prSet phldrT="[Texto]" custT="1"/>
      <dgm:spPr/>
      <dgm:t>
        <a:bodyPr/>
        <a:lstStyle/>
        <a:p>
          <a:r>
            <a:rPr lang="es-ES" sz="2000" dirty="0" smtClean="0"/>
            <a:t>El agua potable es un recurso vital para el consumo y las actividades diarias del ser humano.</a:t>
          </a:r>
          <a:endParaRPr lang="es-MX" sz="2000" dirty="0"/>
        </a:p>
      </dgm:t>
    </dgm:pt>
    <dgm:pt modelId="{8E6D4D73-144D-45B5-A866-DB22DB007E79}" type="parTrans" cxnId="{363F004A-5B05-4F8F-B064-FB6169A15DD0}">
      <dgm:prSet/>
      <dgm:spPr/>
      <dgm:t>
        <a:bodyPr/>
        <a:lstStyle/>
        <a:p>
          <a:endParaRPr lang="es-MX"/>
        </a:p>
      </dgm:t>
    </dgm:pt>
    <dgm:pt modelId="{6431EB08-DE88-4A6A-9E3B-5A3308894836}" type="sibTrans" cxnId="{363F004A-5B05-4F8F-B064-FB6169A15DD0}">
      <dgm:prSet/>
      <dgm:spPr/>
      <dgm:t>
        <a:bodyPr/>
        <a:lstStyle/>
        <a:p>
          <a:endParaRPr lang="es-MX"/>
        </a:p>
      </dgm:t>
    </dgm:pt>
    <dgm:pt modelId="{1642170B-9182-4C21-BEE1-63E47608AFB5}">
      <dgm:prSet phldrT="[Texto]" custT="1"/>
      <dgm:spPr/>
      <dgm:t>
        <a:bodyPr/>
        <a:lstStyle/>
        <a:p>
          <a:r>
            <a:rPr lang="es-ES" sz="2000" dirty="0" smtClean="0"/>
            <a:t>En Paraguay las empresas prestadoras son: la ESSAP, las juntas de saneamiento, las comisiones vecinales, las empresas privadas de agua, y otros operadores.</a:t>
          </a:r>
          <a:endParaRPr lang="es-MX" sz="2000" dirty="0"/>
        </a:p>
      </dgm:t>
    </dgm:pt>
    <dgm:pt modelId="{6894E333-16AC-4AE1-BD87-3A932A1D78B2}" type="parTrans" cxnId="{34C3A20B-4C0C-4F78-8FD2-EB8375B99B6B}">
      <dgm:prSet/>
      <dgm:spPr/>
      <dgm:t>
        <a:bodyPr/>
        <a:lstStyle/>
        <a:p>
          <a:endParaRPr lang="es-MX"/>
        </a:p>
      </dgm:t>
    </dgm:pt>
    <dgm:pt modelId="{D8D8D6CE-88EB-4509-A402-9FDC2F14F1B2}" type="sibTrans" cxnId="{34C3A20B-4C0C-4F78-8FD2-EB8375B99B6B}">
      <dgm:prSet/>
      <dgm:spPr/>
      <dgm:t>
        <a:bodyPr/>
        <a:lstStyle/>
        <a:p>
          <a:endParaRPr lang="es-MX"/>
        </a:p>
      </dgm:t>
    </dgm:pt>
    <dgm:pt modelId="{8D5AB90F-7CA5-480C-8FC4-D71FFA887414}" type="pres">
      <dgm:prSet presAssocID="{05CA6418-000C-47B8-AEFB-C62632C6A4D8}" presName="linearFlow" presStyleCnt="0">
        <dgm:presLayoutVars>
          <dgm:dir/>
          <dgm:resizeHandles val="exact"/>
        </dgm:presLayoutVars>
      </dgm:prSet>
      <dgm:spPr/>
    </dgm:pt>
    <dgm:pt modelId="{0FF49E12-B516-4579-A922-E3B4E53CE4A6}" type="pres">
      <dgm:prSet presAssocID="{E2750F3F-F7D2-437E-944D-415D72B506AC}" presName="composite" presStyleCnt="0"/>
      <dgm:spPr/>
    </dgm:pt>
    <dgm:pt modelId="{8BCEEDEF-1FFD-4CF5-BBC5-D4543D6B8E99}" type="pres">
      <dgm:prSet presAssocID="{E2750F3F-F7D2-437E-944D-415D72B506AC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F7CAD31-0401-4F13-B7E6-1A2C79943B04}" type="pres">
      <dgm:prSet presAssocID="{E2750F3F-F7D2-437E-944D-415D72B506AC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2EE496F-26D7-47F4-AC38-45840DD11D15}" type="pres">
      <dgm:prSet presAssocID="{6431EB08-DE88-4A6A-9E3B-5A3308894836}" presName="spacing" presStyleCnt="0"/>
      <dgm:spPr/>
    </dgm:pt>
    <dgm:pt modelId="{86DED69C-850F-4240-9C97-35397DAC583B}" type="pres">
      <dgm:prSet presAssocID="{1642170B-9182-4C21-BEE1-63E47608AFB5}" presName="composite" presStyleCnt="0"/>
      <dgm:spPr/>
    </dgm:pt>
    <dgm:pt modelId="{BC1FD6D3-A4F7-45C0-8848-12EFF664D98F}" type="pres">
      <dgm:prSet presAssocID="{1642170B-9182-4C21-BEE1-63E47608AFB5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B5C0D3A7-3218-4089-9416-1CF5A291EF47}" type="pres">
      <dgm:prSet presAssocID="{1642170B-9182-4C21-BEE1-63E47608AFB5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63F004A-5B05-4F8F-B064-FB6169A15DD0}" srcId="{05CA6418-000C-47B8-AEFB-C62632C6A4D8}" destId="{E2750F3F-F7D2-437E-944D-415D72B506AC}" srcOrd="0" destOrd="0" parTransId="{8E6D4D73-144D-45B5-A866-DB22DB007E79}" sibTransId="{6431EB08-DE88-4A6A-9E3B-5A3308894836}"/>
    <dgm:cxn modelId="{2761A8F9-3DC6-4515-88A2-2251DA4F960E}" type="presOf" srcId="{E2750F3F-F7D2-437E-944D-415D72B506AC}" destId="{3F7CAD31-0401-4F13-B7E6-1A2C79943B04}" srcOrd="0" destOrd="0" presId="urn:microsoft.com/office/officeart/2005/8/layout/vList3"/>
    <dgm:cxn modelId="{F0FCC1E1-91CA-43A1-B769-59A56B4C4FA7}" type="presOf" srcId="{1642170B-9182-4C21-BEE1-63E47608AFB5}" destId="{B5C0D3A7-3218-4089-9416-1CF5A291EF47}" srcOrd="0" destOrd="0" presId="urn:microsoft.com/office/officeart/2005/8/layout/vList3"/>
    <dgm:cxn modelId="{34C3A20B-4C0C-4F78-8FD2-EB8375B99B6B}" srcId="{05CA6418-000C-47B8-AEFB-C62632C6A4D8}" destId="{1642170B-9182-4C21-BEE1-63E47608AFB5}" srcOrd="1" destOrd="0" parTransId="{6894E333-16AC-4AE1-BD87-3A932A1D78B2}" sibTransId="{D8D8D6CE-88EB-4509-A402-9FDC2F14F1B2}"/>
    <dgm:cxn modelId="{C1C35B40-F8A3-40D9-90CF-A7425169F9CD}" type="presOf" srcId="{05CA6418-000C-47B8-AEFB-C62632C6A4D8}" destId="{8D5AB90F-7CA5-480C-8FC4-D71FFA887414}" srcOrd="0" destOrd="0" presId="urn:microsoft.com/office/officeart/2005/8/layout/vList3"/>
    <dgm:cxn modelId="{69781644-F3A5-4CFD-BA00-75F0FF40A236}" type="presParOf" srcId="{8D5AB90F-7CA5-480C-8FC4-D71FFA887414}" destId="{0FF49E12-B516-4579-A922-E3B4E53CE4A6}" srcOrd="0" destOrd="0" presId="urn:microsoft.com/office/officeart/2005/8/layout/vList3"/>
    <dgm:cxn modelId="{CE338C36-1DB3-421B-8118-E04E2FF8550E}" type="presParOf" srcId="{0FF49E12-B516-4579-A922-E3B4E53CE4A6}" destId="{8BCEEDEF-1FFD-4CF5-BBC5-D4543D6B8E99}" srcOrd="0" destOrd="0" presId="urn:microsoft.com/office/officeart/2005/8/layout/vList3"/>
    <dgm:cxn modelId="{6D34AE8F-8BC6-49B1-BD04-6726EFF194F1}" type="presParOf" srcId="{0FF49E12-B516-4579-A922-E3B4E53CE4A6}" destId="{3F7CAD31-0401-4F13-B7E6-1A2C79943B04}" srcOrd="1" destOrd="0" presId="urn:microsoft.com/office/officeart/2005/8/layout/vList3"/>
    <dgm:cxn modelId="{9C8780A6-9597-4F38-B0F9-A2DF5454E7E5}" type="presParOf" srcId="{8D5AB90F-7CA5-480C-8FC4-D71FFA887414}" destId="{C2EE496F-26D7-47F4-AC38-45840DD11D15}" srcOrd="1" destOrd="0" presId="urn:microsoft.com/office/officeart/2005/8/layout/vList3"/>
    <dgm:cxn modelId="{EDF0929B-F3C9-4EA5-A8BB-DCD8B3CB965D}" type="presParOf" srcId="{8D5AB90F-7CA5-480C-8FC4-D71FFA887414}" destId="{86DED69C-850F-4240-9C97-35397DAC583B}" srcOrd="2" destOrd="0" presId="urn:microsoft.com/office/officeart/2005/8/layout/vList3"/>
    <dgm:cxn modelId="{F4289364-4D0C-4267-92C8-68448120F4CA}" type="presParOf" srcId="{86DED69C-850F-4240-9C97-35397DAC583B}" destId="{BC1FD6D3-A4F7-45C0-8848-12EFF664D98F}" srcOrd="0" destOrd="0" presId="urn:microsoft.com/office/officeart/2005/8/layout/vList3"/>
    <dgm:cxn modelId="{96055769-317E-4BB8-9559-B287222D68DC}" type="presParOf" srcId="{86DED69C-850F-4240-9C97-35397DAC583B}" destId="{B5C0D3A7-3218-4089-9416-1CF5A291EF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CA6418-000C-47B8-AEFB-C62632C6A4D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2750F3F-F7D2-437E-944D-415D72B506AC}">
      <dgm:prSet phldrT="[Texto]"/>
      <dgm:spPr/>
      <dgm:t>
        <a:bodyPr/>
        <a:lstStyle/>
        <a:p>
          <a:r>
            <a:rPr lang="es-ES" dirty="0" smtClean="0"/>
            <a:t>La forma de distribución del agua es a través de cañerías subterráneas interconectadas a centrales de abastecimiento.</a:t>
          </a:r>
          <a:endParaRPr lang="es-MX" dirty="0"/>
        </a:p>
      </dgm:t>
    </dgm:pt>
    <dgm:pt modelId="{8E6D4D73-144D-45B5-A866-DB22DB007E79}" type="parTrans" cxnId="{363F004A-5B05-4F8F-B064-FB6169A15DD0}">
      <dgm:prSet/>
      <dgm:spPr/>
      <dgm:t>
        <a:bodyPr/>
        <a:lstStyle/>
        <a:p>
          <a:endParaRPr lang="es-MX"/>
        </a:p>
      </dgm:t>
    </dgm:pt>
    <dgm:pt modelId="{6431EB08-DE88-4A6A-9E3B-5A3308894836}" type="sibTrans" cxnId="{363F004A-5B05-4F8F-B064-FB6169A15DD0}">
      <dgm:prSet/>
      <dgm:spPr/>
      <dgm:t>
        <a:bodyPr/>
        <a:lstStyle/>
        <a:p>
          <a:endParaRPr lang="es-MX"/>
        </a:p>
      </dgm:t>
    </dgm:pt>
    <dgm:pt modelId="{1642170B-9182-4C21-BEE1-63E47608AFB5}">
      <dgm:prSet phldrT="[Texto]"/>
      <dgm:spPr/>
      <dgm:t>
        <a:bodyPr/>
        <a:lstStyle/>
        <a:p>
          <a:r>
            <a:rPr lang="es-ES" dirty="0" smtClean="0"/>
            <a:t>Se establecen oficinas de cobranza para los usuarios que plantea el problema de la eficiente administración y procesamiento de la información.</a:t>
          </a:r>
          <a:endParaRPr lang="es-MX" dirty="0"/>
        </a:p>
      </dgm:t>
    </dgm:pt>
    <dgm:pt modelId="{6894E333-16AC-4AE1-BD87-3A932A1D78B2}" type="parTrans" cxnId="{34C3A20B-4C0C-4F78-8FD2-EB8375B99B6B}">
      <dgm:prSet/>
      <dgm:spPr/>
      <dgm:t>
        <a:bodyPr/>
        <a:lstStyle/>
        <a:p>
          <a:endParaRPr lang="es-MX"/>
        </a:p>
      </dgm:t>
    </dgm:pt>
    <dgm:pt modelId="{D8D8D6CE-88EB-4509-A402-9FDC2F14F1B2}" type="sibTrans" cxnId="{34C3A20B-4C0C-4F78-8FD2-EB8375B99B6B}">
      <dgm:prSet/>
      <dgm:spPr/>
      <dgm:t>
        <a:bodyPr/>
        <a:lstStyle/>
        <a:p>
          <a:endParaRPr lang="es-MX"/>
        </a:p>
      </dgm:t>
    </dgm:pt>
    <dgm:pt modelId="{8D5AB90F-7CA5-480C-8FC4-D71FFA887414}" type="pres">
      <dgm:prSet presAssocID="{05CA6418-000C-47B8-AEFB-C62632C6A4D8}" presName="linearFlow" presStyleCnt="0">
        <dgm:presLayoutVars>
          <dgm:dir/>
          <dgm:resizeHandles val="exact"/>
        </dgm:presLayoutVars>
      </dgm:prSet>
      <dgm:spPr/>
    </dgm:pt>
    <dgm:pt modelId="{0FF49E12-B516-4579-A922-E3B4E53CE4A6}" type="pres">
      <dgm:prSet presAssocID="{E2750F3F-F7D2-437E-944D-415D72B506AC}" presName="composite" presStyleCnt="0"/>
      <dgm:spPr/>
    </dgm:pt>
    <dgm:pt modelId="{8BCEEDEF-1FFD-4CF5-BBC5-D4543D6B8E99}" type="pres">
      <dgm:prSet presAssocID="{E2750F3F-F7D2-437E-944D-415D72B506AC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3F7CAD31-0401-4F13-B7E6-1A2C79943B04}" type="pres">
      <dgm:prSet presAssocID="{E2750F3F-F7D2-437E-944D-415D72B506AC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2EE496F-26D7-47F4-AC38-45840DD11D15}" type="pres">
      <dgm:prSet presAssocID="{6431EB08-DE88-4A6A-9E3B-5A3308894836}" presName="spacing" presStyleCnt="0"/>
      <dgm:spPr/>
    </dgm:pt>
    <dgm:pt modelId="{86DED69C-850F-4240-9C97-35397DAC583B}" type="pres">
      <dgm:prSet presAssocID="{1642170B-9182-4C21-BEE1-63E47608AFB5}" presName="composite" presStyleCnt="0"/>
      <dgm:spPr/>
    </dgm:pt>
    <dgm:pt modelId="{BC1FD6D3-A4F7-45C0-8848-12EFF664D98F}" type="pres">
      <dgm:prSet presAssocID="{1642170B-9182-4C21-BEE1-63E47608AFB5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B5C0D3A7-3218-4089-9416-1CF5A291EF47}" type="pres">
      <dgm:prSet presAssocID="{1642170B-9182-4C21-BEE1-63E47608AFB5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63F004A-5B05-4F8F-B064-FB6169A15DD0}" srcId="{05CA6418-000C-47B8-AEFB-C62632C6A4D8}" destId="{E2750F3F-F7D2-437E-944D-415D72B506AC}" srcOrd="0" destOrd="0" parTransId="{8E6D4D73-144D-45B5-A866-DB22DB007E79}" sibTransId="{6431EB08-DE88-4A6A-9E3B-5A3308894836}"/>
    <dgm:cxn modelId="{8E53A269-4002-4931-BE2C-A809B24D386C}" type="presOf" srcId="{E2750F3F-F7D2-437E-944D-415D72B506AC}" destId="{3F7CAD31-0401-4F13-B7E6-1A2C79943B04}" srcOrd="0" destOrd="0" presId="urn:microsoft.com/office/officeart/2005/8/layout/vList3"/>
    <dgm:cxn modelId="{EB0971AC-C7CD-4697-AD1E-2DA2A34E0163}" type="presOf" srcId="{1642170B-9182-4C21-BEE1-63E47608AFB5}" destId="{B5C0D3A7-3218-4089-9416-1CF5A291EF47}" srcOrd="0" destOrd="0" presId="urn:microsoft.com/office/officeart/2005/8/layout/vList3"/>
    <dgm:cxn modelId="{34C3A20B-4C0C-4F78-8FD2-EB8375B99B6B}" srcId="{05CA6418-000C-47B8-AEFB-C62632C6A4D8}" destId="{1642170B-9182-4C21-BEE1-63E47608AFB5}" srcOrd="1" destOrd="0" parTransId="{6894E333-16AC-4AE1-BD87-3A932A1D78B2}" sibTransId="{D8D8D6CE-88EB-4509-A402-9FDC2F14F1B2}"/>
    <dgm:cxn modelId="{67BBE89E-64CA-418C-A2AB-1A92505990E8}" type="presOf" srcId="{05CA6418-000C-47B8-AEFB-C62632C6A4D8}" destId="{8D5AB90F-7CA5-480C-8FC4-D71FFA887414}" srcOrd="0" destOrd="0" presId="urn:microsoft.com/office/officeart/2005/8/layout/vList3"/>
    <dgm:cxn modelId="{79A52DDC-15F2-4042-A64F-BE5E4271D83E}" type="presParOf" srcId="{8D5AB90F-7CA5-480C-8FC4-D71FFA887414}" destId="{0FF49E12-B516-4579-A922-E3B4E53CE4A6}" srcOrd="0" destOrd="0" presId="urn:microsoft.com/office/officeart/2005/8/layout/vList3"/>
    <dgm:cxn modelId="{6AD365D0-5FB6-4551-BF23-A11152B6762F}" type="presParOf" srcId="{0FF49E12-B516-4579-A922-E3B4E53CE4A6}" destId="{8BCEEDEF-1FFD-4CF5-BBC5-D4543D6B8E99}" srcOrd="0" destOrd="0" presId="urn:microsoft.com/office/officeart/2005/8/layout/vList3"/>
    <dgm:cxn modelId="{B22DB955-45EF-4D5E-A0DD-FA9A49306736}" type="presParOf" srcId="{0FF49E12-B516-4579-A922-E3B4E53CE4A6}" destId="{3F7CAD31-0401-4F13-B7E6-1A2C79943B04}" srcOrd="1" destOrd="0" presId="urn:microsoft.com/office/officeart/2005/8/layout/vList3"/>
    <dgm:cxn modelId="{97121E3E-4FB6-460D-B6F9-36F0380CC0F8}" type="presParOf" srcId="{8D5AB90F-7CA5-480C-8FC4-D71FFA887414}" destId="{C2EE496F-26D7-47F4-AC38-45840DD11D15}" srcOrd="1" destOrd="0" presId="urn:microsoft.com/office/officeart/2005/8/layout/vList3"/>
    <dgm:cxn modelId="{B7833028-14B1-4464-B537-45FF91E5EF1C}" type="presParOf" srcId="{8D5AB90F-7CA5-480C-8FC4-D71FFA887414}" destId="{86DED69C-850F-4240-9C97-35397DAC583B}" srcOrd="2" destOrd="0" presId="urn:microsoft.com/office/officeart/2005/8/layout/vList3"/>
    <dgm:cxn modelId="{22488F2C-404C-4029-ADC4-72982F7891C7}" type="presParOf" srcId="{86DED69C-850F-4240-9C97-35397DAC583B}" destId="{BC1FD6D3-A4F7-45C0-8848-12EFF664D98F}" srcOrd="0" destOrd="0" presId="urn:microsoft.com/office/officeart/2005/8/layout/vList3"/>
    <dgm:cxn modelId="{CB283C1D-8750-4A37-A0FE-A2F8E44A1D8B}" type="presParOf" srcId="{86DED69C-850F-4240-9C97-35397DAC583B}" destId="{B5C0D3A7-3218-4089-9416-1CF5A291EF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94C6C-D3F0-4E11-922D-B7109A13151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7296095-C57D-420F-BEF3-D4776486DBBE}">
      <dgm:prSet phldrT="[Texto]"/>
      <dgm:spPr/>
      <dgm:t>
        <a:bodyPr/>
        <a:lstStyle/>
        <a:p>
          <a:r>
            <a:rPr lang="es-MX" dirty="0" smtClean="0"/>
            <a:t>Desarrollar</a:t>
          </a:r>
          <a:endParaRPr lang="es-MX" dirty="0"/>
        </a:p>
      </dgm:t>
    </dgm:pt>
    <dgm:pt modelId="{D5F59586-7748-4DD9-9051-22E7D1AF212A}" type="parTrans" cxnId="{61F55C98-45FC-4C75-96B5-37FDA7FD3945}">
      <dgm:prSet/>
      <dgm:spPr/>
      <dgm:t>
        <a:bodyPr/>
        <a:lstStyle/>
        <a:p>
          <a:endParaRPr lang="es-MX"/>
        </a:p>
      </dgm:t>
    </dgm:pt>
    <dgm:pt modelId="{0DD4847F-B12D-4C7E-B28D-2A1B81C16F20}" type="sibTrans" cxnId="{61F55C98-45FC-4C75-96B5-37FDA7FD3945}">
      <dgm:prSet/>
      <dgm:spPr/>
      <dgm:t>
        <a:bodyPr/>
        <a:lstStyle/>
        <a:p>
          <a:endParaRPr lang="es-MX"/>
        </a:p>
      </dgm:t>
    </dgm:pt>
    <dgm:pt modelId="{BDFED89C-98C2-4D8B-B98A-AEE5B9B46D25}">
      <dgm:prSet phldrT="[Texto]"/>
      <dgm:spPr/>
      <dgm:t>
        <a:bodyPr/>
        <a:lstStyle/>
        <a:p>
          <a:r>
            <a:rPr lang="es-ES" dirty="0" smtClean="0"/>
            <a:t>el sistema web para la gestión administrativa de una empresa privada prestadora del servicio de agua potable.</a:t>
          </a:r>
          <a:endParaRPr lang="es-MX" dirty="0"/>
        </a:p>
      </dgm:t>
    </dgm:pt>
    <dgm:pt modelId="{030F9BE1-0D0A-41C6-898E-6A35B2187092}" type="parTrans" cxnId="{8E469040-451B-48B8-97EF-AA929B4608DF}">
      <dgm:prSet/>
      <dgm:spPr/>
      <dgm:t>
        <a:bodyPr/>
        <a:lstStyle/>
        <a:p>
          <a:endParaRPr lang="es-MX"/>
        </a:p>
      </dgm:t>
    </dgm:pt>
    <dgm:pt modelId="{89510973-D74F-42B4-8FAC-00832C9E0F90}" type="sibTrans" cxnId="{8E469040-451B-48B8-97EF-AA929B4608DF}">
      <dgm:prSet/>
      <dgm:spPr/>
      <dgm:t>
        <a:bodyPr/>
        <a:lstStyle/>
        <a:p>
          <a:endParaRPr lang="es-MX"/>
        </a:p>
      </dgm:t>
    </dgm:pt>
    <dgm:pt modelId="{3E444124-26A6-449B-8058-FD35F64E0DE6}" type="pres">
      <dgm:prSet presAssocID="{8E594C6C-D3F0-4E11-922D-B7109A13151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286E879D-6952-4C49-9094-4B0D30B7A04B}" type="pres">
      <dgm:prSet presAssocID="{27296095-C57D-420F-BEF3-D4776486DBBE}" presName="posSpace" presStyleCnt="0"/>
      <dgm:spPr/>
    </dgm:pt>
    <dgm:pt modelId="{F26D31C0-164A-4996-9B99-C75FF6FFF09B}" type="pres">
      <dgm:prSet presAssocID="{27296095-C57D-420F-BEF3-D4776486DBBE}" presName="vertFlow" presStyleCnt="0"/>
      <dgm:spPr/>
    </dgm:pt>
    <dgm:pt modelId="{02076688-ECF7-4949-9C97-E58CF67EAE20}" type="pres">
      <dgm:prSet presAssocID="{27296095-C57D-420F-BEF3-D4776486DBBE}" presName="topSpace" presStyleCnt="0"/>
      <dgm:spPr/>
    </dgm:pt>
    <dgm:pt modelId="{AACED6C5-737D-47B8-85C8-7F377E309D53}" type="pres">
      <dgm:prSet presAssocID="{27296095-C57D-420F-BEF3-D4776486DBBE}" presName="firstComp" presStyleCnt="0"/>
      <dgm:spPr/>
    </dgm:pt>
    <dgm:pt modelId="{72F6842C-89E3-4F46-A85F-43E42B1E9F3A}" type="pres">
      <dgm:prSet presAssocID="{27296095-C57D-420F-BEF3-D4776486DBBE}" presName="firstChild" presStyleLbl="bgAccFollowNode1" presStyleIdx="0" presStyleCnt="1"/>
      <dgm:spPr/>
      <dgm:t>
        <a:bodyPr/>
        <a:lstStyle/>
        <a:p>
          <a:endParaRPr lang="es-MX"/>
        </a:p>
      </dgm:t>
    </dgm:pt>
    <dgm:pt modelId="{05B71F3C-C125-4674-87BE-6A943B462912}" type="pres">
      <dgm:prSet presAssocID="{27296095-C57D-420F-BEF3-D4776486DBBE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FC211EF-CDAE-410A-B4AF-8A1AF822DBA6}" type="pres">
      <dgm:prSet presAssocID="{27296095-C57D-420F-BEF3-D4776486DBBE}" presName="negSpace" presStyleCnt="0"/>
      <dgm:spPr/>
    </dgm:pt>
    <dgm:pt modelId="{2AD8B9BF-866C-48F7-8488-DB0A881E2039}" type="pres">
      <dgm:prSet presAssocID="{27296095-C57D-420F-BEF3-D4776486DBBE}" presName="circle" presStyleLbl="node1" presStyleIdx="0" presStyleCnt="1"/>
      <dgm:spPr/>
      <dgm:t>
        <a:bodyPr/>
        <a:lstStyle/>
        <a:p>
          <a:endParaRPr lang="es-MX"/>
        </a:p>
      </dgm:t>
    </dgm:pt>
  </dgm:ptLst>
  <dgm:cxnLst>
    <dgm:cxn modelId="{61F55C98-45FC-4C75-96B5-37FDA7FD3945}" srcId="{8E594C6C-D3F0-4E11-922D-B7109A131518}" destId="{27296095-C57D-420F-BEF3-D4776486DBBE}" srcOrd="0" destOrd="0" parTransId="{D5F59586-7748-4DD9-9051-22E7D1AF212A}" sibTransId="{0DD4847F-B12D-4C7E-B28D-2A1B81C16F20}"/>
    <dgm:cxn modelId="{85D8F8E5-7B34-46EA-B2E7-03F3E5A83CF1}" type="presOf" srcId="{8E594C6C-D3F0-4E11-922D-B7109A131518}" destId="{3E444124-26A6-449B-8058-FD35F64E0DE6}" srcOrd="0" destOrd="0" presId="urn:microsoft.com/office/officeart/2005/8/layout/hList9"/>
    <dgm:cxn modelId="{5C297C71-5981-4DCF-A97A-BA0F2F041301}" type="presOf" srcId="{BDFED89C-98C2-4D8B-B98A-AEE5B9B46D25}" destId="{05B71F3C-C125-4674-87BE-6A943B462912}" srcOrd="1" destOrd="0" presId="urn:microsoft.com/office/officeart/2005/8/layout/hList9"/>
    <dgm:cxn modelId="{D3F885DF-C8C0-4A46-938F-32BAF7A63BBC}" type="presOf" srcId="{27296095-C57D-420F-BEF3-D4776486DBBE}" destId="{2AD8B9BF-866C-48F7-8488-DB0A881E2039}" srcOrd="0" destOrd="0" presId="urn:microsoft.com/office/officeart/2005/8/layout/hList9"/>
    <dgm:cxn modelId="{07398C0E-8535-4B64-8331-DEB9F8DB4E26}" type="presOf" srcId="{BDFED89C-98C2-4D8B-B98A-AEE5B9B46D25}" destId="{72F6842C-89E3-4F46-A85F-43E42B1E9F3A}" srcOrd="0" destOrd="0" presId="urn:microsoft.com/office/officeart/2005/8/layout/hList9"/>
    <dgm:cxn modelId="{8E469040-451B-48B8-97EF-AA929B4608DF}" srcId="{27296095-C57D-420F-BEF3-D4776486DBBE}" destId="{BDFED89C-98C2-4D8B-B98A-AEE5B9B46D25}" srcOrd="0" destOrd="0" parTransId="{030F9BE1-0D0A-41C6-898E-6A35B2187092}" sibTransId="{89510973-D74F-42B4-8FAC-00832C9E0F90}"/>
    <dgm:cxn modelId="{D4334350-9603-4B8E-A54A-004156657924}" type="presParOf" srcId="{3E444124-26A6-449B-8058-FD35F64E0DE6}" destId="{286E879D-6952-4C49-9094-4B0D30B7A04B}" srcOrd="0" destOrd="0" presId="urn:microsoft.com/office/officeart/2005/8/layout/hList9"/>
    <dgm:cxn modelId="{A0B76CBC-7A27-41C6-B372-23DBD6A95670}" type="presParOf" srcId="{3E444124-26A6-449B-8058-FD35F64E0DE6}" destId="{F26D31C0-164A-4996-9B99-C75FF6FFF09B}" srcOrd="1" destOrd="0" presId="urn:microsoft.com/office/officeart/2005/8/layout/hList9"/>
    <dgm:cxn modelId="{881E4F02-4A32-43B5-8A0B-84CD7438D9BF}" type="presParOf" srcId="{F26D31C0-164A-4996-9B99-C75FF6FFF09B}" destId="{02076688-ECF7-4949-9C97-E58CF67EAE20}" srcOrd="0" destOrd="0" presId="urn:microsoft.com/office/officeart/2005/8/layout/hList9"/>
    <dgm:cxn modelId="{7EB71EA6-48B6-495B-8950-7BFC583C7EA1}" type="presParOf" srcId="{F26D31C0-164A-4996-9B99-C75FF6FFF09B}" destId="{AACED6C5-737D-47B8-85C8-7F377E309D53}" srcOrd="1" destOrd="0" presId="urn:microsoft.com/office/officeart/2005/8/layout/hList9"/>
    <dgm:cxn modelId="{E33BA929-2298-40D5-B43D-3B8FB0F2488B}" type="presParOf" srcId="{AACED6C5-737D-47B8-85C8-7F377E309D53}" destId="{72F6842C-89E3-4F46-A85F-43E42B1E9F3A}" srcOrd="0" destOrd="0" presId="urn:microsoft.com/office/officeart/2005/8/layout/hList9"/>
    <dgm:cxn modelId="{4AA0911D-BBB9-4D10-909C-864E3396A7E7}" type="presParOf" srcId="{AACED6C5-737D-47B8-85C8-7F377E309D53}" destId="{05B71F3C-C125-4674-87BE-6A943B462912}" srcOrd="1" destOrd="0" presId="urn:microsoft.com/office/officeart/2005/8/layout/hList9"/>
    <dgm:cxn modelId="{B5F1A6A9-3D17-4C4E-9DF8-CEDF42200FF9}" type="presParOf" srcId="{3E444124-26A6-449B-8058-FD35F64E0DE6}" destId="{DFC211EF-CDAE-410A-B4AF-8A1AF822DBA6}" srcOrd="2" destOrd="0" presId="urn:microsoft.com/office/officeart/2005/8/layout/hList9"/>
    <dgm:cxn modelId="{71D28EA2-7F85-4818-BE74-902BCF0721A5}" type="presParOf" srcId="{3E444124-26A6-449B-8058-FD35F64E0DE6}" destId="{2AD8B9BF-866C-48F7-8488-DB0A881E20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20C378-C82C-467C-8CD6-747D28D12D7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055E882-D053-40AE-A1F7-9D7FA0666BCC}">
      <dgm:prSet phldrT="[Texto]" custT="1"/>
      <dgm:spPr/>
      <dgm:t>
        <a:bodyPr/>
        <a:lstStyle/>
        <a:p>
          <a:r>
            <a:rPr lang="es-MX" sz="2000" dirty="0" smtClean="0"/>
            <a:t>Identificar</a:t>
          </a:r>
          <a:endParaRPr lang="es-MX" sz="2000" dirty="0"/>
        </a:p>
      </dgm:t>
    </dgm:pt>
    <dgm:pt modelId="{FE09A2CA-FD96-4A5A-8936-36C75D43DB3F}" type="parTrans" cxnId="{D6A046BA-2248-4896-8638-3D3603A9036D}">
      <dgm:prSet/>
      <dgm:spPr/>
      <dgm:t>
        <a:bodyPr/>
        <a:lstStyle/>
        <a:p>
          <a:endParaRPr lang="es-MX"/>
        </a:p>
      </dgm:t>
    </dgm:pt>
    <dgm:pt modelId="{3C2B259F-7B56-45AA-83A5-3918F7B04CED}" type="sibTrans" cxnId="{D6A046BA-2248-4896-8638-3D3603A9036D}">
      <dgm:prSet/>
      <dgm:spPr/>
      <dgm:t>
        <a:bodyPr/>
        <a:lstStyle/>
        <a:p>
          <a:endParaRPr lang="es-MX"/>
        </a:p>
      </dgm:t>
    </dgm:pt>
    <dgm:pt modelId="{50506306-3CF7-4EA4-B2FB-AC039EEE094E}">
      <dgm:prSet phldrT="[Texto]" custT="1"/>
      <dgm:spPr/>
      <dgm:t>
        <a:bodyPr/>
        <a:lstStyle/>
        <a:p>
          <a:r>
            <a:rPr lang="es-ES" sz="2000" dirty="0" smtClean="0"/>
            <a:t>los requerimientos que debe contener el sistema web para la gestión administrativa de una empresa privada prestadora del servicio de agua potable.</a:t>
          </a:r>
          <a:endParaRPr lang="es-MX" sz="2000" dirty="0"/>
        </a:p>
      </dgm:t>
    </dgm:pt>
    <dgm:pt modelId="{BF57118F-64C8-45CD-8317-082A19350279}" type="parTrans" cxnId="{20488DDA-09E9-4D3C-A0F4-68786C1EAF6D}">
      <dgm:prSet/>
      <dgm:spPr/>
      <dgm:t>
        <a:bodyPr/>
        <a:lstStyle/>
        <a:p>
          <a:endParaRPr lang="es-MX"/>
        </a:p>
      </dgm:t>
    </dgm:pt>
    <dgm:pt modelId="{9EE7A093-75D3-4425-BF04-DDAA7E3A47E3}" type="sibTrans" cxnId="{20488DDA-09E9-4D3C-A0F4-68786C1EAF6D}">
      <dgm:prSet/>
      <dgm:spPr/>
      <dgm:t>
        <a:bodyPr/>
        <a:lstStyle/>
        <a:p>
          <a:endParaRPr lang="es-MX"/>
        </a:p>
      </dgm:t>
    </dgm:pt>
    <dgm:pt modelId="{3AFC3423-E9A5-4E10-A1A6-E3344264C1B5}">
      <dgm:prSet phldrT="[Texto]" custT="1"/>
      <dgm:spPr/>
      <dgm:t>
        <a:bodyPr/>
        <a:lstStyle/>
        <a:p>
          <a:r>
            <a:rPr lang="es-MX" sz="2000" dirty="0" smtClean="0"/>
            <a:t>Describir</a:t>
          </a:r>
          <a:endParaRPr lang="es-MX" sz="2000" dirty="0"/>
        </a:p>
      </dgm:t>
    </dgm:pt>
    <dgm:pt modelId="{8E211C2A-AA92-4AB7-9BB0-575BC3717D54}" type="parTrans" cxnId="{3CFA6A97-09EB-4D08-BE0E-B158CE6148ED}">
      <dgm:prSet/>
      <dgm:spPr/>
      <dgm:t>
        <a:bodyPr/>
        <a:lstStyle/>
        <a:p>
          <a:endParaRPr lang="es-MX"/>
        </a:p>
      </dgm:t>
    </dgm:pt>
    <dgm:pt modelId="{E5159701-45B1-475B-9FDD-ABBF22325A55}" type="sibTrans" cxnId="{3CFA6A97-09EB-4D08-BE0E-B158CE6148ED}">
      <dgm:prSet/>
      <dgm:spPr/>
      <dgm:t>
        <a:bodyPr/>
        <a:lstStyle/>
        <a:p>
          <a:endParaRPr lang="es-MX"/>
        </a:p>
      </dgm:t>
    </dgm:pt>
    <dgm:pt modelId="{AC786722-A406-43C7-9F3B-C4854C5CBF34}">
      <dgm:prSet phldrT="[Texto]" custT="1"/>
      <dgm:spPr/>
      <dgm:t>
        <a:bodyPr/>
        <a:lstStyle/>
        <a:p>
          <a:r>
            <a:rPr lang="es-ES" sz="2000" dirty="0" smtClean="0"/>
            <a:t>los requerimientos que debe contener el sistema web para la gestión administrativa de una empresa privada prestadora del servicio de agua potable</a:t>
          </a:r>
          <a:r>
            <a:rPr lang="es-ES" sz="1900" dirty="0" smtClean="0"/>
            <a:t>.</a:t>
          </a:r>
          <a:endParaRPr lang="es-MX" sz="1900" dirty="0"/>
        </a:p>
      </dgm:t>
    </dgm:pt>
    <dgm:pt modelId="{3207D513-B69F-4869-B790-A290001F794A}" type="parTrans" cxnId="{D1DE4677-C11D-4C5E-828B-A9AF05BE6D85}">
      <dgm:prSet/>
      <dgm:spPr/>
      <dgm:t>
        <a:bodyPr/>
        <a:lstStyle/>
        <a:p>
          <a:endParaRPr lang="es-MX"/>
        </a:p>
      </dgm:t>
    </dgm:pt>
    <dgm:pt modelId="{C9614D13-FAA1-4082-A77B-4D1CF749ABD0}" type="sibTrans" cxnId="{D1DE4677-C11D-4C5E-828B-A9AF05BE6D85}">
      <dgm:prSet/>
      <dgm:spPr/>
      <dgm:t>
        <a:bodyPr/>
        <a:lstStyle/>
        <a:p>
          <a:endParaRPr lang="es-MX"/>
        </a:p>
      </dgm:t>
    </dgm:pt>
    <dgm:pt modelId="{D2D1CD30-93A9-4F20-BBBB-DA33D39A229B}">
      <dgm:prSet phldrT="[Texto]" custT="1"/>
      <dgm:spPr/>
      <dgm:t>
        <a:bodyPr/>
        <a:lstStyle/>
        <a:p>
          <a:r>
            <a:rPr lang="es-MX" sz="2000" dirty="0" smtClean="0"/>
            <a:t>Determinar</a:t>
          </a:r>
          <a:endParaRPr lang="es-MX" sz="2000" dirty="0"/>
        </a:p>
      </dgm:t>
    </dgm:pt>
    <dgm:pt modelId="{B76808C5-5D67-4765-AC21-A836F5391C59}" type="parTrans" cxnId="{EF916E43-ED38-4241-9F19-68C1F14733D9}">
      <dgm:prSet/>
      <dgm:spPr/>
      <dgm:t>
        <a:bodyPr/>
        <a:lstStyle/>
        <a:p>
          <a:endParaRPr lang="es-MX"/>
        </a:p>
      </dgm:t>
    </dgm:pt>
    <dgm:pt modelId="{ABB9E553-6771-4A75-BE3D-D899BB079359}" type="sibTrans" cxnId="{EF916E43-ED38-4241-9F19-68C1F14733D9}">
      <dgm:prSet/>
      <dgm:spPr/>
      <dgm:t>
        <a:bodyPr/>
        <a:lstStyle/>
        <a:p>
          <a:endParaRPr lang="es-MX"/>
        </a:p>
      </dgm:t>
    </dgm:pt>
    <dgm:pt modelId="{0594CEA2-6855-4B6C-BF0D-5A5254D17AE1}">
      <dgm:prSet phldrT="[Texto]" custT="1"/>
      <dgm:spPr/>
      <dgm:t>
        <a:bodyPr/>
        <a:lstStyle/>
        <a:p>
          <a:r>
            <a:rPr lang="es-ES" sz="2000" dirty="0" smtClean="0"/>
            <a:t>el entorno tecnológico adecuado para desarrollar el sistema web para la gestión administrativa de una empresa privada prestadora del servicio de agua potable.</a:t>
          </a:r>
          <a:endParaRPr lang="es-MX" sz="2000" dirty="0"/>
        </a:p>
      </dgm:t>
    </dgm:pt>
    <dgm:pt modelId="{695D8FEA-8183-4F53-AF5C-0F93188295F2}" type="parTrans" cxnId="{248DFEA8-5800-40C5-BA66-39EA80390F7A}">
      <dgm:prSet/>
      <dgm:spPr/>
      <dgm:t>
        <a:bodyPr/>
        <a:lstStyle/>
        <a:p>
          <a:endParaRPr lang="es-MX"/>
        </a:p>
      </dgm:t>
    </dgm:pt>
    <dgm:pt modelId="{C863F9CE-0EB1-4B25-8C2A-D714DF994E89}" type="sibTrans" cxnId="{248DFEA8-5800-40C5-BA66-39EA80390F7A}">
      <dgm:prSet/>
      <dgm:spPr/>
      <dgm:t>
        <a:bodyPr/>
        <a:lstStyle/>
        <a:p>
          <a:endParaRPr lang="es-MX"/>
        </a:p>
      </dgm:t>
    </dgm:pt>
    <dgm:pt modelId="{44F023D9-2DFF-42D0-A4AE-AD7C248751EA}">
      <dgm:prSet phldrT="[Texto]" custT="1"/>
      <dgm:spPr/>
      <dgm:t>
        <a:bodyPr/>
        <a:lstStyle/>
        <a:p>
          <a:r>
            <a:rPr lang="es-MX" sz="2000" dirty="0" smtClean="0"/>
            <a:t>Verificar</a:t>
          </a:r>
          <a:endParaRPr lang="es-MX" sz="2000" dirty="0"/>
        </a:p>
      </dgm:t>
    </dgm:pt>
    <dgm:pt modelId="{5C3899B2-158B-4DF5-94FA-C2FEED80783C}" type="parTrans" cxnId="{6BDB8EC1-0D50-4974-9EEF-9B7420976407}">
      <dgm:prSet/>
      <dgm:spPr/>
      <dgm:t>
        <a:bodyPr/>
        <a:lstStyle/>
        <a:p>
          <a:endParaRPr lang="es-MX"/>
        </a:p>
      </dgm:t>
    </dgm:pt>
    <dgm:pt modelId="{DE4EF80A-73FA-4FF3-9E49-24FACAD020F6}" type="sibTrans" cxnId="{6BDB8EC1-0D50-4974-9EEF-9B7420976407}">
      <dgm:prSet/>
      <dgm:spPr/>
      <dgm:t>
        <a:bodyPr/>
        <a:lstStyle/>
        <a:p>
          <a:endParaRPr lang="es-MX"/>
        </a:p>
      </dgm:t>
    </dgm:pt>
    <dgm:pt modelId="{F1FE4A1D-B94C-417D-AACC-598CE8086E42}">
      <dgm:prSet phldrT="[Texto]" custT="1"/>
      <dgm:spPr/>
      <dgm:t>
        <a:bodyPr/>
        <a:lstStyle/>
        <a:p>
          <a:r>
            <a:rPr lang="es-ES" sz="2000" dirty="0" smtClean="0"/>
            <a:t>los resultados del desarrollo del sistema web para la gestión administrativa de una empresa privada prestadora del servicio de agua potable.</a:t>
          </a:r>
          <a:endParaRPr lang="es-MX" sz="2000" dirty="0"/>
        </a:p>
      </dgm:t>
    </dgm:pt>
    <dgm:pt modelId="{1C08BB9A-DE30-495B-97DE-C2FECE571182}" type="parTrans" cxnId="{4D0A57B7-2487-46F0-850D-AA736766352A}">
      <dgm:prSet/>
      <dgm:spPr/>
      <dgm:t>
        <a:bodyPr/>
        <a:lstStyle/>
        <a:p>
          <a:endParaRPr lang="es-MX"/>
        </a:p>
      </dgm:t>
    </dgm:pt>
    <dgm:pt modelId="{9817D33C-415E-44F8-9BD7-F19B978055B9}" type="sibTrans" cxnId="{4D0A57B7-2487-46F0-850D-AA736766352A}">
      <dgm:prSet/>
      <dgm:spPr/>
      <dgm:t>
        <a:bodyPr/>
        <a:lstStyle/>
        <a:p>
          <a:endParaRPr lang="es-MX"/>
        </a:p>
      </dgm:t>
    </dgm:pt>
    <dgm:pt modelId="{8D8B8E46-E74A-4572-A90D-0360DD761332}" type="pres">
      <dgm:prSet presAssocID="{C620C378-C82C-467C-8CD6-747D28D12D7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A23407F1-6E7D-4BF1-9442-1DBFF2B96091}" type="pres">
      <dgm:prSet presAssocID="{B055E882-D053-40AE-A1F7-9D7FA0666BCC}" presName="composite" presStyleCnt="0"/>
      <dgm:spPr/>
    </dgm:pt>
    <dgm:pt modelId="{19380AE0-BD57-4FBC-A379-50D1BD7EA629}" type="pres">
      <dgm:prSet presAssocID="{B055E882-D053-40AE-A1F7-9D7FA0666BCC}" presName="parentText" presStyleLbl="alignNode1" presStyleIdx="0" presStyleCnt="4" custScaleX="12898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3263F87-D295-45D3-90E6-5237E37E319E}" type="pres">
      <dgm:prSet presAssocID="{B055E882-D053-40AE-A1F7-9D7FA0666BCC}" presName="descendantText" presStyleLbl="alignAcc1" presStyleIdx="0" presStyleCnt="4" custScaleX="9153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3E24E97-B89B-4396-AA1F-C5BFD9C56E8D}" type="pres">
      <dgm:prSet presAssocID="{3C2B259F-7B56-45AA-83A5-3918F7B04CED}" presName="sp" presStyleCnt="0"/>
      <dgm:spPr/>
    </dgm:pt>
    <dgm:pt modelId="{1F76D5A7-14B7-4A1C-96BD-C3870687EAE2}" type="pres">
      <dgm:prSet presAssocID="{3AFC3423-E9A5-4E10-A1A6-E3344264C1B5}" presName="composite" presStyleCnt="0"/>
      <dgm:spPr/>
    </dgm:pt>
    <dgm:pt modelId="{554E97FB-7FA4-4D6C-81A5-7DBAA94E47FE}" type="pres">
      <dgm:prSet presAssocID="{3AFC3423-E9A5-4E10-A1A6-E3344264C1B5}" presName="parentText" presStyleLbl="alignNode1" presStyleIdx="1" presStyleCnt="4" custScaleX="130319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72AEF2C-36F7-4FAE-9523-9FF99954782F}" type="pres">
      <dgm:prSet presAssocID="{3AFC3423-E9A5-4E10-A1A6-E3344264C1B5}" presName="descendantText" presStyleLbl="alignAcc1" presStyleIdx="1" presStyleCnt="4" custScaleX="9153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BF3DB2C-7596-4300-96FB-A00D1953572A}" type="pres">
      <dgm:prSet presAssocID="{E5159701-45B1-475B-9FDD-ABBF22325A55}" presName="sp" presStyleCnt="0"/>
      <dgm:spPr/>
    </dgm:pt>
    <dgm:pt modelId="{CE42D4BA-EC4E-4194-9486-E2490BA805C0}" type="pres">
      <dgm:prSet presAssocID="{D2D1CD30-93A9-4F20-BBBB-DA33D39A229B}" presName="composite" presStyleCnt="0"/>
      <dgm:spPr/>
    </dgm:pt>
    <dgm:pt modelId="{435832DB-87CF-4D02-B06B-0945CA97B602}" type="pres">
      <dgm:prSet presAssocID="{D2D1CD30-93A9-4F20-BBBB-DA33D39A229B}" presName="parentText" presStyleLbl="alignNode1" presStyleIdx="2" presStyleCnt="4" custScaleX="13586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828AA08-73FB-4E09-8206-359FF345E6DA}" type="pres">
      <dgm:prSet presAssocID="{D2D1CD30-93A9-4F20-BBBB-DA33D39A229B}" presName="descendantText" presStyleLbl="alignAcc1" presStyleIdx="2" presStyleCnt="4" custScaleX="9264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BA36F77-964D-42EC-9A1B-7E0501386E68}" type="pres">
      <dgm:prSet presAssocID="{ABB9E553-6771-4A75-BE3D-D899BB079359}" presName="sp" presStyleCnt="0"/>
      <dgm:spPr/>
    </dgm:pt>
    <dgm:pt modelId="{BF32E5DD-0DF4-41F5-93C1-BB9DB1376793}" type="pres">
      <dgm:prSet presAssocID="{44F023D9-2DFF-42D0-A4AE-AD7C248751EA}" presName="composite" presStyleCnt="0"/>
      <dgm:spPr/>
    </dgm:pt>
    <dgm:pt modelId="{8FDFBA9F-0339-49E9-B1CB-F461864F4B81}" type="pres">
      <dgm:prSet presAssocID="{44F023D9-2DFF-42D0-A4AE-AD7C248751EA}" presName="parentText" presStyleLbl="alignNode1" presStyleIdx="3" presStyleCnt="4" custScaleX="130319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26368EC-5FCC-4425-9A04-68886BDB071F}" type="pres">
      <dgm:prSet presAssocID="{44F023D9-2DFF-42D0-A4AE-AD7C248751EA}" presName="descendantText" presStyleLbl="alignAcc1" presStyleIdx="3" presStyleCnt="4" custScaleX="9338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C563671-FE92-4F90-8FE6-BA70BCC884DD}" type="presOf" srcId="{0594CEA2-6855-4B6C-BF0D-5A5254D17AE1}" destId="{5828AA08-73FB-4E09-8206-359FF345E6DA}" srcOrd="0" destOrd="0" presId="urn:microsoft.com/office/officeart/2005/8/layout/chevron2"/>
    <dgm:cxn modelId="{18514DF2-D776-48EE-A21A-0219D701785F}" type="presOf" srcId="{50506306-3CF7-4EA4-B2FB-AC039EEE094E}" destId="{33263F87-D295-45D3-90E6-5237E37E319E}" srcOrd="0" destOrd="0" presId="urn:microsoft.com/office/officeart/2005/8/layout/chevron2"/>
    <dgm:cxn modelId="{D6A046BA-2248-4896-8638-3D3603A9036D}" srcId="{C620C378-C82C-467C-8CD6-747D28D12D77}" destId="{B055E882-D053-40AE-A1F7-9D7FA0666BCC}" srcOrd="0" destOrd="0" parTransId="{FE09A2CA-FD96-4A5A-8936-36C75D43DB3F}" sibTransId="{3C2B259F-7B56-45AA-83A5-3918F7B04CED}"/>
    <dgm:cxn modelId="{2D011A1D-BBED-497F-8DD9-3B00CC82A27D}" type="presOf" srcId="{D2D1CD30-93A9-4F20-BBBB-DA33D39A229B}" destId="{435832DB-87CF-4D02-B06B-0945CA97B602}" srcOrd="0" destOrd="0" presId="urn:microsoft.com/office/officeart/2005/8/layout/chevron2"/>
    <dgm:cxn modelId="{20488DDA-09E9-4D3C-A0F4-68786C1EAF6D}" srcId="{B055E882-D053-40AE-A1F7-9D7FA0666BCC}" destId="{50506306-3CF7-4EA4-B2FB-AC039EEE094E}" srcOrd="0" destOrd="0" parTransId="{BF57118F-64C8-45CD-8317-082A19350279}" sibTransId="{9EE7A093-75D3-4425-BF04-DDAA7E3A47E3}"/>
    <dgm:cxn modelId="{988CD971-EF86-4016-BF8D-D6F5A222A61C}" type="presOf" srcId="{AC786722-A406-43C7-9F3B-C4854C5CBF34}" destId="{972AEF2C-36F7-4FAE-9523-9FF99954782F}" srcOrd="0" destOrd="0" presId="urn:microsoft.com/office/officeart/2005/8/layout/chevron2"/>
    <dgm:cxn modelId="{D1DE4677-C11D-4C5E-828B-A9AF05BE6D85}" srcId="{3AFC3423-E9A5-4E10-A1A6-E3344264C1B5}" destId="{AC786722-A406-43C7-9F3B-C4854C5CBF34}" srcOrd="0" destOrd="0" parTransId="{3207D513-B69F-4869-B790-A290001F794A}" sibTransId="{C9614D13-FAA1-4082-A77B-4D1CF749ABD0}"/>
    <dgm:cxn modelId="{B2268D14-6A61-4F00-8220-F1210ECBE83F}" type="presOf" srcId="{C620C378-C82C-467C-8CD6-747D28D12D77}" destId="{8D8B8E46-E74A-4572-A90D-0360DD761332}" srcOrd="0" destOrd="0" presId="urn:microsoft.com/office/officeart/2005/8/layout/chevron2"/>
    <dgm:cxn modelId="{6BDB8EC1-0D50-4974-9EEF-9B7420976407}" srcId="{C620C378-C82C-467C-8CD6-747D28D12D77}" destId="{44F023D9-2DFF-42D0-A4AE-AD7C248751EA}" srcOrd="3" destOrd="0" parTransId="{5C3899B2-158B-4DF5-94FA-C2FEED80783C}" sibTransId="{DE4EF80A-73FA-4FF3-9E49-24FACAD020F6}"/>
    <dgm:cxn modelId="{801EF145-C9DD-4F88-B7BA-36BE1E3412A4}" type="presOf" srcId="{B055E882-D053-40AE-A1F7-9D7FA0666BCC}" destId="{19380AE0-BD57-4FBC-A379-50D1BD7EA629}" srcOrd="0" destOrd="0" presId="urn:microsoft.com/office/officeart/2005/8/layout/chevron2"/>
    <dgm:cxn modelId="{625A78FD-816A-4773-BD03-2556DF9AE755}" type="presOf" srcId="{3AFC3423-E9A5-4E10-A1A6-E3344264C1B5}" destId="{554E97FB-7FA4-4D6C-81A5-7DBAA94E47FE}" srcOrd="0" destOrd="0" presId="urn:microsoft.com/office/officeart/2005/8/layout/chevron2"/>
    <dgm:cxn modelId="{EF916E43-ED38-4241-9F19-68C1F14733D9}" srcId="{C620C378-C82C-467C-8CD6-747D28D12D77}" destId="{D2D1CD30-93A9-4F20-BBBB-DA33D39A229B}" srcOrd="2" destOrd="0" parTransId="{B76808C5-5D67-4765-AC21-A836F5391C59}" sibTransId="{ABB9E553-6771-4A75-BE3D-D899BB079359}"/>
    <dgm:cxn modelId="{248DFEA8-5800-40C5-BA66-39EA80390F7A}" srcId="{D2D1CD30-93A9-4F20-BBBB-DA33D39A229B}" destId="{0594CEA2-6855-4B6C-BF0D-5A5254D17AE1}" srcOrd="0" destOrd="0" parTransId="{695D8FEA-8183-4F53-AF5C-0F93188295F2}" sibTransId="{C863F9CE-0EB1-4B25-8C2A-D714DF994E89}"/>
    <dgm:cxn modelId="{A27655CA-CE01-4FF6-92D4-A57534358141}" type="presOf" srcId="{F1FE4A1D-B94C-417D-AACC-598CE8086E42}" destId="{426368EC-5FCC-4425-9A04-68886BDB071F}" srcOrd="0" destOrd="0" presId="urn:microsoft.com/office/officeart/2005/8/layout/chevron2"/>
    <dgm:cxn modelId="{3CFA6A97-09EB-4D08-BE0E-B158CE6148ED}" srcId="{C620C378-C82C-467C-8CD6-747D28D12D77}" destId="{3AFC3423-E9A5-4E10-A1A6-E3344264C1B5}" srcOrd="1" destOrd="0" parTransId="{8E211C2A-AA92-4AB7-9BB0-575BC3717D54}" sibTransId="{E5159701-45B1-475B-9FDD-ABBF22325A55}"/>
    <dgm:cxn modelId="{4D0A57B7-2487-46F0-850D-AA736766352A}" srcId="{44F023D9-2DFF-42D0-A4AE-AD7C248751EA}" destId="{F1FE4A1D-B94C-417D-AACC-598CE8086E42}" srcOrd="0" destOrd="0" parTransId="{1C08BB9A-DE30-495B-97DE-C2FECE571182}" sibTransId="{9817D33C-415E-44F8-9BD7-F19B978055B9}"/>
    <dgm:cxn modelId="{033B08B9-8E7D-4C52-BC9B-D802E05617E5}" type="presOf" srcId="{44F023D9-2DFF-42D0-A4AE-AD7C248751EA}" destId="{8FDFBA9F-0339-49E9-B1CB-F461864F4B81}" srcOrd="0" destOrd="0" presId="urn:microsoft.com/office/officeart/2005/8/layout/chevron2"/>
    <dgm:cxn modelId="{37B5AD4E-B5E5-4CA1-8386-7C2422B37944}" type="presParOf" srcId="{8D8B8E46-E74A-4572-A90D-0360DD761332}" destId="{A23407F1-6E7D-4BF1-9442-1DBFF2B96091}" srcOrd="0" destOrd="0" presId="urn:microsoft.com/office/officeart/2005/8/layout/chevron2"/>
    <dgm:cxn modelId="{B5E87EF6-6565-4928-951E-C55F587DB22B}" type="presParOf" srcId="{A23407F1-6E7D-4BF1-9442-1DBFF2B96091}" destId="{19380AE0-BD57-4FBC-A379-50D1BD7EA629}" srcOrd="0" destOrd="0" presId="urn:microsoft.com/office/officeart/2005/8/layout/chevron2"/>
    <dgm:cxn modelId="{A789DCCC-9E62-4A51-8684-DABFB8A5F528}" type="presParOf" srcId="{A23407F1-6E7D-4BF1-9442-1DBFF2B96091}" destId="{33263F87-D295-45D3-90E6-5237E37E319E}" srcOrd="1" destOrd="0" presId="urn:microsoft.com/office/officeart/2005/8/layout/chevron2"/>
    <dgm:cxn modelId="{DAC47A12-018E-4F88-94B1-0AFE56A0A070}" type="presParOf" srcId="{8D8B8E46-E74A-4572-A90D-0360DD761332}" destId="{93E24E97-B89B-4396-AA1F-C5BFD9C56E8D}" srcOrd="1" destOrd="0" presId="urn:microsoft.com/office/officeart/2005/8/layout/chevron2"/>
    <dgm:cxn modelId="{EB665EFD-326D-49BB-8EF8-060175181AE3}" type="presParOf" srcId="{8D8B8E46-E74A-4572-A90D-0360DD761332}" destId="{1F76D5A7-14B7-4A1C-96BD-C3870687EAE2}" srcOrd="2" destOrd="0" presId="urn:microsoft.com/office/officeart/2005/8/layout/chevron2"/>
    <dgm:cxn modelId="{DFACC761-A8AE-44CB-9235-19FC9D991234}" type="presParOf" srcId="{1F76D5A7-14B7-4A1C-96BD-C3870687EAE2}" destId="{554E97FB-7FA4-4D6C-81A5-7DBAA94E47FE}" srcOrd="0" destOrd="0" presId="urn:microsoft.com/office/officeart/2005/8/layout/chevron2"/>
    <dgm:cxn modelId="{0CA50C32-DD10-4DC3-9707-9922B5837A6D}" type="presParOf" srcId="{1F76D5A7-14B7-4A1C-96BD-C3870687EAE2}" destId="{972AEF2C-36F7-4FAE-9523-9FF99954782F}" srcOrd="1" destOrd="0" presId="urn:microsoft.com/office/officeart/2005/8/layout/chevron2"/>
    <dgm:cxn modelId="{29F7A072-2E5C-4F5A-936D-0810F0A32E9C}" type="presParOf" srcId="{8D8B8E46-E74A-4572-A90D-0360DD761332}" destId="{1BF3DB2C-7596-4300-96FB-A00D1953572A}" srcOrd="3" destOrd="0" presId="urn:microsoft.com/office/officeart/2005/8/layout/chevron2"/>
    <dgm:cxn modelId="{5B32EEB3-2F92-47BB-BFBF-352C0DB383D7}" type="presParOf" srcId="{8D8B8E46-E74A-4572-A90D-0360DD761332}" destId="{CE42D4BA-EC4E-4194-9486-E2490BA805C0}" srcOrd="4" destOrd="0" presId="urn:microsoft.com/office/officeart/2005/8/layout/chevron2"/>
    <dgm:cxn modelId="{A52FF9F7-83C4-436B-A97F-E09DCCD012A0}" type="presParOf" srcId="{CE42D4BA-EC4E-4194-9486-E2490BA805C0}" destId="{435832DB-87CF-4D02-B06B-0945CA97B602}" srcOrd="0" destOrd="0" presId="urn:microsoft.com/office/officeart/2005/8/layout/chevron2"/>
    <dgm:cxn modelId="{2285936E-C37F-415E-9C3C-B31A1173E62A}" type="presParOf" srcId="{CE42D4BA-EC4E-4194-9486-E2490BA805C0}" destId="{5828AA08-73FB-4E09-8206-359FF345E6DA}" srcOrd="1" destOrd="0" presId="urn:microsoft.com/office/officeart/2005/8/layout/chevron2"/>
    <dgm:cxn modelId="{4108D950-4A04-4D64-ADB2-2791FD9CBC76}" type="presParOf" srcId="{8D8B8E46-E74A-4572-A90D-0360DD761332}" destId="{0BA36F77-964D-42EC-9A1B-7E0501386E68}" srcOrd="5" destOrd="0" presId="urn:microsoft.com/office/officeart/2005/8/layout/chevron2"/>
    <dgm:cxn modelId="{AD736139-09E1-40F2-B8F7-19D323BFF998}" type="presParOf" srcId="{8D8B8E46-E74A-4572-A90D-0360DD761332}" destId="{BF32E5DD-0DF4-41F5-93C1-BB9DB1376793}" srcOrd="6" destOrd="0" presId="urn:microsoft.com/office/officeart/2005/8/layout/chevron2"/>
    <dgm:cxn modelId="{A814A52E-D57A-4E67-AFAE-BBB3B62F8C60}" type="presParOf" srcId="{BF32E5DD-0DF4-41F5-93C1-BB9DB1376793}" destId="{8FDFBA9F-0339-49E9-B1CB-F461864F4B81}" srcOrd="0" destOrd="0" presId="urn:microsoft.com/office/officeart/2005/8/layout/chevron2"/>
    <dgm:cxn modelId="{D079C19F-76F5-42F9-A663-797B4F53561A}" type="presParOf" srcId="{BF32E5DD-0DF4-41F5-93C1-BB9DB1376793}" destId="{426368EC-5FCC-4425-9A04-68886BDB07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AC91E5-A4A5-4E68-8612-CED6313F5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F5CF7E4-5A34-4A93-B22A-0AEB52F0C075}">
      <dgm:prSet phldrT="[Texto]"/>
      <dgm:spPr/>
      <dgm:t>
        <a:bodyPr/>
        <a:lstStyle/>
        <a:p>
          <a:r>
            <a:rPr lang="es-MX" dirty="0" smtClean="0"/>
            <a:t>Alcances</a:t>
          </a:r>
          <a:endParaRPr lang="es-MX" dirty="0"/>
        </a:p>
      </dgm:t>
    </dgm:pt>
    <dgm:pt modelId="{0F172D50-2033-4615-8379-C74F9D89B0D4}" type="parTrans" cxnId="{7D48CC38-8EAC-4229-B18C-0A2AB6C77C4A}">
      <dgm:prSet/>
      <dgm:spPr/>
      <dgm:t>
        <a:bodyPr/>
        <a:lstStyle/>
        <a:p>
          <a:endParaRPr lang="es-MX"/>
        </a:p>
      </dgm:t>
    </dgm:pt>
    <dgm:pt modelId="{414828BB-95A3-4686-80E0-437DD902B3AD}" type="sibTrans" cxnId="{7D48CC38-8EAC-4229-B18C-0A2AB6C77C4A}">
      <dgm:prSet/>
      <dgm:spPr/>
      <dgm:t>
        <a:bodyPr/>
        <a:lstStyle/>
        <a:p>
          <a:endParaRPr lang="es-MX"/>
        </a:p>
      </dgm:t>
    </dgm:pt>
    <dgm:pt modelId="{E353FD2D-244F-4C0C-97FF-98DDBB9CCAF4}">
      <dgm:prSet phldrT="[Texto]"/>
      <dgm:spPr/>
      <dgm:t>
        <a:bodyPr/>
        <a:lstStyle/>
        <a:p>
          <a:r>
            <a:rPr lang="es-ES_tradnl" dirty="0" smtClean="0"/>
            <a:t>Registrar los clientes de la empresa.</a:t>
          </a:r>
          <a:endParaRPr lang="es-MX" dirty="0"/>
        </a:p>
      </dgm:t>
    </dgm:pt>
    <dgm:pt modelId="{DEF22EBC-6B29-4940-9AE6-66F317EC9C62}" type="parTrans" cxnId="{8991D73A-0BDC-488C-A268-F200AFDC3605}">
      <dgm:prSet/>
      <dgm:spPr/>
      <dgm:t>
        <a:bodyPr/>
        <a:lstStyle/>
        <a:p>
          <a:endParaRPr lang="es-MX"/>
        </a:p>
      </dgm:t>
    </dgm:pt>
    <dgm:pt modelId="{EF7A2F1A-0489-4749-9EF1-4B309BB81EE9}" type="sibTrans" cxnId="{8991D73A-0BDC-488C-A268-F200AFDC3605}">
      <dgm:prSet/>
      <dgm:spPr/>
      <dgm:t>
        <a:bodyPr/>
        <a:lstStyle/>
        <a:p>
          <a:endParaRPr lang="es-MX"/>
        </a:p>
      </dgm:t>
    </dgm:pt>
    <dgm:pt modelId="{41D40ECF-D83F-457C-909E-956DD97FF6FA}">
      <dgm:prSet phldrT="[Texto]"/>
      <dgm:spPr/>
      <dgm:t>
        <a:bodyPr/>
        <a:lstStyle/>
        <a:p>
          <a:r>
            <a:rPr lang="es-ES_tradnl" dirty="0" smtClean="0"/>
            <a:t>Registrar los medidores de la empresa y  asignar el cliente que lo utilice.</a:t>
          </a:r>
          <a:endParaRPr lang="es-MX" dirty="0"/>
        </a:p>
      </dgm:t>
    </dgm:pt>
    <dgm:pt modelId="{2353C947-20D2-4C65-9E2A-25232F1A2B33}" type="parTrans" cxnId="{E5880AAB-D1C3-4864-BAEE-FBB2CF350425}">
      <dgm:prSet/>
      <dgm:spPr/>
      <dgm:t>
        <a:bodyPr/>
        <a:lstStyle/>
        <a:p>
          <a:endParaRPr lang="es-MX"/>
        </a:p>
      </dgm:t>
    </dgm:pt>
    <dgm:pt modelId="{A97A038F-8910-4E59-B678-3934F7A15A3B}" type="sibTrans" cxnId="{E5880AAB-D1C3-4864-BAEE-FBB2CF350425}">
      <dgm:prSet/>
      <dgm:spPr/>
      <dgm:t>
        <a:bodyPr/>
        <a:lstStyle/>
        <a:p>
          <a:endParaRPr lang="es-MX"/>
        </a:p>
      </dgm:t>
    </dgm:pt>
    <dgm:pt modelId="{D69345DB-72AB-425C-BB17-DE81D3E23310}">
      <dgm:prSet phldrT="[Texto]"/>
      <dgm:spPr/>
      <dgm:t>
        <a:bodyPr/>
        <a:lstStyle/>
        <a:p>
          <a:r>
            <a:rPr lang="es-ES_tradnl" dirty="0" smtClean="0"/>
            <a:t>Generar periodos de facturación con su respectiva fecha de vencimiento.</a:t>
          </a:r>
          <a:endParaRPr lang="es-MX" dirty="0"/>
        </a:p>
      </dgm:t>
    </dgm:pt>
    <dgm:pt modelId="{354343D0-FA70-4F75-A530-C5E06EBB279D}" type="parTrans" cxnId="{A569E8F8-54C0-4EF3-BF59-9830B3754BCE}">
      <dgm:prSet/>
      <dgm:spPr/>
      <dgm:t>
        <a:bodyPr/>
        <a:lstStyle/>
        <a:p>
          <a:endParaRPr lang="es-MX"/>
        </a:p>
      </dgm:t>
    </dgm:pt>
    <dgm:pt modelId="{16017694-6601-4A9C-BF15-78D0BA98BF99}" type="sibTrans" cxnId="{A569E8F8-54C0-4EF3-BF59-9830B3754BCE}">
      <dgm:prSet/>
      <dgm:spPr/>
      <dgm:t>
        <a:bodyPr/>
        <a:lstStyle/>
        <a:p>
          <a:endParaRPr lang="es-MX"/>
        </a:p>
      </dgm:t>
    </dgm:pt>
    <dgm:pt modelId="{9B3736AB-D46A-4C83-ACE1-9F8C07C8275A}">
      <dgm:prSet phldrT="[Texto]"/>
      <dgm:spPr/>
      <dgm:t>
        <a:bodyPr/>
        <a:lstStyle/>
        <a:p>
          <a:r>
            <a:rPr lang="es-ES_tradnl" smtClean="0"/>
            <a:t>Cargar los datos numéricos de cada medidor y calcular el consumo correspondiente a cada cliente.</a:t>
          </a:r>
          <a:endParaRPr lang="es-MX" dirty="0"/>
        </a:p>
      </dgm:t>
    </dgm:pt>
    <dgm:pt modelId="{0BD952D8-5289-4D72-9341-58215CD1B5A6}" type="parTrans" cxnId="{D77E87AD-EE84-4CD7-B4D9-4ED613CD5C84}">
      <dgm:prSet/>
      <dgm:spPr/>
      <dgm:t>
        <a:bodyPr/>
        <a:lstStyle/>
        <a:p>
          <a:endParaRPr lang="es-MX"/>
        </a:p>
      </dgm:t>
    </dgm:pt>
    <dgm:pt modelId="{B63ADA75-12AD-4D35-AE29-52FDBFB16F48}" type="sibTrans" cxnId="{D77E87AD-EE84-4CD7-B4D9-4ED613CD5C84}">
      <dgm:prSet/>
      <dgm:spPr/>
      <dgm:t>
        <a:bodyPr/>
        <a:lstStyle/>
        <a:p>
          <a:endParaRPr lang="es-MX"/>
        </a:p>
      </dgm:t>
    </dgm:pt>
    <dgm:pt modelId="{54DA6B66-470C-4FD9-B006-8B7AF8F35021}">
      <dgm:prSet phldrT="[Texto]"/>
      <dgm:spPr/>
      <dgm:t>
        <a:bodyPr/>
        <a:lstStyle/>
        <a:p>
          <a:r>
            <a:rPr lang="es-ES_tradnl" smtClean="0"/>
            <a:t>Permitir establecer los conceptos y tarifas por el servicio.</a:t>
          </a:r>
          <a:endParaRPr lang="es-MX" dirty="0"/>
        </a:p>
      </dgm:t>
    </dgm:pt>
    <dgm:pt modelId="{464906BE-20E1-4B3D-A92A-77732267FA77}" type="parTrans" cxnId="{CD96C9D3-BF24-4D17-A095-63C50C431851}">
      <dgm:prSet/>
      <dgm:spPr/>
      <dgm:t>
        <a:bodyPr/>
        <a:lstStyle/>
        <a:p>
          <a:endParaRPr lang="es-MX"/>
        </a:p>
      </dgm:t>
    </dgm:pt>
    <dgm:pt modelId="{17CABE09-B429-46FF-A4F0-964D336B90D3}" type="sibTrans" cxnId="{CD96C9D3-BF24-4D17-A095-63C50C431851}">
      <dgm:prSet/>
      <dgm:spPr/>
      <dgm:t>
        <a:bodyPr/>
        <a:lstStyle/>
        <a:p>
          <a:endParaRPr lang="es-MX"/>
        </a:p>
      </dgm:t>
    </dgm:pt>
    <dgm:pt modelId="{F44212E5-5A5F-4123-B0A1-88F92FC6759D}" type="pres">
      <dgm:prSet presAssocID="{39AC91E5-A4A5-4E68-8612-CED6313F5B4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9A132D98-07B2-4920-823E-65E42158853F}" type="pres">
      <dgm:prSet presAssocID="{BF5CF7E4-5A34-4A93-B22A-0AEB52F0C075}" presName="thickLine" presStyleLbl="alignNode1" presStyleIdx="0" presStyleCnt="1"/>
      <dgm:spPr/>
    </dgm:pt>
    <dgm:pt modelId="{DDB04514-5DE3-4F20-882F-85960BB9D01D}" type="pres">
      <dgm:prSet presAssocID="{BF5CF7E4-5A34-4A93-B22A-0AEB52F0C075}" presName="horz1" presStyleCnt="0"/>
      <dgm:spPr/>
    </dgm:pt>
    <dgm:pt modelId="{6018ADBD-2472-4084-B09F-F8C5E127D63D}" type="pres">
      <dgm:prSet presAssocID="{BF5CF7E4-5A34-4A93-B22A-0AEB52F0C075}" presName="tx1" presStyleLbl="revTx" presStyleIdx="0" presStyleCnt="6"/>
      <dgm:spPr/>
      <dgm:t>
        <a:bodyPr/>
        <a:lstStyle/>
        <a:p>
          <a:endParaRPr lang="es-MX"/>
        </a:p>
      </dgm:t>
    </dgm:pt>
    <dgm:pt modelId="{F37370E5-E808-4A5E-9CD9-ABA3403359B4}" type="pres">
      <dgm:prSet presAssocID="{BF5CF7E4-5A34-4A93-B22A-0AEB52F0C075}" presName="vert1" presStyleCnt="0"/>
      <dgm:spPr/>
    </dgm:pt>
    <dgm:pt modelId="{BFDBAE58-73AF-4B76-B352-D206665A27C5}" type="pres">
      <dgm:prSet presAssocID="{E353FD2D-244F-4C0C-97FF-98DDBB9CCAF4}" presName="vertSpace2a" presStyleCnt="0"/>
      <dgm:spPr/>
    </dgm:pt>
    <dgm:pt modelId="{E329FD94-32F7-4EC8-B65C-00A73A48788B}" type="pres">
      <dgm:prSet presAssocID="{E353FD2D-244F-4C0C-97FF-98DDBB9CCAF4}" presName="horz2" presStyleCnt="0"/>
      <dgm:spPr/>
    </dgm:pt>
    <dgm:pt modelId="{2F9ED40A-B242-4412-94FE-4F773FD2B248}" type="pres">
      <dgm:prSet presAssocID="{E353FD2D-244F-4C0C-97FF-98DDBB9CCAF4}" presName="horzSpace2" presStyleCnt="0"/>
      <dgm:spPr/>
    </dgm:pt>
    <dgm:pt modelId="{ED4C9914-F4DA-401D-92C3-033063B98BF1}" type="pres">
      <dgm:prSet presAssocID="{E353FD2D-244F-4C0C-97FF-98DDBB9CCAF4}" presName="tx2" presStyleLbl="revTx" presStyleIdx="1" presStyleCnt="6"/>
      <dgm:spPr/>
      <dgm:t>
        <a:bodyPr/>
        <a:lstStyle/>
        <a:p>
          <a:endParaRPr lang="es-MX"/>
        </a:p>
      </dgm:t>
    </dgm:pt>
    <dgm:pt modelId="{3452118A-6AB4-4B84-B413-F9AEE1B057CB}" type="pres">
      <dgm:prSet presAssocID="{E353FD2D-244F-4C0C-97FF-98DDBB9CCAF4}" presName="vert2" presStyleCnt="0"/>
      <dgm:spPr/>
    </dgm:pt>
    <dgm:pt modelId="{A74D3047-638C-4B46-8A1D-18C0D83D4A61}" type="pres">
      <dgm:prSet presAssocID="{E353FD2D-244F-4C0C-97FF-98DDBB9CCAF4}" presName="thinLine2b" presStyleLbl="callout" presStyleIdx="0" presStyleCnt="5"/>
      <dgm:spPr/>
    </dgm:pt>
    <dgm:pt modelId="{E2EF2D7C-1399-4053-A039-70F677B49DE6}" type="pres">
      <dgm:prSet presAssocID="{E353FD2D-244F-4C0C-97FF-98DDBB9CCAF4}" presName="vertSpace2b" presStyleCnt="0"/>
      <dgm:spPr/>
    </dgm:pt>
    <dgm:pt modelId="{5330F80D-BF31-42FF-BB6F-DBFB67192D2E}" type="pres">
      <dgm:prSet presAssocID="{41D40ECF-D83F-457C-909E-956DD97FF6FA}" presName="horz2" presStyleCnt="0"/>
      <dgm:spPr/>
    </dgm:pt>
    <dgm:pt modelId="{7FF124D5-9C59-404A-8B44-EEFC9D05F16D}" type="pres">
      <dgm:prSet presAssocID="{41D40ECF-D83F-457C-909E-956DD97FF6FA}" presName="horzSpace2" presStyleCnt="0"/>
      <dgm:spPr/>
    </dgm:pt>
    <dgm:pt modelId="{2B1DBC43-B22E-43A4-934D-4D730857C3C2}" type="pres">
      <dgm:prSet presAssocID="{41D40ECF-D83F-457C-909E-956DD97FF6FA}" presName="tx2" presStyleLbl="revTx" presStyleIdx="2" presStyleCnt="6"/>
      <dgm:spPr/>
      <dgm:t>
        <a:bodyPr/>
        <a:lstStyle/>
        <a:p>
          <a:endParaRPr lang="es-MX"/>
        </a:p>
      </dgm:t>
    </dgm:pt>
    <dgm:pt modelId="{CC65F781-9369-4A0C-A9A7-65F22C506955}" type="pres">
      <dgm:prSet presAssocID="{41D40ECF-D83F-457C-909E-956DD97FF6FA}" presName="vert2" presStyleCnt="0"/>
      <dgm:spPr/>
    </dgm:pt>
    <dgm:pt modelId="{4FECC948-21FD-4A3D-BDE8-DD887DD2F5C8}" type="pres">
      <dgm:prSet presAssocID="{41D40ECF-D83F-457C-909E-956DD97FF6FA}" presName="thinLine2b" presStyleLbl="callout" presStyleIdx="1" presStyleCnt="5"/>
      <dgm:spPr/>
    </dgm:pt>
    <dgm:pt modelId="{4BA59FE1-C8A7-4DC2-AC00-69DCD9CCD9AE}" type="pres">
      <dgm:prSet presAssocID="{41D40ECF-D83F-457C-909E-956DD97FF6FA}" presName="vertSpace2b" presStyleCnt="0"/>
      <dgm:spPr/>
    </dgm:pt>
    <dgm:pt modelId="{8E61222C-FEB0-48BA-B099-EA89038A8BF9}" type="pres">
      <dgm:prSet presAssocID="{D69345DB-72AB-425C-BB17-DE81D3E23310}" presName="horz2" presStyleCnt="0"/>
      <dgm:spPr/>
    </dgm:pt>
    <dgm:pt modelId="{080BA39A-6AD1-48E2-80EE-8A3CB54BCCEE}" type="pres">
      <dgm:prSet presAssocID="{D69345DB-72AB-425C-BB17-DE81D3E23310}" presName="horzSpace2" presStyleCnt="0"/>
      <dgm:spPr/>
    </dgm:pt>
    <dgm:pt modelId="{20E73EB2-BBC4-46F6-8BBC-45B37514B4E1}" type="pres">
      <dgm:prSet presAssocID="{D69345DB-72AB-425C-BB17-DE81D3E23310}" presName="tx2" presStyleLbl="revTx" presStyleIdx="3" presStyleCnt="6"/>
      <dgm:spPr/>
      <dgm:t>
        <a:bodyPr/>
        <a:lstStyle/>
        <a:p>
          <a:endParaRPr lang="es-MX"/>
        </a:p>
      </dgm:t>
    </dgm:pt>
    <dgm:pt modelId="{62DAC393-F03F-483F-B373-CBBD7D6DE216}" type="pres">
      <dgm:prSet presAssocID="{D69345DB-72AB-425C-BB17-DE81D3E23310}" presName="vert2" presStyleCnt="0"/>
      <dgm:spPr/>
    </dgm:pt>
    <dgm:pt modelId="{3548234E-8808-466B-9A92-9F5F3D0B756C}" type="pres">
      <dgm:prSet presAssocID="{D69345DB-72AB-425C-BB17-DE81D3E23310}" presName="thinLine2b" presStyleLbl="callout" presStyleIdx="2" presStyleCnt="5"/>
      <dgm:spPr/>
    </dgm:pt>
    <dgm:pt modelId="{8F4955ED-A0FE-447A-B35A-58ED37A7BD5A}" type="pres">
      <dgm:prSet presAssocID="{D69345DB-72AB-425C-BB17-DE81D3E23310}" presName="vertSpace2b" presStyleCnt="0"/>
      <dgm:spPr/>
    </dgm:pt>
    <dgm:pt modelId="{B56B6F9C-503E-43A9-8220-713DEE428A9E}" type="pres">
      <dgm:prSet presAssocID="{9B3736AB-D46A-4C83-ACE1-9F8C07C8275A}" presName="horz2" presStyleCnt="0"/>
      <dgm:spPr/>
    </dgm:pt>
    <dgm:pt modelId="{53DC0BC2-A689-4A10-9F3A-7C18CF6A9981}" type="pres">
      <dgm:prSet presAssocID="{9B3736AB-D46A-4C83-ACE1-9F8C07C8275A}" presName="horzSpace2" presStyleCnt="0"/>
      <dgm:spPr/>
    </dgm:pt>
    <dgm:pt modelId="{A54A82F5-F1F0-4E9F-83EF-68CC93A759BF}" type="pres">
      <dgm:prSet presAssocID="{9B3736AB-D46A-4C83-ACE1-9F8C07C8275A}" presName="tx2" presStyleLbl="revTx" presStyleIdx="4" presStyleCnt="6"/>
      <dgm:spPr/>
      <dgm:t>
        <a:bodyPr/>
        <a:lstStyle/>
        <a:p>
          <a:endParaRPr lang="es-MX"/>
        </a:p>
      </dgm:t>
    </dgm:pt>
    <dgm:pt modelId="{42062512-2B9B-45A8-A040-54E6A6578D5D}" type="pres">
      <dgm:prSet presAssocID="{9B3736AB-D46A-4C83-ACE1-9F8C07C8275A}" presName="vert2" presStyleCnt="0"/>
      <dgm:spPr/>
    </dgm:pt>
    <dgm:pt modelId="{A892A5B1-F04F-4FC1-AFB2-8BAC1E3E0150}" type="pres">
      <dgm:prSet presAssocID="{9B3736AB-D46A-4C83-ACE1-9F8C07C8275A}" presName="thinLine2b" presStyleLbl="callout" presStyleIdx="3" presStyleCnt="5"/>
      <dgm:spPr/>
    </dgm:pt>
    <dgm:pt modelId="{4EFA2F59-E2C4-4401-8181-F4E4E38EE71D}" type="pres">
      <dgm:prSet presAssocID="{9B3736AB-D46A-4C83-ACE1-9F8C07C8275A}" presName="vertSpace2b" presStyleCnt="0"/>
      <dgm:spPr/>
    </dgm:pt>
    <dgm:pt modelId="{04CA8EE7-19AE-47B5-8207-F0FE7EDDEE3E}" type="pres">
      <dgm:prSet presAssocID="{54DA6B66-470C-4FD9-B006-8B7AF8F35021}" presName="horz2" presStyleCnt="0"/>
      <dgm:spPr/>
    </dgm:pt>
    <dgm:pt modelId="{E3A8EC94-D10C-4990-92EB-FCB933005EAA}" type="pres">
      <dgm:prSet presAssocID="{54DA6B66-470C-4FD9-B006-8B7AF8F35021}" presName="horzSpace2" presStyleCnt="0"/>
      <dgm:spPr/>
    </dgm:pt>
    <dgm:pt modelId="{96867543-48A0-4E2F-9989-05EF0AA40975}" type="pres">
      <dgm:prSet presAssocID="{54DA6B66-470C-4FD9-B006-8B7AF8F35021}" presName="tx2" presStyleLbl="revTx" presStyleIdx="5" presStyleCnt="6"/>
      <dgm:spPr/>
      <dgm:t>
        <a:bodyPr/>
        <a:lstStyle/>
        <a:p>
          <a:endParaRPr lang="es-MX"/>
        </a:p>
      </dgm:t>
    </dgm:pt>
    <dgm:pt modelId="{F93E966F-B1AF-4433-86AD-070522379207}" type="pres">
      <dgm:prSet presAssocID="{54DA6B66-470C-4FD9-B006-8B7AF8F35021}" presName="vert2" presStyleCnt="0"/>
      <dgm:spPr/>
    </dgm:pt>
    <dgm:pt modelId="{446E25F9-7BFB-46AB-8F50-B9F3C3452A40}" type="pres">
      <dgm:prSet presAssocID="{54DA6B66-470C-4FD9-B006-8B7AF8F35021}" presName="thinLine2b" presStyleLbl="callout" presStyleIdx="4" presStyleCnt="5"/>
      <dgm:spPr/>
    </dgm:pt>
    <dgm:pt modelId="{DA848D76-0807-473B-9C83-C7D4EB00AFCA}" type="pres">
      <dgm:prSet presAssocID="{54DA6B66-470C-4FD9-B006-8B7AF8F35021}" presName="vertSpace2b" presStyleCnt="0"/>
      <dgm:spPr/>
    </dgm:pt>
  </dgm:ptLst>
  <dgm:cxnLst>
    <dgm:cxn modelId="{4FF7396B-DFE1-4E87-AF61-0DE4A4EAAF78}" type="presOf" srcId="{41D40ECF-D83F-457C-909E-956DD97FF6FA}" destId="{2B1DBC43-B22E-43A4-934D-4D730857C3C2}" srcOrd="0" destOrd="0" presId="urn:microsoft.com/office/officeart/2008/layout/LinedList"/>
    <dgm:cxn modelId="{8991D73A-0BDC-488C-A268-F200AFDC3605}" srcId="{BF5CF7E4-5A34-4A93-B22A-0AEB52F0C075}" destId="{E353FD2D-244F-4C0C-97FF-98DDBB9CCAF4}" srcOrd="0" destOrd="0" parTransId="{DEF22EBC-6B29-4940-9AE6-66F317EC9C62}" sibTransId="{EF7A2F1A-0489-4749-9EF1-4B309BB81EE9}"/>
    <dgm:cxn modelId="{D77E87AD-EE84-4CD7-B4D9-4ED613CD5C84}" srcId="{BF5CF7E4-5A34-4A93-B22A-0AEB52F0C075}" destId="{9B3736AB-D46A-4C83-ACE1-9F8C07C8275A}" srcOrd="3" destOrd="0" parTransId="{0BD952D8-5289-4D72-9341-58215CD1B5A6}" sibTransId="{B63ADA75-12AD-4D35-AE29-52FDBFB16F48}"/>
    <dgm:cxn modelId="{3D026BF5-1A99-4535-BBAF-36E399CB6394}" type="presOf" srcId="{D69345DB-72AB-425C-BB17-DE81D3E23310}" destId="{20E73EB2-BBC4-46F6-8BBC-45B37514B4E1}" srcOrd="0" destOrd="0" presId="urn:microsoft.com/office/officeart/2008/layout/LinedList"/>
    <dgm:cxn modelId="{2922D24B-68CE-402D-99E8-4D53484F7382}" type="presOf" srcId="{BF5CF7E4-5A34-4A93-B22A-0AEB52F0C075}" destId="{6018ADBD-2472-4084-B09F-F8C5E127D63D}" srcOrd="0" destOrd="0" presId="urn:microsoft.com/office/officeart/2008/layout/LinedList"/>
    <dgm:cxn modelId="{F106A28B-E568-4E5E-A460-096D6377ACB1}" type="presOf" srcId="{39AC91E5-A4A5-4E68-8612-CED6313F5B4D}" destId="{F44212E5-5A5F-4123-B0A1-88F92FC6759D}" srcOrd="0" destOrd="0" presId="urn:microsoft.com/office/officeart/2008/layout/LinedList"/>
    <dgm:cxn modelId="{A569E8F8-54C0-4EF3-BF59-9830B3754BCE}" srcId="{BF5CF7E4-5A34-4A93-B22A-0AEB52F0C075}" destId="{D69345DB-72AB-425C-BB17-DE81D3E23310}" srcOrd="2" destOrd="0" parTransId="{354343D0-FA70-4F75-A530-C5E06EBB279D}" sibTransId="{16017694-6601-4A9C-BF15-78D0BA98BF99}"/>
    <dgm:cxn modelId="{E5880AAB-D1C3-4864-BAEE-FBB2CF350425}" srcId="{BF5CF7E4-5A34-4A93-B22A-0AEB52F0C075}" destId="{41D40ECF-D83F-457C-909E-956DD97FF6FA}" srcOrd="1" destOrd="0" parTransId="{2353C947-20D2-4C65-9E2A-25232F1A2B33}" sibTransId="{A97A038F-8910-4E59-B678-3934F7A15A3B}"/>
    <dgm:cxn modelId="{829AF9C6-8395-4044-B60C-BB7C38C99A8B}" type="presOf" srcId="{E353FD2D-244F-4C0C-97FF-98DDBB9CCAF4}" destId="{ED4C9914-F4DA-401D-92C3-033063B98BF1}" srcOrd="0" destOrd="0" presId="urn:microsoft.com/office/officeart/2008/layout/LinedList"/>
    <dgm:cxn modelId="{977049D9-95D0-4B13-9F29-263A5531FF9B}" type="presOf" srcId="{54DA6B66-470C-4FD9-B006-8B7AF8F35021}" destId="{96867543-48A0-4E2F-9989-05EF0AA40975}" srcOrd="0" destOrd="0" presId="urn:microsoft.com/office/officeart/2008/layout/LinedList"/>
    <dgm:cxn modelId="{7D48CC38-8EAC-4229-B18C-0A2AB6C77C4A}" srcId="{39AC91E5-A4A5-4E68-8612-CED6313F5B4D}" destId="{BF5CF7E4-5A34-4A93-B22A-0AEB52F0C075}" srcOrd="0" destOrd="0" parTransId="{0F172D50-2033-4615-8379-C74F9D89B0D4}" sibTransId="{414828BB-95A3-4686-80E0-437DD902B3AD}"/>
    <dgm:cxn modelId="{CD96C9D3-BF24-4D17-A095-63C50C431851}" srcId="{BF5CF7E4-5A34-4A93-B22A-0AEB52F0C075}" destId="{54DA6B66-470C-4FD9-B006-8B7AF8F35021}" srcOrd="4" destOrd="0" parTransId="{464906BE-20E1-4B3D-A92A-77732267FA77}" sibTransId="{17CABE09-B429-46FF-A4F0-964D336B90D3}"/>
    <dgm:cxn modelId="{6F762EAD-8232-48AD-A815-2E3C7F7CCDF0}" type="presOf" srcId="{9B3736AB-D46A-4C83-ACE1-9F8C07C8275A}" destId="{A54A82F5-F1F0-4E9F-83EF-68CC93A759BF}" srcOrd="0" destOrd="0" presId="urn:microsoft.com/office/officeart/2008/layout/LinedList"/>
    <dgm:cxn modelId="{70D5498D-4E65-48D3-8C95-84E4875328B4}" type="presParOf" srcId="{F44212E5-5A5F-4123-B0A1-88F92FC6759D}" destId="{9A132D98-07B2-4920-823E-65E42158853F}" srcOrd="0" destOrd="0" presId="urn:microsoft.com/office/officeart/2008/layout/LinedList"/>
    <dgm:cxn modelId="{0C432E03-7994-4FED-85D6-27849D3143F5}" type="presParOf" srcId="{F44212E5-5A5F-4123-B0A1-88F92FC6759D}" destId="{DDB04514-5DE3-4F20-882F-85960BB9D01D}" srcOrd="1" destOrd="0" presId="urn:microsoft.com/office/officeart/2008/layout/LinedList"/>
    <dgm:cxn modelId="{EAD128A5-FEC0-43F7-9394-23F1A2783038}" type="presParOf" srcId="{DDB04514-5DE3-4F20-882F-85960BB9D01D}" destId="{6018ADBD-2472-4084-B09F-F8C5E127D63D}" srcOrd="0" destOrd="0" presId="urn:microsoft.com/office/officeart/2008/layout/LinedList"/>
    <dgm:cxn modelId="{745E416C-D0ED-4233-B02C-8414285F2828}" type="presParOf" srcId="{DDB04514-5DE3-4F20-882F-85960BB9D01D}" destId="{F37370E5-E808-4A5E-9CD9-ABA3403359B4}" srcOrd="1" destOrd="0" presId="urn:microsoft.com/office/officeart/2008/layout/LinedList"/>
    <dgm:cxn modelId="{A0E98BED-2867-4948-894B-883815C87308}" type="presParOf" srcId="{F37370E5-E808-4A5E-9CD9-ABA3403359B4}" destId="{BFDBAE58-73AF-4B76-B352-D206665A27C5}" srcOrd="0" destOrd="0" presId="urn:microsoft.com/office/officeart/2008/layout/LinedList"/>
    <dgm:cxn modelId="{D06572EB-4C34-4844-BAB5-1AE6F8E46B71}" type="presParOf" srcId="{F37370E5-E808-4A5E-9CD9-ABA3403359B4}" destId="{E329FD94-32F7-4EC8-B65C-00A73A48788B}" srcOrd="1" destOrd="0" presId="urn:microsoft.com/office/officeart/2008/layout/LinedList"/>
    <dgm:cxn modelId="{2DDBE82D-8282-40B7-B347-709E5A589710}" type="presParOf" srcId="{E329FD94-32F7-4EC8-B65C-00A73A48788B}" destId="{2F9ED40A-B242-4412-94FE-4F773FD2B248}" srcOrd="0" destOrd="0" presId="urn:microsoft.com/office/officeart/2008/layout/LinedList"/>
    <dgm:cxn modelId="{7765B076-E451-49EB-9124-2AF6FC575DDA}" type="presParOf" srcId="{E329FD94-32F7-4EC8-B65C-00A73A48788B}" destId="{ED4C9914-F4DA-401D-92C3-033063B98BF1}" srcOrd="1" destOrd="0" presId="urn:microsoft.com/office/officeart/2008/layout/LinedList"/>
    <dgm:cxn modelId="{DFEBDEAF-E0BE-47A5-927B-C0095695E7CA}" type="presParOf" srcId="{E329FD94-32F7-4EC8-B65C-00A73A48788B}" destId="{3452118A-6AB4-4B84-B413-F9AEE1B057CB}" srcOrd="2" destOrd="0" presId="urn:microsoft.com/office/officeart/2008/layout/LinedList"/>
    <dgm:cxn modelId="{2B87C278-293E-4D55-83BA-C057FA8B7ED2}" type="presParOf" srcId="{F37370E5-E808-4A5E-9CD9-ABA3403359B4}" destId="{A74D3047-638C-4B46-8A1D-18C0D83D4A61}" srcOrd="2" destOrd="0" presId="urn:microsoft.com/office/officeart/2008/layout/LinedList"/>
    <dgm:cxn modelId="{63157A3F-EA23-4DA9-8D29-57CBDC04271C}" type="presParOf" srcId="{F37370E5-E808-4A5E-9CD9-ABA3403359B4}" destId="{E2EF2D7C-1399-4053-A039-70F677B49DE6}" srcOrd="3" destOrd="0" presId="urn:microsoft.com/office/officeart/2008/layout/LinedList"/>
    <dgm:cxn modelId="{AE8FB73B-04CC-47F0-B7F2-AB3A0B61EAD6}" type="presParOf" srcId="{F37370E5-E808-4A5E-9CD9-ABA3403359B4}" destId="{5330F80D-BF31-42FF-BB6F-DBFB67192D2E}" srcOrd="4" destOrd="0" presId="urn:microsoft.com/office/officeart/2008/layout/LinedList"/>
    <dgm:cxn modelId="{97583315-8775-404C-8243-3CF67B9FE4F1}" type="presParOf" srcId="{5330F80D-BF31-42FF-BB6F-DBFB67192D2E}" destId="{7FF124D5-9C59-404A-8B44-EEFC9D05F16D}" srcOrd="0" destOrd="0" presId="urn:microsoft.com/office/officeart/2008/layout/LinedList"/>
    <dgm:cxn modelId="{5D606B7B-792E-480D-A7F9-0295882E910B}" type="presParOf" srcId="{5330F80D-BF31-42FF-BB6F-DBFB67192D2E}" destId="{2B1DBC43-B22E-43A4-934D-4D730857C3C2}" srcOrd="1" destOrd="0" presId="urn:microsoft.com/office/officeart/2008/layout/LinedList"/>
    <dgm:cxn modelId="{E293CFF3-F0FF-4A4E-AE0B-8537E89C0F14}" type="presParOf" srcId="{5330F80D-BF31-42FF-BB6F-DBFB67192D2E}" destId="{CC65F781-9369-4A0C-A9A7-65F22C506955}" srcOrd="2" destOrd="0" presId="urn:microsoft.com/office/officeart/2008/layout/LinedList"/>
    <dgm:cxn modelId="{FEB4E7A7-5FE1-4CFA-93D5-407AF37194EF}" type="presParOf" srcId="{F37370E5-E808-4A5E-9CD9-ABA3403359B4}" destId="{4FECC948-21FD-4A3D-BDE8-DD887DD2F5C8}" srcOrd="5" destOrd="0" presId="urn:microsoft.com/office/officeart/2008/layout/LinedList"/>
    <dgm:cxn modelId="{8D1E2D66-F373-4966-B312-6E3FB33EF710}" type="presParOf" srcId="{F37370E5-E808-4A5E-9CD9-ABA3403359B4}" destId="{4BA59FE1-C8A7-4DC2-AC00-69DCD9CCD9AE}" srcOrd="6" destOrd="0" presId="urn:microsoft.com/office/officeart/2008/layout/LinedList"/>
    <dgm:cxn modelId="{190534B4-F3E6-4ED4-8726-301DE98F5CD7}" type="presParOf" srcId="{F37370E5-E808-4A5E-9CD9-ABA3403359B4}" destId="{8E61222C-FEB0-48BA-B099-EA89038A8BF9}" srcOrd="7" destOrd="0" presId="urn:microsoft.com/office/officeart/2008/layout/LinedList"/>
    <dgm:cxn modelId="{928ECE51-B3E6-4934-AC1F-36D8039668AC}" type="presParOf" srcId="{8E61222C-FEB0-48BA-B099-EA89038A8BF9}" destId="{080BA39A-6AD1-48E2-80EE-8A3CB54BCCEE}" srcOrd="0" destOrd="0" presId="urn:microsoft.com/office/officeart/2008/layout/LinedList"/>
    <dgm:cxn modelId="{959B3D64-37DB-4A9B-9FE1-F5B7FE1385EE}" type="presParOf" srcId="{8E61222C-FEB0-48BA-B099-EA89038A8BF9}" destId="{20E73EB2-BBC4-46F6-8BBC-45B37514B4E1}" srcOrd="1" destOrd="0" presId="urn:microsoft.com/office/officeart/2008/layout/LinedList"/>
    <dgm:cxn modelId="{36395577-1567-4101-A5F5-B28CD46F1A3F}" type="presParOf" srcId="{8E61222C-FEB0-48BA-B099-EA89038A8BF9}" destId="{62DAC393-F03F-483F-B373-CBBD7D6DE216}" srcOrd="2" destOrd="0" presId="urn:microsoft.com/office/officeart/2008/layout/LinedList"/>
    <dgm:cxn modelId="{C93F8FDB-B640-42E9-B7D8-F0DA78FB85BE}" type="presParOf" srcId="{F37370E5-E808-4A5E-9CD9-ABA3403359B4}" destId="{3548234E-8808-466B-9A92-9F5F3D0B756C}" srcOrd="8" destOrd="0" presId="urn:microsoft.com/office/officeart/2008/layout/LinedList"/>
    <dgm:cxn modelId="{6B3069B9-1E79-436B-AFF1-9DDC4246E9D4}" type="presParOf" srcId="{F37370E5-E808-4A5E-9CD9-ABA3403359B4}" destId="{8F4955ED-A0FE-447A-B35A-58ED37A7BD5A}" srcOrd="9" destOrd="0" presId="urn:microsoft.com/office/officeart/2008/layout/LinedList"/>
    <dgm:cxn modelId="{75DBCF4A-CBD9-40EE-9C4F-8FFA3F819002}" type="presParOf" srcId="{F37370E5-E808-4A5E-9CD9-ABA3403359B4}" destId="{B56B6F9C-503E-43A9-8220-713DEE428A9E}" srcOrd="10" destOrd="0" presId="urn:microsoft.com/office/officeart/2008/layout/LinedList"/>
    <dgm:cxn modelId="{F4CBEB68-2909-4A5C-BDBE-3E51F04B2E1D}" type="presParOf" srcId="{B56B6F9C-503E-43A9-8220-713DEE428A9E}" destId="{53DC0BC2-A689-4A10-9F3A-7C18CF6A9981}" srcOrd="0" destOrd="0" presId="urn:microsoft.com/office/officeart/2008/layout/LinedList"/>
    <dgm:cxn modelId="{FF6314F7-814D-4CD1-938C-A5E8E433A777}" type="presParOf" srcId="{B56B6F9C-503E-43A9-8220-713DEE428A9E}" destId="{A54A82F5-F1F0-4E9F-83EF-68CC93A759BF}" srcOrd="1" destOrd="0" presId="urn:microsoft.com/office/officeart/2008/layout/LinedList"/>
    <dgm:cxn modelId="{679C3CCE-D7B7-4273-A2FD-9B7E33E27268}" type="presParOf" srcId="{B56B6F9C-503E-43A9-8220-713DEE428A9E}" destId="{42062512-2B9B-45A8-A040-54E6A6578D5D}" srcOrd="2" destOrd="0" presId="urn:microsoft.com/office/officeart/2008/layout/LinedList"/>
    <dgm:cxn modelId="{EDFEEC0B-45A4-4476-8833-5C97E4CFE722}" type="presParOf" srcId="{F37370E5-E808-4A5E-9CD9-ABA3403359B4}" destId="{A892A5B1-F04F-4FC1-AFB2-8BAC1E3E0150}" srcOrd="11" destOrd="0" presId="urn:microsoft.com/office/officeart/2008/layout/LinedList"/>
    <dgm:cxn modelId="{DE4D1C90-6FAE-4FCA-B756-959FB1C754C2}" type="presParOf" srcId="{F37370E5-E808-4A5E-9CD9-ABA3403359B4}" destId="{4EFA2F59-E2C4-4401-8181-F4E4E38EE71D}" srcOrd="12" destOrd="0" presId="urn:microsoft.com/office/officeart/2008/layout/LinedList"/>
    <dgm:cxn modelId="{FC430938-1645-4514-B7CC-1E9AC041D741}" type="presParOf" srcId="{F37370E5-E808-4A5E-9CD9-ABA3403359B4}" destId="{04CA8EE7-19AE-47B5-8207-F0FE7EDDEE3E}" srcOrd="13" destOrd="0" presId="urn:microsoft.com/office/officeart/2008/layout/LinedList"/>
    <dgm:cxn modelId="{955D0096-6DCE-41AC-A195-DCB58AA0A950}" type="presParOf" srcId="{04CA8EE7-19AE-47B5-8207-F0FE7EDDEE3E}" destId="{E3A8EC94-D10C-4990-92EB-FCB933005EAA}" srcOrd="0" destOrd="0" presId="urn:microsoft.com/office/officeart/2008/layout/LinedList"/>
    <dgm:cxn modelId="{B37EEFAC-F345-4A6F-B415-8559A7E898E4}" type="presParOf" srcId="{04CA8EE7-19AE-47B5-8207-F0FE7EDDEE3E}" destId="{96867543-48A0-4E2F-9989-05EF0AA40975}" srcOrd="1" destOrd="0" presId="urn:microsoft.com/office/officeart/2008/layout/LinedList"/>
    <dgm:cxn modelId="{46C7162F-8DAC-4150-89DD-71B8AC355DB6}" type="presParOf" srcId="{04CA8EE7-19AE-47B5-8207-F0FE7EDDEE3E}" destId="{F93E966F-B1AF-4433-86AD-070522379207}" srcOrd="2" destOrd="0" presId="urn:microsoft.com/office/officeart/2008/layout/LinedList"/>
    <dgm:cxn modelId="{2AF1DE0E-1AB8-4158-ABA3-71F7D0A67383}" type="presParOf" srcId="{F37370E5-E808-4A5E-9CD9-ABA3403359B4}" destId="{446E25F9-7BFB-46AB-8F50-B9F3C3452A40}" srcOrd="14" destOrd="0" presId="urn:microsoft.com/office/officeart/2008/layout/LinedList"/>
    <dgm:cxn modelId="{FA1CE0B5-7813-4F33-A4E7-A4B9F56E6AB8}" type="presParOf" srcId="{F37370E5-E808-4A5E-9CD9-ABA3403359B4}" destId="{DA848D76-0807-473B-9C83-C7D4EB00AFCA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AC91E5-A4A5-4E68-8612-CED6313F5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F5CF7E4-5A34-4A93-B22A-0AEB52F0C075}">
      <dgm:prSet phldrT="[Texto]"/>
      <dgm:spPr/>
      <dgm:t>
        <a:bodyPr/>
        <a:lstStyle/>
        <a:p>
          <a:r>
            <a:rPr lang="es-MX" dirty="0" smtClean="0"/>
            <a:t>Alcances</a:t>
          </a:r>
          <a:endParaRPr lang="es-MX" dirty="0"/>
        </a:p>
      </dgm:t>
    </dgm:pt>
    <dgm:pt modelId="{0F172D50-2033-4615-8379-C74F9D89B0D4}" type="parTrans" cxnId="{7D48CC38-8EAC-4229-B18C-0A2AB6C77C4A}">
      <dgm:prSet/>
      <dgm:spPr/>
      <dgm:t>
        <a:bodyPr/>
        <a:lstStyle/>
        <a:p>
          <a:endParaRPr lang="es-MX"/>
        </a:p>
      </dgm:t>
    </dgm:pt>
    <dgm:pt modelId="{414828BB-95A3-4686-80E0-437DD902B3AD}" type="sibTrans" cxnId="{7D48CC38-8EAC-4229-B18C-0A2AB6C77C4A}">
      <dgm:prSet/>
      <dgm:spPr/>
      <dgm:t>
        <a:bodyPr/>
        <a:lstStyle/>
        <a:p>
          <a:endParaRPr lang="es-MX"/>
        </a:p>
      </dgm:t>
    </dgm:pt>
    <dgm:pt modelId="{E353FD2D-244F-4C0C-97FF-98DDBB9CCAF4}">
      <dgm:prSet phldrT="[Texto]" custT="1"/>
      <dgm:spPr/>
      <dgm:t>
        <a:bodyPr/>
        <a:lstStyle/>
        <a:p>
          <a:r>
            <a:rPr lang="es-ES_tradnl" sz="2600" dirty="0" smtClean="0"/>
            <a:t>Generar la factura de cada cliente a partir de los datos personales, el periodo de facturación y la lectura.</a:t>
          </a:r>
          <a:endParaRPr lang="es-MX" sz="2600" dirty="0"/>
        </a:p>
      </dgm:t>
    </dgm:pt>
    <dgm:pt modelId="{DEF22EBC-6B29-4940-9AE6-66F317EC9C62}" type="parTrans" cxnId="{8991D73A-0BDC-488C-A268-F200AFDC3605}">
      <dgm:prSet/>
      <dgm:spPr/>
      <dgm:t>
        <a:bodyPr/>
        <a:lstStyle/>
        <a:p>
          <a:endParaRPr lang="es-MX"/>
        </a:p>
      </dgm:t>
    </dgm:pt>
    <dgm:pt modelId="{EF7A2F1A-0489-4749-9EF1-4B309BB81EE9}" type="sibTrans" cxnId="{8991D73A-0BDC-488C-A268-F200AFDC3605}">
      <dgm:prSet/>
      <dgm:spPr/>
      <dgm:t>
        <a:bodyPr/>
        <a:lstStyle/>
        <a:p>
          <a:endParaRPr lang="es-MX"/>
        </a:p>
      </dgm:t>
    </dgm:pt>
    <dgm:pt modelId="{41D40ECF-D83F-457C-909E-956DD97FF6FA}">
      <dgm:prSet phldrT="[Texto]" custT="1"/>
      <dgm:spPr/>
      <dgm:t>
        <a:bodyPr/>
        <a:lstStyle/>
        <a:p>
          <a:r>
            <a:rPr lang="es-ES_tradnl" sz="2600" dirty="0" smtClean="0"/>
            <a:t>Registrar el pago de la factura emitida.</a:t>
          </a:r>
          <a:endParaRPr lang="es-MX" sz="2600" dirty="0"/>
        </a:p>
      </dgm:t>
    </dgm:pt>
    <dgm:pt modelId="{2353C947-20D2-4C65-9E2A-25232F1A2B33}" type="parTrans" cxnId="{E5880AAB-D1C3-4864-BAEE-FBB2CF350425}">
      <dgm:prSet/>
      <dgm:spPr/>
      <dgm:t>
        <a:bodyPr/>
        <a:lstStyle/>
        <a:p>
          <a:endParaRPr lang="es-MX"/>
        </a:p>
      </dgm:t>
    </dgm:pt>
    <dgm:pt modelId="{A97A038F-8910-4E59-B678-3934F7A15A3B}" type="sibTrans" cxnId="{E5880AAB-D1C3-4864-BAEE-FBB2CF350425}">
      <dgm:prSet/>
      <dgm:spPr/>
      <dgm:t>
        <a:bodyPr/>
        <a:lstStyle/>
        <a:p>
          <a:endParaRPr lang="es-MX"/>
        </a:p>
      </dgm:t>
    </dgm:pt>
    <dgm:pt modelId="{D69345DB-72AB-425C-BB17-DE81D3E23310}">
      <dgm:prSet phldrT="[Texto]" custT="1"/>
      <dgm:spPr/>
      <dgm:t>
        <a:bodyPr/>
        <a:lstStyle/>
        <a:p>
          <a:r>
            <a:rPr lang="es-ES_tradnl" sz="2600" dirty="0" smtClean="0"/>
            <a:t>Llevar el registro de las facturas y pagos de cada cliente en una cuenta corriente.</a:t>
          </a:r>
          <a:endParaRPr lang="es-MX" sz="2600" dirty="0"/>
        </a:p>
      </dgm:t>
    </dgm:pt>
    <dgm:pt modelId="{354343D0-FA70-4F75-A530-C5E06EBB279D}" type="parTrans" cxnId="{A569E8F8-54C0-4EF3-BF59-9830B3754BCE}">
      <dgm:prSet/>
      <dgm:spPr/>
      <dgm:t>
        <a:bodyPr/>
        <a:lstStyle/>
        <a:p>
          <a:endParaRPr lang="es-MX"/>
        </a:p>
      </dgm:t>
    </dgm:pt>
    <dgm:pt modelId="{16017694-6601-4A9C-BF15-78D0BA98BF99}" type="sibTrans" cxnId="{A569E8F8-54C0-4EF3-BF59-9830B3754BCE}">
      <dgm:prSet/>
      <dgm:spPr/>
      <dgm:t>
        <a:bodyPr/>
        <a:lstStyle/>
        <a:p>
          <a:endParaRPr lang="es-MX"/>
        </a:p>
      </dgm:t>
    </dgm:pt>
    <dgm:pt modelId="{9B3736AB-D46A-4C83-ACE1-9F8C07C8275A}">
      <dgm:prSet phldrT="[Texto]" custT="1"/>
      <dgm:spPr/>
      <dgm:t>
        <a:bodyPr/>
        <a:lstStyle/>
        <a:p>
          <a:r>
            <a:rPr lang="es-ES_tradnl" sz="2600" dirty="0" smtClean="0"/>
            <a:t>Generar reportes para el administrador sobre las facturas y los pagos.</a:t>
          </a:r>
          <a:endParaRPr lang="es-MX" sz="2600" dirty="0"/>
        </a:p>
      </dgm:t>
    </dgm:pt>
    <dgm:pt modelId="{0BD952D8-5289-4D72-9341-58215CD1B5A6}" type="parTrans" cxnId="{D77E87AD-EE84-4CD7-B4D9-4ED613CD5C84}">
      <dgm:prSet/>
      <dgm:spPr/>
      <dgm:t>
        <a:bodyPr/>
        <a:lstStyle/>
        <a:p>
          <a:endParaRPr lang="es-MX"/>
        </a:p>
      </dgm:t>
    </dgm:pt>
    <dgm:pt modelId="{B63ADA75-12AD-4D35-AE29-52FDBFB16F48}" type="sibTrans" cxnId="{D77E87AD-EE84-4CD7-B4D9-4ED613CD5C84}">
      <dgm:prSet/>
      <dgm:spPr/>
      <dgm:t>
        <a:bodyPr/>
        <a:lstStyle/>
        <a:p>
          <a:endParaRPr lang="es-MX"/>
        </a:p>
      </dgm:t>
    </dgm:pt>
    <dgm:pt modelId="{F44212E5-5A5F-4123-B0A1-88F92FC6759D}" type="pres">
      <dgm:prSet presAssocID="{39AC91E5-A4A5-4E68-8612-CED6313F5B4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9A132D98-07B2-4920-823E-65E42158853F}" type="pres">
      <dgm:prSet presAssocID="{BF5CF7E4-5A34-4A93-B22A-0AEB52F0C075}" presName="thickLine" presStyleLbl="alignNode1" presStyleIdx="0" presStyleCnt="1"/>
      <dgm:spPr/>
    </dgm:pt>
    <dgm:pt modelId="{DDB04514-5DE3-4F20-882F-85960BB9D01D}" type="pres">
      <dgm:prSet presAssocID="{BF5CF7E4-5A34-4A93-B22A-0AEB52F0C075}" presName="horz1" presStyleCnt="0"/>
      <dgm:spPr/>
    </dgm:pt>
    <dgm:pt modelId="{6018ADBD-2472-4084-B09F-F8C5E127D63D}" type="pres">
      <dgm:prSet presAssocID="{BF5CF7E4-5A34-4A93-B22A-0AEB52F0C075}" presName="tx1" presStyleLbl="revTx" presStyleIdx="0" presStyleCnt="5"/>
      <dgm:spPr/>
      <dgm:t>
        <a:bodyPr/>
        <a:lstStyle/>
        <a:p>
          <a:endParaRPr lang="es-MX"/>
        </a:p>
      </dgm:t>
    </dgm:pt>
    <dgm:pt modelId="{F37370E5-E808-4A5E-9CD9-ABA3403359B4}" type="pres">
      <dgm:prSet presAssocID="{BF5CF7E4-5A34-4A93-B22A-0AEB52F0C075}" presName="vert1" presStyleCnt="0"/>
      <dgm:spPr/>
    </dgm:pt>
    <dgm:pt modelId="{BFDBAE58-73AF-4B76-B352-D206665A27C5}" type="pres">
      <dgm:prSet presAssocID="{E353FD2D-244F-4C0C-97FF-98DDBB9CCAF4}" presName="vertSpace2a" presStyleCnt="0"/>
      <dgm:spPr/>
    </dgm:pt>
    <dgm:pt modelId="{E329FD94-32F7-4EC8-B65C-00A73A48788B}" type="pres">
      <dgm:prSet presAssocID="{E353FD2D-244F-4C0C-97FF-98DDBB9CCAF4}" presName="horz2" presStyleCnt="0"/>
      <dgm:spPr/>
    </dgm:pt>
    <dgm:pt modelId="{2F9ED40A-B242-4412-94FE-4F773FD2B248}" type="pres">
      <dgm:prSet presAssocID="{E353FD2D-244F-4C0C-97FF-98DDBB9CCAF4}" presName="horzSpace2" presStyleCnt="0"/>
      <dgm:spPr/>
    </dgm:pt>
    <dgm:pt modelId="{ED4C9914-F4DA-401D-92C3-033063B98BF1}" type="pres">
      <dgm:prSet presAssocID="{E353FD2D-244F-4C0C-97FF-98DDBB9CCAF4}" presName="tx2" presStyleLbl="revTx" presStyleIdx="1" presStyleCnt="5"/>
      <dgm:spPr/>
      <dgm:t>
        <a:bodyPr/>
        <a:lstStyle/>
        <a:p>
          <a:endParaRPr lang="es-MX"/>
        </a:p>
      </dgm:t>
    </dgm:pt>
    <dgm:pt modelId="{3452118A-6AB4-4B84-B413-F9AEE1B057CB}" type="pres">
      <dgm:prSet presAssocID="{E353FD2D-244F-4C0C-97FF-98DDBB9CCAF4}" presName="vert2" presStyleCnt="0"/>
      <dgm:spPr/>
    </dgm:pt>
    <dgm:pt modelId="{A74D3047-638C-4B46-8A1D-18C0D83D4A61}" type="pres">
      <dgm:prSet presAssocID="{E353FD2D-244F-4C0C-97FF-98DDBB9CCAF4}" presName="thinLine2b" presStyleLbl="callout" presStyleIdx="0" presStyleCnt="4"/>
      <dgm:spPr/>
    </dgm:pt>
    <dgm:pt modelId="{E2EF2D7C-1399-4053-A039-70F677B49DE6}" type="pres">
      <dgm:prSet presAssocID="{E353FD2D-244F-4C0C-97FF-98DDBB9CCAF4}" presName="vertSpace2b" presStyleCnt="0"/>
      <dgm:spPr/>
    </dgm:pt>
    <dgm:pt modelId="{5330F80D-BF31-42FF-BB6F-DBFB67192D2E}" type="pres">
      <dgm:prSet presAssocID="{41D40ECF-D83F-457C-909E-956DD97FF6FA}" presName="horz2" presStyleCnt="0"/>
      <dgm:spPr/>
    </dgm:pt>
    <dgm:pt modelId="{7FF124D5-9C59-404A-8B44-EEFC9D05F16D}" type="pres">
      <dgm:prSet presAssocID="{41D40ECF-D83F-457C-909E-956DD97FF6FA}" presName="horzSpace2" presStyleCnt="0"/>
      <dgm:spPr/>
    </dgm:pt>
    <dgm:pt modelId="{2B1DBC43-B22E-43A4-934D-4D730857C3C2}" type="pres">
      <dgm:prSet presAssocID="{41D40ECF-D83F-457C-909E-956DD97FF6FA}" presName="tx2" presStyleLbl="revTx" presStyleIdx="2" presStyleCnt="5"/>
      <dgm:spPr/>
      <dgm:t>
        <a:bodyPr/>
        <a:lstStyle/>
        <a:p>
          <a:endParaRPr lang="es-MX"/>
        </a:p>
      </dgm:t>
    </dgm:pt>
    <dgm:pt modelId="{CC65F781-9369-4A0C-A9A7-65F22C506955}" type="pres">
      <dgm:prSet presAssocID="{41D40ECF-D83F-457C-909E-956DD97FF6FA}" presName="vert2" presStyleCnt="0"/>
      <dgm:spPr/>
    </dgm:pt>
    <dgm:pt modelId="{4FECC948-21FD-4A3D-BDE8-DD887DD2F5C8}" type="pres">
      <dgm:prSet presAssocID="{41D40ECF-D83F-457C-909E-956DD97FF6FA}" presName="thinLine2b" presStyleLbl="callout" presStyleIdx="1" presStyleCnt="4"/>
      <dgm:spPr/>
    </dgm:pt>
    <dgm:pt modelId="{4BA59FE1-C8A7-4DC2-AC00-69DCD9CCD9AE}" type="pres">
      <dgm:prSet presAssocID="{41D40ECF-D83F-457C-909E-956DD97FF6FA}" presName="vertSpace2b" presStyleCnt="0"/>
      <dgm:spPr/>
    </dgm:pt>
    <dgm:pt modelId="{8E61222C-FEB0-48BA-B099-EA89038A8BF9}" type="pres">
      <dgm:prSet presAssocID="{D69345DB-72AB-425C-BB17-DE81D3E23310}" presName="horz2" presStyleCnt="0"/>
      <dgm:spPr/>
    </dgm:pt>
    <dgm:pt modelId="{080BA39A-6AD1-48E2-80EE-8A3CB54BCCEE}" type="pres">
      <dgm:prSet presAssocID="{D69345DB-72AB-425C-BB17-DE81D3E23310}" presName="horzSpace2" presStyleCnt="0"/>
      <dgm:spPr/>
    </dgm:pt>
    <dgm:pt modelId="{20E73EB2-BBC4-46F6-8BBC-45B37514B4E1}" type="pres">
      <dgm:prSet presAssocID="{D69345DB-72AB-425C-BB17-DE81D3E23310}" presName="tx2" presStyleLbl="revTx" presStyleIdx="3" presStyleCnt="5"/>
      <dgm:spPr/>
      <dgm:t>
        <a:bodyPr/>
        <a:lstStyle/>
        <a:p>
          <a:endParaRPr lang="es-MX"/>
        </a:p>
      </dgm:t>
    </dgm:pt>
    <dgm:pt modelId="{62DAC393-F03F-483F-B373-CBBD7D6DE216}" type="pres">
      <dgm:prSet presAssocID="{D69345DB-72AB-425C-BB17-DE81D3E23310}" presName="vert2" presStyleCnt="0"/>
      <dgm:spPr/>
    </dgm:pt>
    <dgm:pt modelId="{3548234E-8808-466B-9A92-9F5F3D0B756C}" type="pres">
      <dgm:prSet presAssocID="{D69345DB-72AB-425C-BB17-DE81D3E23310}" presName="thinLine2b" presStyleLbl="callout" presStyleIdx="2" presStyleCnt="4"/>
      <dgm:spPr/>
    </dgm:pt>
    <dgm:pt modelId="{8F4955ED-A0FE-447A-B35A-58ED37A7BD5A}" type="pres">
      <dgm:prSet presAssocID="{D69345DB-72AB-425C-BB17-DE81D3E23310}" presName="vertSpace2b" presStyleCnt="0"/>
      <dgm:spPr/>
    </dgm:pt>
    <dgm:pt modelId="{B56B6F9C-503E-43A9-8220-713DEE428A9E}" type="pres">
      <dgm:prSet presAssocID="{9B3736AB-D46A-4C83-ACE1-9F8C07C8275A}" presName="horz2" presStyleCnt="0"/>
      <dgm:spPr/>
    </dgm:pt>
    <dgm:pt modelId="{53DC0BC2-A689-4A10-9F3A-7C18CF6A9981}" type="pres">
      <dgm:prSet presAssocID="{9B3736AB-D46A-4C83-ACE1-9F8C07C8275A}" presName="horzSpace2" presStyleCnt="0"/>
      <dgm:spPr/>
    </dgm:pt>
    <dgm:pt modelId="{A54A82F5-F1F0-4E9F-83EF-68CC93A759BF}" type="pres">
      <dgm:prSet presAssocID="{9B3736AB-D46A-4C83-ACE1-9F8C07C8275A}" presName="tx2" presStyleLbl="revTx" presStyleIdx="4" presStyleCnt="5"/>
      <dgm:spPr/>
      <dgm:t>
        <a:bodyPr/>
        <a:lstStyle/>
        <a:p>
          <a:endParaRPr lang="es-MX"/>
        </a:p>
      </dgm:t>
    </dgm:pt>
    <dgm:pt modelId="{42062512-2B9B-45A8-A040-54E6A6578D5D}" type="pres">
      <dgm:prSet presAssocID="{9B3736AB-D46A-4C83-ACE1-9F8C07C8275A}" presName="vert2" presStyleCnt="0"/>
      <dgm:spPr/>
    </dgm:pt>
    <dgm:pt modelId="{A892A5B1-F04F-4FC1-AFB2-8BAC1E3E0150}" type="pres">
      <dgm:prSet presAssocID="{9B3736AB-D46A-4C83-ACE1-9F8C07C8275A}" presName="thinLine2b" presStyleLbl="callout" presStyleIdx="3" presStyleCnt="4"/>
      <dgm:spPr/>
    </dgm:pt>
    <dgm:pt modelId="{4EFA2F59-E2C4-4401-8181-F4E4E38EE71D}" type="pres">
      <dgm:prSet presAssocID="{9B3736AB-D46A-4C83-ACE1-9F8C07C8275A}" presName="vertSpace2b" presStyleCnt="0"/>
      <dgm:spPr/>
    </dgm:pt>
  </dgm:ptLst>
  <dgm:cxnLst>
    <dgm:cxn modelId="{CD7A7D9B-0450-4306-8A2C-AA3ED7136467}" type="presOf" srcId="{BF5CF7E4-5A34-4A93-B22A-0AEB52F0C075}" destId="{6018ADBD-2472-4084-B09F-F8C5E127D63D}" srcOrd="0" destOrd="0" presId="urn:microsoft.com/office/officeart/2008/layout/LinedList"/>
    <dgm:cxn modelId="{A569E8F8-54C0-4EF3-BF59-9830B3754BCE}" srcId="{BF5CF7E4-5A34-4A93-B22A-0AEB52F0C075}" destId="{D69345DB-72AB-425C-BB17-DE81D3E23310}" srcOrd="2" destOrd="0" parTransId="{354343D0-FA70-4F75-A530-C5E06EBB279D}" sibTransId="{16017694-6601-4A9C-BF15-78D0BA98BF99}"/>
    <dgm:cxn modelId="{3C1C4478-192E-48D3-AC11-A95EFA18D971}" type="presOf" srcId="{41D40ECF-D83F-457C-909E-956DD97FF6FA}" destId="{2B1DBC43-B22E-43A4-934D-4D730857C3C2}" srcOrd="0" destOrd="0" presId="urn:microsoft.com/office/officeart/2008/layout/LinedList"/>
    <dgm:cxn modelId="{4A7908B1-1FF1-4514-AFD4-22D3B6DA1D5F}" type="presOf" srcId="{E353FD2D-244F-4C0C-97FF-98DDBB9CCAF4}" destId="{ED4C9914-F4DA-401D-92C3-033063B98BF1}" srcOrd="0" destOrd="0" presId="urn:microsoft.com/office/officeart/2008/layout/LinedList"/>
    <dgm:cxn modelId="{7D48CC38-8EAC-4229-B18C-0A2AB6C77C4A}" srcId="{39AC91E5-A4A5-4E68-8612-CED6313F5B4D}" destId="{BF5CF7E4-5A34-4A93-B22A-0AEB52F0C075}" srcOrd="0" destOrd="0" parTransId="{0F172D50-2033-4615-8379-C74F9D89B0D4}" sibTransId="{414828BB-95A3-4686-80E0-437DD902B3AD}"/>
    <dgm:cxn modelId="{A76FE675-4207-4F47-92FB-8C5466C4C509}" type="presOf" srcId="{9B3736AB-D46A-4C83-ACE1-9F8C07C8275A}" destId="{A54A82F5-F1F0-4E9F-83EF-68CC93A759BF}" srcOrd="0" destOrd="0" presId="urn:microsoft.com/office/officeart/2008/layout/LinedList"/>
    <dgm:cxn modelId="{E8B11224-446E-4F4D-B528-D9678B4CC2FB}" type="presOf" srcId="{39AC91E5-A4A5-4E68-8612-CED6313F5B4D}" destId="{F44212E5-5A5F-4123-B0A1-88F92FC6759D}" srcOrd="0" destOrd="0" presId="urn:microsoft.com/office/officeart/2008/layout/LinedList"/>
    <dgm:cxn modelId="{8991D73A-0BDC-488C-A268-F200AFDC3605}" srcId="{BF5CF7E4-5A34-4A93-B22A-0AEB52F0C075}" destId="{E353FD2D-244F-4C0C-97FF-98DDBB9CCAF4}" srcOrd="0" destOrd="0" parTransId="{DEF22EBC-6B29-4940-9AE6-66F317EC9C62}" sibTransId="{EF7A2F1A-0489-4749-9EF1-4B309BB81EE9}"/>
    <dgm:cxn modelId="{D77E87AD-EE84-4CD7-B4D9-4ED613CD5C84}" srcId="{BF5CF7E4-5A34-4A93-B22A-0AEB52F0C075}" destId="{9B3736AB-D46A-4C83-ACE1-9F8C07C8275A}" srcOrd="3" destOrd="0" parTransId="{0BD952D8-5289-4D72-9341-58215CD1B5A6}" sibTransId="{B63ADA75-12AD-4D35-AE29-52FDBFB16F48}"/>
    <dgm:cxn modelId="{E5880AAB-D1C3-4864-BAEE-FBB2CF350425}" srcId="{BF5CF7E4-5A34-4A93-B22A-0AEB52F0C075}" destId="{41D40ECF-D83F-457C-909E-956DD97FF6FA}" srcOrd="1" destOrd="0" parTransId="{2353C947-20D2-4C65-9E2A-25232F1A2B33}" sibTransId="{A97A038F-8910-4E59-B678-3934F7A15A3B}"/>
    <dgm:cxn modelId="{AFB344CF-EA4C-4BDA-B1AE-B6EC2512A81F}" type="presOf" srcId="{D69345DB-72AB-425C-BB17-DE81D3E23310}" destId="{20E73EB2-BBC4-46F6-8BBC-45B37514B4E1}" srcOrd="0" destOrd="0" presId="urn:microsoft.com/office/officeart/2008/layout/LinedList"/>
    <dgm:cxn modelId="{3B3029FB-5E0B-447D-8004-F452CB82DD41}" type="presParOf" srcId="{F44212E5-5A5F-4123-B0A1-88F92FC6759D}" destId="{9A132D98-07B2-4920-823E-65E42158853F}" srcOrd="0" destOrd="0" presId="urn:microsoft.com/office/officeart/2008/layout/LinedList"/>
    <dgm:cxn modelId="{D0EDBA2D-C089-4F50-B30B-DD0A655B0C78}" type="presParOf" srcId="{F44212E5-5A5F-4123-B0A1-88F92FC6759D}" destId="{DDB04514-5DE3-4F20-882F-85960BB9D01D}" srcOrd="1" destOrd="0" presId="urn:microsoft.com/office/officeart/2008/layout/LinedList"/>
    <dgm:cxn modelId="{70ABBE9B-84B1-4CC4-B79D-A9DD4B18A364}" type="presParOf" srcId="{DDB04514-5DE3-4F20-882F-85960BB9D01D}" destId="{6018ADBD-2472-4084-B09F-F8C5E127D63D}" srcOrd="0" destOrd="0" presId="urn:microsoft.com/office/officeart/2008/layout/LinedList"/>
    <dgm:cxn modelId="{38D912CC-1F61-473B-AA66-527455334624}" type="presParOf" srcId="{DDB04514-5DE3-4F20-882F-85960BB9D01D}" destId="{F37370E5-E808-4A5E-9CD9-ABA3403359B4}" srcOrd="1" destOrd="0" presId="urn:microsoft.com/office/officeart/2008/layout/LinedList"/>
    <dgm:cxn modelId="{7F343EC3-2364-4F57-BF04-F60FA6D91EF8}" type="presParOf" srcId="{F37370E5-E808-4A5E-9CD9-ABA3403359B4}" destId="{BFDBAE58-73AF-4B76-B352-D206665A27C5}" srcOrd="0" destOrd="0" presId="urn:microsoft.com/office/officeart/2008/layout/LinedList"/>
    <dgm:cxn modelId="{6B4B2E35-D984-4F7E-8AE3-34F776ECAA7B}" type="presParOf" srcId="{F37370E5-E808-4A5E-9CD9-ABA3403359B4}" destId="{E329FD94-32F7-4EC8-B65C-00A73A48788B}" srcOrd="1" destOrd="0" presId="urn:microsoft.com/office/officeart/2008/layout/LinedList"/>
    <dgm:cxn modelId="{4373427A-9739-48B1-947A-4551586F3B60}" type="presParOf" srcId="{E329FD94-32F7-4EC8-B65C-00A73A48788B}" destId="{2F9ED40A-B242-4412-94FE-4F773FD2B248}" srcOrd="0" destOrd="0" presId="urn:microsoft.com/office/officeart/2008/layout/LinedList"/>
    <dgm:cxn modelId="{9802774E-0502-4E92-85E5-B923C67895DC}" type="presParOf" srcId="{E329FD94-32F7-4EC8-B65C-00A73A48788B}" destId="{ED4C9914-F4DA-401D-92C3-033063B98BF1}" srcOrd="1" destOrd="0" presId="urn:microsoft.com/office/officeart/2008/layout/LinedList"/>
    <dgm:cxn modelId="{68D2D8AC-99CC-4ADE-9145-8439B22246CF}" type="presParOf" srcId="{E329FD94-32F7-4EC8-B65C-00A73A48788B}" destId="{3452118A-6AB4-4B84-B413-F9AEE1B057CB}" srcOrd="2" destOrd="0" presId="urn:microsoft.com/office/officeart/2008/layout/LinedList"/>
    <dgm:cxn modelId="{08D1B2F1-CFBE-4E8A-9707-F165D6B85EAA}" type="presParOf" srcId="{F37370E5-E808-4A5E-9CD9-ABA3403359B4}" destId="{A74D3047-638C-4B46-8A1D-18C0D83D4A61}" srcOrd="2" destOrd="0" presId="urn:microsoft.com/office/officeart/2008/layout/LinedList"/>
    <dgm:cxn modelId="{251FDC3E-B608-4EE6-BC59-DF3CA61DD9B5}" type="presParOf" srcId="{F37370E5-E808-4A5E-9CD9-ABA3403359B4}" destId="{E2EF2D7C-1399-4053-A039-70F677B49DE6}" srcOrd="3" destOrd="0" presId="urn:microsoft.com/office/officeart/2008/layout/LinedList"/>
    <dgm:cxn modelId="{F970FDA1-2D71-482E-8444-F1A99E12418F}" type="presParOf" srcId="{F37370E5-E808-4A5E-9CD9-ABA3403359B4}" destId="{5330F80D-BF31-42FF-BB6F-DBFB67192D2E}" srcOrd="4" destOrd="0" presId="urn:microsoft.com/office/officeart/2008/layout/LinedList"/>
    <dgm:cxn modelId="{94992184-8AD7-40A2-BEF7-7929D29199A5}" type="presParOf" srcId="{5330F80D-BF31-42FF-BB6F-DBFB67192D2E}" destId="{7FF124D5-9C59-404A-8B44-EEFC9D05F16D}" srcOrd="0" destOrd="0" presId="urn:microsoft.com/office/officeart/2008/layout/LinedList"/>
    <dgm:cxn modelId="{104D83D4-03AA-46B1-BC30-3E386BF6E317}" type="presParOf" srcId="{5330F80D-BF31-42FF-BB6F-DBFB67192D2E}" destId="{2B1DBC43-B22E-43A4-934D-4D730857C3C2}" srcOrd="1" destOrd="0" presId="urn:microsoft.com/office/officeart/2008/layout/LinedList"/>
    <dgm:cxn modelId="{700333D4-5521-417E-A0DE-F378445F6F51}" type="presParOf" srcId="{5330F80D-BF31-42FF-BB6F-DBFB67192D2E}" destId="{CC65F781-9369-4A0C-A9A7-65F22C506955}" srcOrd="2" destOrd="0" presId="urn:microsoft.com/office/officeart/2008/layout/LinedList"/>
    <dgm:cxn modelId="{C9694EC6-A480-444C-9070-E02C54D3FCEA}" type="presParOf" srcId="{F37370E5-E808-4A5E-9CD9-ABA3403359B4}" destId="{4FECC948-21FD-4A3D-BDE8-DD887DD2F5C8}" srcOrd="5" destOrd="0" presId="urn:microsoft.com/office/officeart/2008/layout/LinedList"/>
    <dgm:cxn modelId="{777E5FE2-96E7-4CFB-BE46-4620B55DBBBB}" type="presParOf" srcId="{F37370E5-E808-4A5E-9CD9-ABA3403359B4}" destId="{4BA59FE1-C8A7-4DC2-AC00-69DCD9CCD9AE}" srcOrd="6" destOrd="0" presId="urn:microsoft.com/office/officeart/2008/layout/LinedList"/>
    <dgm:cxn modelId="{7A83300F-D1DB-4212-8248-BE90FCA33183}" type="presParOf" srcId="{F37370E5-E808-4A5E-9CD9-ABA3403359B4}" destId="{8E61222C-FEB0-48BA-B099-EA89038A8BF9}" srcOrd="7" destOrd="0" presId="urn:microsoft.com/office/officeart/2008/layout/LinedList"/>
    <dgm:cxn modelId="{7EA56AC0-993B-4EE7-9EED-C7ACEC56D18A}" type="presParOf" srcId="{8E61222C-FEB0-48BA-B099-EA89038A8BF9}" destId="{080BA39A-6AD1-48E2-80EE-8A3CB54BCCEE}" srcOrd="0" destOrd="0" presId="urn:microsoft.com/office/officeart/2008/layout/LinedList"/>
    <dgm:cxn modelId="{C68499BD-CEEB-47D8-86FC-B52879A9C58E}" type="presParOf" srcId="{8E61222C-FEB0-48BA-B099-EA89038A8BF9}" destId="{20E73EB2-BBC4-46F6-8BBC-45B37514B4E1}" srcOrd="1" destOrd="0" presId="urn:microsoft.com/office/officeart/2008/layout/LinedList"/>
    <dgm:cxn modelId="{70275071-D0E9-49C5-BD49-9BF48FF572B3}" type="presParOf" srcId="{8E61222C-FEB0-48BA-B099-EA89038A8BF9}" destId="{62DAC393-F03F-483F-B373-CBBD7D6DE216}" srcOrd="2" destOrd="0" presId="urn:microsoft.com/office/officeart/2008/layout/LinedList"/>
    <dgm:cxn modelId="{AF7BF36B-597A-4F00-B3DF-22C832497A5A}" type="presParOf" srcId="{F37370E5-E808-4A5E-9CD9-ABA3403359B4}" destId="{3548234E-8808-466B-9A92-9F5F3D0B756C}" srcOrd="8" destOrd="0" presId="urn:microsoft.com/office/officeart/2008/layout/LinedList"/>
    <dgm:cxn modelId="{91EDD674-DB90-48C3-90A3-1859073EA3E2}" type="presParOf" srcId="{F37370E5-E808-4A5E-9CD9-ABA3403359B4}" destId="{8F4955ED-A0FE-447A-B35A-58ED37A7BD5A}" srcOrd="9" destOrd="0" presId="urn:microsoft.com/office/officeart/2008/layout/LinedList"/>
    <dgm:cxn modelId="{4DE93967-EB28-4904-BE7C-8DE48DBC5BFA}" type="presParOf" srcId="{F37370E5-E808-4A5E-9CD9-ABA3403359B4}" destId="{B56B6F9C-503E-43A9-8220-713DEE428A9E}" srcOrd="10" destOrd="0" presId="urn:microsoft.com/office/officeart/2008/layout/LinedList"/>
    <dgm:cxn modelId="{28E819BE-65BD-428A-906C-962803380BC8}" type="presParOf" srcId="{B56B6F9C-503E-43A9-8220-713DEE428A9E}" destId="{53DC0BC2-A689-4A10-9F3A-7C18CF6A9981}" srcOrd="0" destOrd="0" presId="urn:microsoft.com/office/officeart/2008/layout/LinedList"/>
    <dgm:cxn modelId="{8E67C792-5444-4D01-8177-8EF1DDA8598A}" type="presParOf" srcId="{B56B6F9C-503E-43A9-8220-713DEE428A9E}" destId="{A54A82F5-F1F0-4E9F-83EF-68CC93A759BF}" srcOrd="1" destOrd="0" presId="urn:microsoft.com/office/officeart/2008/layout/LinedList"/>
    <dgm:cxn modelId="{86D21255-B451-431E-84AA-08CAED313B7B}" type="presParOf" srcId="{B56B6F9C-503E-43A9-8220-713DEE428A9E}" destId="{42062512-2B9B-45A8-A040-54E6A6578D5D}" srcOrd="2" destOrd="0" presId="urn:microsoft.com/office/officeart/2008/layout/LinedList"/>
    <dgm:cxn modelId="{CD469AF1-E1C7-4C15-B570-5E73263579B1}" type="presParOf" srcId="{F37370E5-E808-4A5E-9CD9-ABA3403359B4}" destId="{A892A5B1-F04F-4FC1-AFB2-8BAC1E3E0150}" srcOrd="11" destOrd="0" presId="urn:microsoft.com/office/officeart/2008/layout/LinedList"/>
    <dgm:cxn modelId="{04B83513-10CD-418A-B809-A5D0839399CF}" type="presParOf" srcId="{F37370E5-E808-4A5E-9CD9-ABA3403359B4}" destId="{4EFA2F59-E2C4-4401-8181-F4E4E38EE71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AC91E5-A4A5-4E68-8612-CED6313F5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F5CF7E4-5A34-4A93-B22A-0AEB52F0C075}">
      <dgm:prSet phldrT="[Texto]"/>
      <dgm:spPr/>
      <dgm:t>
        <a:bodyPr/>
        <a:lstStyle/>
        <a:p>
          <a:r>
            <a:rPr lang="es-MX" dirty="0" smtClean="0"/>
            <a:t>Limitaciones</a:t>
          </a:r>
          <a:endParaRPr lang="es-MX" dirty="0"/>
        </a:p>
      </dgm:t>
    </dgm:pt>
    <dgm:pt modelId="{0F172D50-2033-4615-8379-C74F9D89B0D4}" type="parTrans" cxnId="{7D48CC38-8EAC-4229-B18C-0A2AB6C77C4A}">
      <dgm:prSet/>
      <dgm:spPr/>
      <dgm:t>
        <a:bodyPr/>
        <a:lstStyle/>
        <a:p>
          <a:endParaRPr lang="es-MX"/>
        </a:p>
      </dgm:t>
    </dgm:pt>
    <dgm:pt modelId="{414828BB-95A3-4686-80E0-437DD902B3AD}" type="sibTrans" cxnId="{7D48CC38-8EAC-4229-B18C-0A2AB6C77C4A}">
      <dgm:prSet/>
      <dgm:spPr/>
      <dgm:t>
        <a:bodyPr/>
        <a:lstStyle/>
        <a:p>
          <a:endParaRPr lang="es-MX"/>
        </a:p>
      </dgm:t>
    </dgm:pt>
    <dgm:pt modelId="{E353FD2D-244F-4C0C-97FF-98DDBB9CCAF4}">
      <dgm:prSet phldrT="[Texto]"/>
      <dgm:spPr/>
      <dgm:t>
        <a:bodyPr/>
        <a:lstStyle/>
        <a:p>
          <a:r>
            <a:rPr lang="es-PY" dirty="0" smtClean="0"/>
            <a:t>Creación de rutas de lecturas.</a:t>
          </a:r>
          <a:endParaRPr lang="es-MX" dirty="0"/>
        </a:p>
      </dgm:t>
    </dgm:pt>
    <dgm:pt modelId="{DEF22EBC-6B29-4940-9AE6-66F317EC9C62}" type="parTrans" cxnId="{8991D73A-0BDC-488C-A268-F200AFDC3605}">
      <dgm:prSet/>
      <dgm:spPr/>
      <dgm:t>
        <a:bodyPr/>
        <a:lstStyle/>
        <a:p>
          <a:endParaRPr lang="es-MX"/>
        </a:p>
      </dgm:t>
    </dgm:pt>
    <dgm:pt modelId="{EF7A2F1A-0489-4749-9EF1-4B309BB81EE9}" type="sibTrans" cxnId="{8991D73A-0BDC-488C-A268-F200AFDC3605}">
      <dgm:prSet/>
      <dgm:spPr/>
      <dgm:t>
        <a:bodyPr/>
        <a:lstStyle/>
        <a:p>
          <a:endParaRPr lang="es-MX"/>
        </a:p>
      </dgm:t>
    </dgm:pt>
    <dgm:pt modelId="{41D40ECF-D83F-457C-909E-956DD97FF6FA}">
      <dgm:prSet phldrT="[Texto]"/>
      <dgm:spPr/>
      <dgm:t>
        <a:bodyPr/>
        <a:lstStyle/>
        <a:p>
          <a:r>
            <a:rPr lang="es-PY" dirty="0" smtClean="0"/>
            <a:t>Fraccionamiento de deudas.</a:t>
          </a:r>
          <a:endParaRPr lang="es-MX" dirty="0"/>
        </a:p>
      </dgm:t>
    </dgm:pt>
    <dgm:pt modelId="{2353C947-20D2-4C65-9E2A-25232F1A2B33}" type="parTrans" cxnId="{E5880AAB-D1C3-4864-BAEE-FBB2CF350425}">
      <dgm:prSet/>
      <dgm:spPr/>
      <dgm:t>
        <a:bodyPr/>
        <a:lstStyle/>
        <a:p>
          <a:endParaRPr lang="es-MX"/>
        </a:p>
      </dgm:t>
    </dgm:pt>
    <dgm:pt modelId="{A97A038F-8910-4E59-B678-3934F7A15A3B}" type="sibTrans" cxnId="{E5880AAB-D1C3-4864-BAEE-FBB2CF350425}">
      <dgm:prSet/>
      <dgm:spPr/>
      <dgm:t>
        <a:bodyPr/>
        <a:lstStyle/>
        <a:p>
          <a:endParaRPr lang="es-MX"/>
        </a:p>
      </dgm:t>
    </dgm:pt>
    <dgm:pt modelId="{D69345DB-72AB-425C-BB17-DE81D3E23310}">
      <dgm:prSet phldrT="[Texto]"/>
      <dgm:spPr/>
      <dgm:t>
        <a:bodyPr/>
        <a:lstStyle/>
        <a:p>
          <a:r>
            <a:rPr lang="es-PY" dirty="0" smtClean="0"/>
            <a:t>Emisión de recibo por cobro de factura.</a:t>
          </a:r>
          <a:endParaRPr lang="es-MX" dirty="0"/>
        </a:p>
      </dgm:t>
    </dgm:pt>
    <dgm:pt modelId="{354343D0-FA70-4F75-A530-C5E06EBB279D}" type="parTrans" cxnId="{A569E8F8-54C0-4EF3-BF59-9830B3754BCE}">
      <dgm:prSet/>
      <dgm:spPr/>
      <dgm:t>
        <a:bodyPr/>
        <a:lstStyle/>
        <a:p>
          <a:endParaRPr lang="es-MX"/>
        </a:p>
      </dgm:t>
    </dgm:pt>
    <dgm:pt modelId="{16017694-6601-4A9C-BF15-78D0BA98BF99}" type="sibTrans" cxnId="{A569E8F8-54C0-4EF3-BF59-9830B3754BCE}">
      <dgm:prSet/>
      <dgm:spPr/>
      <dgm:t>
        <a:bodyPr/>
        <a:lstStyle/>
        <a:p>
          <a:endParaRPr lang="es-MX"/>
        </a:p>
      </dgm:t>
    </dgm:pt>
    <dgm:pt modelId="{9B3736AB-D46A-4C83-ACE1-9F8C07C8275A}">
      <dgm:prSet phldrT="[Texto]"/>
      <dgm:spPr/>
      <dgm:t>
        <a:bodyPr/>
        <a:lstStyle/>
        <a:p>
          <a:r>
            <a:rPr lang="es-PY" dirty="0" smtClean="0"/>
            <a:t>Generación de contratos.</a:t>
          </a:r>
          <a:endParaRPr lang="es-MX" dirty="0"/>
        </a:p>
      </dgm:t>
    </dgm:pt>
    <dgm:pt modelId="{0BD952D8-5289-4D72-9341-58215CD1B5A6}" type="parTrans" cxnId="{D77E87AD-EE84-4CD7-B4D9-4ED613CD5C84}">
      <dgm:prSet/>
      <dgm:spPr/>
      <dgm:t>
        <a:bodyPr/>
        <a:lstStyle/>
        <a:p>
          <a:endParaRPr lang="es-MX"/>
        </a:p>
      </dgm:t>
    </dgm:pt>
    <dgm:pt modelId="{B63ADA75-12AD-4D35-AE29-52FDBFB16F48}" type="sibTrans" cxnId="{D77E87AD-EE84-4CD7-B4D9-4ED613CD5C84}">
      <dgm:prSet/>
      <dgm:spPr/>
      <dgm:t>
        <a:bodyPr/>
        <a:lstStyle/>
        <a:p>
          <a:endParaRPr lang="es-MX"/>
        </a:p>
      </dgm:t>
    </dgm:pt>
    <dgm:pt modelId="{68B221A9-FE82-4EBC-88A1-333D9D8C21FD}">
      <dgm:prSet phldrT="[Texto]"/>
      <dgm:spPr/>
      <dgm:t>
        <a:bodyPr/>
        <a:lstStyle/>
        <a:p>
          <a:r>
            <a:rPr lang="es-PY" smtClean="0"/>
            <a:t>Gestión de reclamos.</a:t>
          </a:r>
          <a:endParaRPr lang="es-MX" dirty="0"/>
        </a:p>
      </dgm:t>
    </dgm:pt>
    <dgm:pt modelId="{1847CDB7-6D2D-4BA4-BAE8-169EC6075E55}" type="parTrans" cxnId="{3DF78EB4-920B-485E-9BC5-78A1F5E47CD3}">
      <dgm:prSet/>
      <dgm:spPr/>
      <dgm:t>
        <a:bodyPr/>
        <a:lstStyle/>
        <a:p>
          <a:endParaRPr lang="es-MX"/>
        </a:p>
      </dgm:t>
    </dgm:pt>
    <dgm:pt modelId="{644657A9-0E34-43CF-88F0-A6D83548B8D4}" type="sibTrans" cxnId="{3DF78EB4-920B-485E-9BC5-78A1F5E47CD3}">
      <dgm:prSet/>
      <dgm:spPr/>
      <dgm:t>
        <a:bodyPr/>
        <a:lstStyle/>
        <a:p>
          <a:endParaRPr lang="es-MX"/>
        </a:p>
      </dgm:t>
    </dgm:pt>
    <dgm:pt modelId="{36E3C820-3631-4657-9758-7CBE0BD25B27}">
      <dgm:prSet phldrT="[Texto]"/>
      <dgm:spPr/>
      <dgm:t>
        <a:bodyPr/>
        <a:lstStyle/>
        <a:p>
          <a:r>
            <a:rPr lang="es-PY" smtClean="0"/>
            <a:t>Stock de herramientas y materiales de la empresa.</a:t>
          </a:r>
          <a:endParaRPr lang="es-MX" dirty="0"/>
        </a:p>
      </dgm:t>
    </dgm:pt>
    <dgm:pt modelId="{E704F784-00EE-45D3-8DEC-90D4C2853523}" type="parTrans" cxnId="{D34F830E-A305-485B-A931-3C5DE954334F}">
      <dgm:prSet/>
      <dgm:spPr/>
      <dgm:t>
        <a:bodyPr/>
        <a:lstStyle/>
        <a:p>
          <a:endParaRPr lang="es-MX"/>
        </a:p>
      </dgm:t>
    </dgm:pt>
    <dgm:pt modelId="{13424891-DD20-4C25-A12E-D9BDA886FCFB}" type="sibTrans" cxnId="{D34F830E-A305-485B-A931-3C5DE954334F}">
      <dgm:prSet/>
      <dgm:spPr/>
      <dgm:t>
        <a:bodyPr/>
        <a:lstStyle/>
        <a:p>
          <a:endParaRPr lang="es-MX"/>
        </a:p>
      </dgm:t>
    </dgm:pt>
    <dgm:pt modelId="{F8D7BAF1-4096-4E4B-B56F-9FF434956113}">
      <dgm:prSet phldrT="[Texto]"/>
      <dgm:spPr/>
      <dgm:t>
        <a:bodyPr/>
        <a:lstStyle/>
        <a:p>
          <a:r>
            <a:rPr lang="es-PY" smtClean="0"/>
            <a:t>Gestión para contadores.</a:t>
          </a:r>
          <a:endParaRPr lang="es-MX" dirty="0"/>
        </a:p>
      </dgm:t>
    </dgm:pt>
    <dgm:pt modelId="{C96896D7-7AE3-4DB2-A645-53978A20F5AE}" type="parTrans" cxnId="{6BF72F0D-EE79-456B-9948-B494896197C3}">
      <dgm:prSet/>
      <dgm:spPr/>
      <dgm:t>
        <a:bodyPr/>
        <a:lstStyle/>
        <a:p>
          <a:endParaRPr lang="es-MX"/>
        </a:p>
      </dgm:t>
    </dgm:pt>
    <dgm:pt modelId="{E0BB97E6-2D4A-41DC-AE62-0FDFB280C430}" type="sibTrans" cxnId="{6BF72F0D-EE79-456B-9948-B494896197C3}">
      <dgm:prSet/>
      <dgm:spPr/>
      <dgm:t>
        <a:bodyPr/>
        <a:lstStyle/>
        <a:p>
          <a:endParaRPr lang="es-MX"/>
        </a:p>
      </dgm:t>
    </dgm:pt>
    <dgm:pt modelId="{F44212E5-5A5F-4123-B0A1-88F92FC6759D}" type="pres">
      <dgm:prSet presAssocID="{39AC91E5-A4A5-4E68-8612-CED6313F5B4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9A132D98-07B2-4920-823E-65E42158853F}" type="pres">
      <dgm:prSet presAssocID="{BF5CF7E4-5A34-4A93-B22A-0AEB52F0C075}" presName="thickLine" presStyleLbl="alignNode1" presStyleIdx="0" presStyleCnt="1"/>
      <dgm:spPr/>
    </dgm:pt>
    <dgm:pt modelId="{DDB04514-5DE3-4F20-882F-85960BB9D01D}" type="pres">
      <dgm:prSet presAssocID="{BF5CF7E4-5A34-4A93-B22A-0AEB52F0C075}" presName="horz1" presStyleCnt="0"/>
      <dgm:spPr/>
    </dgm:pt>
    <dgm:pt modelId="{6018ADBD-2472-4084-B09F-F8C5E127D63D}" type="pres">
      <dgm:prSet presAssocID="{BF5CF7E4-5A34-4A93-B22A-0AEB52F0C075}" presName="tx1" presStyleLbl="revTx" presStyleIdx="0" presStyleCnt="8"/>
      <dgm:spPr/>
      <dgm:t>
        <a:bodyPr/>
        <a:lstStyle/>
        <a:p>
          <a:endParaRPr lang="es-MX"/>
        </a:p>
      </dgm:t>
    </dgm:pt>
    <dgm:pt modelId="{F37370E5-E808-4A5E-9CD9-ABA3403359B4}" type="pres">
      <dgm:prSet presAssocID="{BF5CF7E4-5A34-4A93-B22A-0AEB52F0C075}" presName="vert1" presStyleCnt="0"/>
      <dgm:spPr/>
    </dgm:pt>
    <dgm:pt modelId="{BFDBAE58-73AF-4B76-B352-D206665A27C5}" type="pres">
      <dgm:prSet presAssocID="{E353FD2D-244F-4C0C-97FF-98DDBB9CCAF4}" presName="vertSpace2a" presStyleCnt="0"/>
      <dgm:spPr/>
    </dgm:pt>
    <dgm:pt modelId="{E329FD94-32F7-4EC8-B65C-00A73A48788B}" type="pres">
      <dgm:prSet presAssocID="{E353FD2D-244F-4C0C-97FF-98DDBB9CCAF4}" presName="horz2" presStyleCnt="0"/>
      <dgm:spPr/>
    </dgm:pt>
    <dgm:pt modelId="{2F9ED40A-B242-4412-94FE-4F773FD2B248}" type="pres">
      <dgm:prSet presAssocID="{E353FD2D-244F-4C0C-97FF-98DDBB9CCAF4}" presName="horzSpace2" presStyleCnt="0"/>
      <dgm:spPr/>
    </dgm:pt>
    <dgm:pt modelId="{ED4C9914-F4DA-401D-92C3-033063B98BF1}" type="pres">
      <dgm:prSet presAssocID="{E353FD2D-244F-4C0C-97FF-98DDBB9CCAF4}" presName="tx2" presStyleLbl="revTx" presStyleIdx="1" presStyleCnt="8"/>
      <dgm:spPr/>
      <dgm:t>
        <a:bodyPr/>
        <a:lstStyle/>
        <a:p>
          <a:endParaRPr lang="es-MX"/>
        </a:p>
      </dgm:t>
    </dgm:pt>
    <dgm:pt modelId="{3452118A-6AB4-4B84-B413-F9AEE1B057CB}" type="pres">
      <dgm:prSet presAssocID="{E353FD2D-244F-4C0C-97FF-98DDBB9CCAF4}" presName="vert2" presStyleCnt="0"/>
      <dgm:spPr/>
    </dgm:pt>
    <dgm:pt modelId="{A74D3047-638C-4B46-8A1D-18C0D83D4A61}" type="pres">
      <dgm:prSet presAssocID="{E353FD2D-244F-4C0C-97FF-98DDBB9CCAF4}" presName="thinLine2b" presStyleLbl="callout" presStyleIdx="0" presStyleCnt="7"/>
      <dgm:spPr/>
    </dgm:pt>
    <dgm:pt modelId="{E2EF2D7C-1399-4053-A039-70F677B49DE6}" type="pres">
      <dgm:prSet presAssocID="{E353FD2D-244F-4C0C-97FF-98DDBB9CCAF4}" presName="vertSpace2b" presStyleCnt="0"/>
      <dgm:spPr/>
    </dgm:pt>
    <dgm:pt modelId="{5330F80D-BF31-42FF-BB6F-DBFB67192D2E}" type="pres">
      <dgm:prSet presAssocID="{41D40ECF-D83F-457C-909E-956DD97FF6FA}" presName="horz2" presStyleCnt="0"/>
      <dgm:spPr/>
    </dgm:pt>
    <dgm:pt modelId="{7FF124D5-9C59-404A-8B44-EEFC9D05F16D}" type="pres">
      <dgm:prSet presAssocID="{41D40ECF-D83F-457C-909E-956DD97FF6FA}" presName="horzSpace2" presStyleCnt="0"/>
      <dgm:spPr/>
    </dgm:pt>
    <dgm:pt modelId="{2B1DBC43-B22E-43A4-934D-4D730857C3C2}" type="pres">
      <dgm:prSet presAssocID="{41D40ECF-D83F-457C-909E-956DD97FF6FA}" presName="tx2" presStyleLbl="revTx" presStyleIdx="2" presStyleCnt="8"/>
      <dgm:spPr/>
      <dgm:t>
        <a:bodyPr/>
        <a:lstStyle/>
        <a:p>
          <a:endParaRPr lang="es-MX"/>
        </a:p>
      </dgm:t>
    </dgm:pt>
    <dgm:pt modelId="{CC65F781-9369-4A0C-A9A7-65F22C506955}" type="pres">
      <dgm:prSet presAssocID="{41D40ECF-D83F-457C-909E-956DD97FF6FA}" presName="vert2" presStyleCnt="0"/>
      <dgm:spPr/>
    </dgm:pt>
    <dgm:pt modelId="{4FECC948-21FD-4A3D-BDE8-DD887DD2F5C8}" type="pres">
      <dgm:prSet presAssocID="{41D40ECF-D83F-457C-909E-956DD97FF6FA}" presName="thinLine2b" presStyleLbl="callout" presStyleIdx="1" presStyleCnt="7"/>
      <dgm:spPr/>
    </dgm:pt>
    <dgm:pt modelId="{4BA59FE1-C8A7-4DC2-AC00-69DCD9CCD9AE}" type="pres">
      <dgm:prSet presAssocID="{41D40ECF-D83F-457C-909E-956DD97FF6FA}" presName="vertSpace2b" presStyleCnt="0"/>
      <dgm:spPr/>
    </dgm:pt>
    <dgm:pt modelId="{8E61222C-FEB0-48BA-B099-EA89038A8BF9}" type="pres">
      <dgm:prSet presAssocID="{D69345DB-72AB-425C-BB17-DE81D3E23310}" presName="horz2" presStyleCnt="0"/>
      <dgm:spPr/>
    </dgm:pt>
    <dgm:pt modelId="{080BA39A-6AD1-48E2-80EE-8A3CB54BCCEE}" type="pres">
      <dgm:prSet presAssocID="{D69345DB-72AB-425C-BB17-DE81D3E23310}" presName="horzSpace2" presStyleCnt="0"/>
      <dgm:spPr/>
    </dgm:pt>
    <dgm:pt modelId="{20E73EB2-BBC4-46F6-8BBC-45B37514B4E1}" type="pres">
      <dgm:prSet presAssocID="{D69345DB-72AB-425C-BB17-DE81D3E23310}" presName="tx2" presStyleLbl="revTx" presStyleIdx="3" presStyleCnt="8"/>
      <dgm:spPr/>
      <dgm:t>
        <a:bodyPr/>
        <a:lstStyle/>
        <a:p>
          <a:endParaRPr lang="es-MX"/>
        </a:p>
      </dgm:t>
    </dgm:pt>
    <dgm:pt modelId="{62DAC393-F03F-483F-B373-CBBD7D6DE216}" type="pres">
      <dgm:prSet presAssocID="{D69345DB-72AB-425C-BB17-DE81D3E23310}" presName="vert2" presStyleCnt="0"/>
      <dgm:spPr/>
    </dgm:pt>
    <dgm:pt modelId="{3548234E-8808-466B-9A92-9F5F3D0B756C}" type="pres">
      <dgm:prSet presAssocID="{D69345DB-72AB-425C-BB17-DE81D3E23310}" presName="thinLine2b" presStyleLbl="callout" presStyleIdx="2" presStyleCnt="7"/>
      <dgm:spPr/>
    </dgm:pt>
    <dgm:pt modelId="{8F4955ED-A0FE-447A-B35A-58ED37A7BD5A}" type="pres">
      <dgm:prSet presAssocID="{D69345DB-72AB-425C-BB17-DE81D3E23310}" presName="vertSpace2b" presStyleCnt="0"/>
      <dgm:spPr/>
    </dgm:pt>
    <dgm:pt modelId="{B56B6F9C-503E-43A9-8220-713DEE428A9E}" type="pres">
      <dgm:prSet presAssocID="{9B3736AB-D46A-4C83-ACE1-9F8C07C8275A}" presName="horz2" presStyleCnt="0"/>
      <dgm:spPr/>
    </dgm:pt>
    <dgm:pt modelId="{53DC0BC2-A689-4A10-9F3A-7C18CF6A9981}" type="pres">
      <dgm:prSet presAssocID="{9B3736AB-D46A-4C83-ACE1-9F8C07C8275A}" presName="horzSpace2" presStyleCnt="0"/>
      <dgm:spPr/>
    </dgm:pt>
    <dgm:pt modelId="{A54A82F5-F1F0-4E9F-83EF-68CC93A759BF}" type="pres">
      <dgm:prSet presAssocID="{9B3736AB-D46A-4C83-ACE1-9F8C07C8275A}" presName="tx2" presStyleLbl="revTx" presStyleIdx="4" presStyleCnt="8"/>
      <dgm:spPr/>
      <dgm:t>
        <a:bodyPr/>
        <a:lstStyle/>
        <a:p>
          <a:endParaRPr lang="es-MX"/>
        </a:p>
      </dgm:t>
    </dgm:pt>
    <dgm:pt modelId="{42062512-2B9B-45A8-A040-54E6A6578D5D}" type="pres">
      <dgm:prSet presAssocID="{9B3736AB-D46A-4C83-ACE1-9F8C07C8275A}" presName="vert2" presStyleCnt="0"/>
      <dgm:spPr/>
    </dgm:pt>
    <dgm:pt modelId="{A892A5B1-F04F-4FC1-AFB2-8BAC1E3E0150}" type="pres">
      <dgm:prSet presAssocID="{9B3736AB-D46A-4C83-ACE1-9F8C07C8275A}" presName="thinLine2b" presStyleLbl="callout" presStyleIdx="3" presStyleCnt="7"/>
      <dgm:spPr/>
    </dgm:pt>
    <dgm:pt modelId="{4EFA2F59-E2C4-4401-8181-F4E4E38EE71D}" type="pres">
      <dgm:prSet presAssocID="{9B3736AB-D46A-4C83-ACE1-9F8C07C8275A}" presName="vertSpace2b" presStyleCnt="0"/>
      <dgm:spPr/>
    </dgm:pt>
    <dgm:pt modelId="{D3E0B71C-7EAE-4CCC-AD1C-BF8FF318C0FA}" type="pres">
      <dgm:prSet presAssocID="{68B221A9-FE82-4EBC-88A1-333D9D8C21FD}" presName="horz2" presStyleCnt="0"/>
      <dgm:spPr/>
    </dgm:pt>
    <dgm:pt modelId="{D9B2D449-9316-4C64-B5FF-56CB251B117F}" type="pres">
      <dgm:prSet presAssocID="{68B221A9-FE82-4EBC-88A1-333D9D8C21FD}" presName="horzSpace2" presStyleCnt="0"/>
      <dgm:spPr/>
    </dgm:pt>
    <dgm:pt modelId="{55D9C02C-B067-43C1-9F86-D498AD1480D1}" type="pres">
      <dgm:prSet presAssocID="{68B221A9-FE82-4EBC-88A1-333D9D8C21FD}" presName="tx2" presStyleLbl="revTx" presStyleIdx="5" presStyleCnt="8"/>
      <dgm:spPr/>
      <dgm:t>
        <a:bodyPr/>
        <a:lstStyle/>
        <a:p>
          <a:endParaRPr lang="es-MX"/>
        </a:p>
      </dgm:t>
    </dgm:pt>
    <dgm:pt modelId="{367144E9-BE1B-4FC6-B9F2-44EC930711D4}" type="pres">
      <dgm:prSet presAssocID="{68B221A9-FE82-4EBC-88A1-333D9D8C21FD}" presName="vert2" presStyleCnt="0"/>
      <dgm:spPr/>
    </dgm:pt>
    <dgm:pt modelId="{1BB7F3AA-341F-42CE-B1CE-5EB71F337D8A}" type="pres">
      <dgm:prSet presAssocID="{68B221A9-FE82-4EBC-88A1-333D9D8C21FD}" presName="thinLine2b" presStyleLbl="callout" presStyleIdx="4" presStyleCnt="7"/>
      <dgm:spPr/>
    </dgm:pt>
    <dgm:pt modelId="{F5AE8289-F44B-4513-BB3E-9AF77B9AAB1B}" type="pres">
      <dgm:prSet presAssocID="{68B221A9-FE82-4EBC-88A1-333D9D8C21FD}" presName="vertSpace2b" presStyleCnt="0"/>
      <dgm:spPr/>
    </dgm:pt>
    <dgm:pt modelId="{D5BD6917-3CB3-4CA1-BF5E-18EAF2D6D504}" type="pres">
      <dgm:prSet presAssocID="{36E3C820-3631-4657-9758-7CBE0BD25B27}" presName="horz2" presStyleCnt="0"/>
      <dgm:spPr/>
    </dgm:pt>
    <dgm:pt modelId="{695D66BC-A51F-4516-A51C-200F26C7F456}" type="pres">
      <dgm:prSet presAssocID="{36E3C820-3631-4657-9758-7CBE0BD25B27}" presName="horzSpace2" presStyleCnt="0"/>
      <dgm:spPr/>
    </dgm:pt>
    <dgm:pt modelId="{40118D30-AB77-4525-B608-5A925D4A7AEB}" type="pres">
      <dgm:prSet presAssocID="{36E3C820-3631-4657-9758-7CBE0BD25B27}" presName="tx2" presStyleLbl="revTx" presStyleIdx="6" presStyleCnt="8"/>
      <dgm:spPr/>
      <dgm:t>
        <a:bodyPr/>
        <a:lstStyle/>
        <a:p>
          <a:endParaRPr lang="es-MX"/>
        </a:p>
      </dgm:t>
    </dgm:pt>
    <dgm:pt modelId="{216023FC-241C-4BDE-B85D-E97EAC0F6F64}" type="pres">
      <dgm:prSet presAssocID="{36E3C820-3631-4657-9758-7CBE0BD25B27}" presName="vert2" presStyleCnt="0"/>
      <dgm:spPr/>
    </dgm:pt>
    <dgm:pt modelId="{510A9EFF-ED1E-4D98-A386-E4B63B3A2BB3}" type="pres">
      <dgm:prSet presAssocID="{36E3C820-3631-4657-9758-7CBE0BD25B27}" presName="thinLine2b" presStyleLbl="callout" presStyleIdx="5" presStyleCnt="7"/>
      <dgm:spPr/>
    </dgm:pt>
    <dgm:pt modelId="{CDC3960A-62A8-4CB1-B0D2-251653A8844C}" type="pres">
      <dgm:prSet presAssocID="{36E3C820-3631-4657-9758-7CBE0BD25B27}" presName="vertSpace2b" presStyleCnt="0"/>
      <dgm:spPr/>
    </dgm:pt>
    <dgm:pt modelId="{1A28E8EA-40F0-4069-BA5D-06384A61C5FD}" type="pres">
      <dgm:prSet presAssocID="{F8D7BAF1-4096-4E4B-B56F-9FF434956113}" presName="horz2" presStyleCnt="0"/>
      <dgm:spPr/>
    </dgm:pt>
    <dgm:pt modelId="{5ADE1C80-2F73-43C3-8156-37123D7358C5}" type="pres">
      <dgm:prSet presAssocID="{F8D7BAF1-4096-4E4B-B56F-9FF434956113}" presName="horzSpace2" presStyleCnt="0"/>
      <dgm:spPr/>
    </dgm:pt>
    <dgm:pt modelId="{5D87B170-3C1C-4E0E-ABF7-5091D6CC62CC}" type="pres">
      <dgm:prSet presAssocID="{F8D7BAF1-4096-4E4B-B56F-9FF434956113}" presName="tx2" presStyleLbl="revTx" presStyleIdx="7" presStyleCnt="8"/>
      <dgm:spPr/>
      <dgm:t>
        <a:bodyPr/>
        <a:lstStyle/>
        <a:p>
          <a:endParaRPr lang="es-MX"/>
        </a:p>
      </dgm:t>
    </dgm:pt>
    <dgm:pt modelId="{9E1745A6-021F-4103-A786-6CE7FDFA0604}" type="pres">
      <dgm:prSet presAssocID="{F8D7BAF1-4096-4E4B-B56F-9FF434956113}" presName="vert2" presStyleCnt="0"/>
      <dgm:spPr/>
    </dgm:pt>
    <dgm:pt modelId="{F43A7F4C-B1C2-43DC-B388-12AB54D2B2AD}" type="pres">
      <dgm:prSet presAssocID="{F8D7BAF1-4096-4E4B-B56F-9FF434956113}" presName="thinLine2b" presStyleLbl="callout" presStyleIdx="6" presStyleCnt="7"/>
      <dgm:spPr/>
    </dgm:pt>
    <dgm:pt modelId="{149BE7C6-9E39-47B0-8644-A7908DB4B9C0}" type="pres">
      <dgm:prSet presAssocID="{F8D7BAF1-4096-4E4B-B56F-9FF434956113}" presName="vertSpace2b" presStyleCnt="0"/>
      <dgm:spPr/>
    </dgm:pt>
  </dgm:ptLst>
  <dgm:cxnLst>
    <dgm:cxn modelId="{8991D73A-0BDC-488C-A268-F200AFDC3605}" srcId="{BF5CF7E4-5A34-4A93-B22A-0AEB52F0C075}" destId="{E353FD2D-244F-4C0C-97FF-98DDBB9CCAF4}" srcOrd="0" destOrd="0" parTransId="{DEF22EBC-6B29-4940-9AE6-66F317EC9C62}" sibTransId="{EF7A2F1A-0489-4749-9EF1-4B309BB81EE9}"/>
    <dgm:cxn modelId="{C715DCA9-97E3-4B19-934D-2EF5CDFD9BE4}" type="presOf" srcId="{36E3C820-3631-4657-9758-7CBE0BD25B27}" destId="{40118D30-AB77-4525-B608-5A925D4A7AEB}" srcOrd="0" destOrd="0" presId="urn:microsoft.com/office/officeart/2008/layout/LinedList"/>
    <dgm:cxn modelId="{D77E87AD-EE84-4CD7-B4D9-4ED613CD5C84}" srcId="{BF5CF7E4-5A34-4A93-B22A-0AEB52F0C075}" destId="{9B3736AB-D46A-4C83-ACE1-9F8C07C8275A}" srcOrd="3" destOrd="0" parTransId="{0BD952D8-5289-4D72-9341-58215CD1B5A6}" sibTransId="{B63ADA75-12AD-4D35-AE29-52FDBFB16F48}"/>
    <dgm:cxn modelId="{A569E8F8-54C0-4EF3-BF59-9830B3754BCE}" srcId="{BF5CF7E4-5A34-4A93-B22A-0AEB52F0C075}" destId="{D69345DB-72AB-425C-BB17-DE81D3E23310}" srcOrd="2" destOrd="0" parTransId="{354343D0-FA70-4F75-A530-C5E06EBB279D}" sibTransId="{16017694-6601-4A9C-BF15-78D0BA98BF99}"/>
    <dgm:cxn modelId="{D34F830E-A305-485B-A931-3C5DE954334F}" srcId="{BF5CF7E4-5A34-4A93-B22A-0AEB52F0C075}" destId="{36E3C820-3631-4657-9758-7CBE0BD25B27}" srcOrd="5" destOrd="0" parTransId="{E704F784-00EE-45D3-8DEC-90D4C2853523}" sibTransId="{13424891-DD20-4C25-A12E-D9BDA886FCFB}"/>
    <dgm:cxn modelId="{E5880AAB-D1C3-4864-BAEE-FBB2CF350425}" srcId="{BF5CF7E4-5A34-4A93-B22A-0AEB52F0C075}" destId="{41D40ECF-D83F-457C-909E-956DD97FF6FA}" srcOrd="1" destOrd="0" parTransId="{2353C947-20D2-4C65-9E2A-25232F1A2B33}" sibTransId="{A97A038F-8910-4E59-B678-3934F7A15A3B}"/>
    <dgm:cxn modelId="{0459FE1F-EB12-4201-8461-3551CDF54655}" type="presOf" srcId="{39AC91E5-A4A5-4E68-8612-CED6313F5B4D}" destId="{F44212E5-5A5F-4123-B0A1-88F92FC6759D}" srcOrd="0" destOrd="0" presId="urn:microsoft.com/office/officeart/2008/layout/LinedList"/>
    <dgm:cxn modelId="{6BF72F0D-EE79-456B-9948-B494896197C3}" srcId="{BF5CF7E4-5A34-4A93-B22A-0AEB52F0C075}" destId="{F8D7BAF1-4096-4E4B-B56F-9FF434956113}" srcOrd="6" destOrd="0" parTransId="{C96896D7-7AE3-4DB2-A645-53978A20F5AE}" sibTransId="{E0BB97E6-2D4A-41DC-AE62-0FDFB280C430}"/>
    <dgm:cxn modelId="{7D48CC38-8EAC-4229-B18C-0A2AB6C77C4A}" srcId="{39AC91E5-A4A5-4E68-8612-CED6313F5B4D}" destId="{BF5CF7E4-5A34-4A93-B22A-0AEB52F0C075}" srcOrd="0" destOrd="0" parTransId="{0F172D50-2033-4615-8379-C74F9D89B0D4}" sibTransId="{414828BB-95A3-4686-80E0-437DD902B3AD}"/>
    <dgm:cxn modelId="{0DE08CC5-BB7A-4392-B566-0967E6C605E3}" type="presOf" srcId="{E353FD2D-244F-4C0C-97FF-98DDBB9CCAF4}" destId="{ED4C9914-F4DA-401D-92C3-033063B98BF1}" srcOrd="0" destOrd="0" presId="urn:microsoft.com/office/officeart/2008/layout/LinedList"/>
    <dgm:cxn modelId="{289B962A-D017-488A-B190-E7DCFD4E383D}" type="presOf" srcId="{41D40ECF-D83F-457C-909E-956DD97FF6FA}" destId="{2B1DBC43-B22E-43A4-934D-4D730857C3C2}" srcOrd="0" destOrd="0" presId="urn:microsoft.com/office/officeart/2008/layout/LinedList"/>
    <dgm:cxn modelId="{A5EE13EC-64E4-4208-9C17-7DF46BAE8E6C}" type="presOf" srcId="{68B221A9-FE82-4EBC-88A1-333D9D8C21FD}" destId="{55D9C02C-B067-43C1-9F86-D498AD1480D1}" srcOrd="0" destOrd="0" presId="urn:microsoft.com/office/officeart/2008/layout/LinedList"/>
    <dgm:cxn modelId="{F6A280EE-8F59-4609-969D-F7EDB8506CB4}" type="presOf" srcId="{BF5CF7E4-5A34-4A93-B22A-0AEB52F0C075}" destId="{6018ADBD-2472-4084-B09F-F8C5E127D63D}" srcOrd="0" destOrd="0" presId="urn:microsoft.com/office/officeart/2008/layout/LinedList"/>
    <dgm:cxn modelId="{57F020E3-3CA9-4C8F-9BFB-AEFE30C927EB}" type="presOf" srcId="{D69345DB-72AB-425C-BB17-DE81D3E23310}" destId="{20E73EB2-BBC4-46F6-8BBC-45B37514B4E1}" srcOrd="0" destOrd="0" presId="urn:microsoft.com/office/officeart/2008/layout/LinedList"/>
    <dgm:cxn modelId="{3DF78EB4-920B-485E-9BC5-78A1F5E47CD3}" srcId="{BF5CF7E4-5A34-4A93-B22A-0AEB52F0C075}" destId="{68B221A9-FE82-4EBC-88A1-333D9D8C21FD}" srcOrd="4" destOrd="0" parTransId="{1847CDB7-6D2D-4BA4-BAE8-169EC6075E55}" sibTransId="{644657A9-0E34-43CF-88F0-A6D83548B8D4}"/>
    <dgm:cxn modelId="{6B0B2760-F797-4177-9CE7-4D9253DF500C}" type="presOf" srcId="{F8D7BAF1-4096-4E4B-B56F-9FF434956113}" destId="{5D87B170-3C1C-4E0E-ABF7-5091D6CC62CC}" srcOrd="0" destOrd="0" presId="urn:microsoft.com/office/officeart/2008/layout/LinedList"/>
    <dgm:cxn modelId="{24EAD0BD-8592-4508-92DD-004872533BA0}" type="presOf" srcId="{9B3736AB-D46A-4C83-ACE1-9F8C07C8275A}" destId="{A54A82F5-F1F0-4E9F-83EF-68CC93A759BF}" srcOrd="0" destOrd="0" presId="urn:microsoft.com/office/officeart/2008/layout/LinedList"/>
    <dgm:cxn modelId="{BE977987-DA0C-4A16-8D80-301E6557B2DB}" type="presParOf" srcId="{F44212E5-5A5F-4123-B0A1-88F92FC6759D}" destId="{9A132D98-07B2-4920-823E-65E42158853F}" srcOrd="0" destOrd="0" presId="urn:microsoft.com/office/officeart/2008/layout/LinedList"/>
    <dgm:cxn modelId="{394836CD-7A6B-4007-8ECA-3E286C12EC9A}" type="presParOf" srcId="{F44212E5-5A5F-4123-B0A1-88F92FC6759D}" destId="{DDB04514-5DE3-4F20-882F-85960BB9D01D}" srcOrd="1" destOrd="0" presId="urn:microsoft.com/office/officeart/2008/layout/LinedList"/>
    <dgm:cxn modelId="{C2071528-9E91-4CD3-9D93-7B8B947EF9B1}" type="presParOf" srcId="{DDB04514-5DE3-4F20-882F-85960BB9D01D}" destId="{6018ADBD-2472-4084-B09F-F8C5E127D63D}" srcOrd="0" destOrd="0" presId="urn:microsoft.com/office/officeart/2008/layout/LinedList"/>
    <dgm:cxn modelId="{AC3B1785-78F9-4DE9-B1A2-803530811E34}" type="presParOf" srcId="{DDB04514-5DE3-4F20-882F-85960BB9D01D}" destId="{F37370E5-E808-4A5E-9CD9-ABA3403359B4}" srcOrd="1" destOrd="0" presId="urn:microsoft.com/office/officeart/2008/layout/LinedList"/>
    <dgm:cxn modelId="{AB18E12C-8128-44E8-9745-EEA3EF303EE1}" type="presParOf" srcId="{F37370E5-E808-4A5E-9CD9-ABA3403359B4}" destId="{BFDBAE58-73AF-4B76-B352-D206665A27C5}" srcOrd="0" destOrd="0" presId="urn:microsoft.com/office/officeart/2008/layout/LinedList"/>
    <dgm:cxn modelId="{F7D35F09-8B8D-4E6B-8A21-D293CADDCC17}" type="presParOf" srcId="{F37370E5-E808-4A5E-9CD9-ABA3403359B4}" destId="{E329FD94-32F7-4EC8-B65C-00A73A48788B}" srcOrd="1" destOrd="0" presId="urn:microsoft.com/office/officeart/2008/layout/LinedList"/>
    <dgm:cxn modelId="{D8905302-E863-4577-A07E-16B884F48285}" type="presParOf" srcId="{E329FD94-32F7-4EC8-B65C-00A73A48788B}" destId="{2F9ED40A-B242-4412-94FE-4F773FD2B248}" srcOrd="0" destOrd="0" presId="urn:microsoft.com/office/officeart/2008/layout/LinedList"/>
    <dgm:cxn modelId="{57F40AC7-7DEC-4849-9E33-E12197EBC091}" type="presParOf" srcId="{E329FD94-32F7-4EC8-B65C-00A73A48788B}" destId="{ED4C9914-F4DA-401D-92C3-033063B98BF1}" srcOrd="1" destOrd="0" presId="urn:microsoft.com/office/officeart/2008/layout/LinedList"/>
    <dgm:cxn modelId="{9EB7D211-6370-477B-8A50-36BC8B27D80D}" type="presParOf" srcId="{E329FD94-32F7-4EC8-B65C-00A73A48788B}" destId="{3452118A-6AB4-4B84-B413-F9AEE1B057CB}" srcOrd="2" destOrd="0" presId="urn:microsoft.com/office/officeart/2008/layout/LinedList"/>
    <dgm:cxn modelId="{91F8B72A-D01D-40DB-A993-49A432CAB80E}" type="presParOf" srcId="{F37370E5-E808-4A5E-9CD9-ABA3403359B4}" destId="{A74D3047-638C-4B46-8A1D-18C0D83D4A61}" srcOrd="2" destOrd="0" presId="urn:microsoft.com/office/officeart/2008/layout/LinedList"/>
    <dgm:cxn modelId="{E21D39A8-700C-42FC-8718-B45C1C3E336F}" type="presParOf" srcId="{F37370E5-E808-4A5E-9CD9-ABA3403359B4}" destId="{E2EF2D7C-1399-4053-A039-70F677B49DE6}" srcOrd="3" destOrd="0" presId="urn:microsoft.com/office/officeart/2008/layout/LinedList"/>
    <dgm:cxn modelId="{CC348072-EAB9-4717-8091-68FEAC34BDB6}" type="presParOf" srcId="{F37370E5-E808-4A5E-9CD9-ABA3403359B4}" destId="{5330F80D-BF31-42FF-BB6F-DBFB67192D2E}" srcOrd="4" destOrd="0" presId="urn:microsoft.com/office/officeart/2008/layout/LinedList"/>
    <dgm:cxn modelId="{1421BEE3-450B-4BB3-A089-EEC2AE8BBA80}" type="presParOf" srcId="{5330F80D-BF31-42FF-BB6F-DBFB67192D2E}" destId="{7FF124D5-9C59-404A-8B44-EEFC9D05F16D}" srcOrd="0" destOrd="0" presId="urn:microsoft.com/office/officeart/2008/layout/LinedList"/>
    <dgm:cxn modelId="{061B5A56-0033-45A5-BC98-699D247322D2}" type="presParOf" srcId="{5330F80D-BF31-42FF-BB6F-DBFB67192D2E}" destId="{2B1DBC43-B22E-43A4-934D-4D730857C3C2}" srcOrd="1" destOrd="0" presId="urn:microsoft.com/office/officeart/2008/layout/LinedList"/>
    <dgm:cxn modelId="{458F9F2F-CA87-491B-BD15-CA435D62BFCC}" type="presParOf" srcId="{5330F80D-BF31-42FF-BB6F-DBFB67192D2E}" destId="{CC65F781-9369-4A0C-A9A7-65F22C506955}" srcOrd="2" destOrd="0" presId="urn:microsoft.com/office/officeart/2008/layout/LinedList"/>
    <dgm:cxn modelId="{9BF16AE8-512F-4DCE-ABD5-BF318AE349FA}" type="presParOf" srcId="{F37370E5-E808-4A5E-9CD9-ABA3403359B4}" destId="{4FECC948-21FD-4A3D-BDE8-DD887DD2F5C8}" srcOrd="5" destOrd="0" presId="urn:microsoft.com/office/officeart/2008/layout/LinedList"/>
    <dgm:cxn modelId="{947E812C-386B-484F-8257-D4C37F316CCA}" type="presParOf" srcId="{F37370E5-E808-4A5E-9CD9-ABA3403359B4}" destId="{4BA59FE1-C8A7-4DC2-AC00-69DCD9CCD9AE}" srcOrd="6" destOrd="0" presId="urn:microsoft.com/office/officeart/2008/layout/LinedList"/>
    <dgm:cxn modelId="{3A5452FD-867D-4F63-BB23-1F86C24A9B6C}" type="presParOf" srcId="{F37370E5-E808-4A5E-9CD9-ABA3403359B4}" destId="{8E61222C-FEB0-48BA-B099-EA89038A8BF9}" srcOrd="7" destOrd="0" presId="urn:microsoft.com/office/officeart/2008/layout/LinedList"/>
    <dgm:cxn modelId="{57DE1602-216C-4225-97ED-6209B5569E68}" type="presParOf" srcId="{8E61222C-FEB0-48BA-B099-EA89038A8BF9}" destId="{080BA39A-6AD1-48E2-80EE-8A3CB54BCCEE}" srcOrd="0" destOrd="0" presId="urn:microsoft.com/office/officeart/2008/layout/LinedList"/>
    <dgm:cxn modelId="{29859C29-A50F-4A9F-86B4-3066ABFEF27B}" type="presParOf" srcId="{8E61222C-FEB0-48BA-B099-EA89038A8BF9}" destId="{20E73EB2-BBC4-46F6-8BBC-45B37514B4E1}" srcOrd="1" destOrd="0" presId="urn:microsoft.com/office/officeart/2008/layout/LinedList"/>
    <dgm:cxn modelId="{CC951688-6A42-4079-88DA-CFF115148C60}" type="presParOf" srcId="{8E61222C-FEB0-48BA-B099-EA89038A8BF9}" destId="{62DAC393-F03F-483F-B373-CBBD7D6DE216}" srcOrd="2" destOrd="0" presId="urn:microsoft.com/office/officeart/2008/layout/LinedList"/>
    <dgm:cxn modelId="{5FA241A9-7972-436C-81D5-16EB916ECC27}" type="presParOf" srcId="{F37370E5-E808-4A5E-9CD9-ABA3403359B4}" destId="{3548234E-8808-466B-9A92-9F5F3D0B756C}" srcOrd="8" destOrd="0" presId="urn:microsoft.com/office/officeart/2008/layout/LinedList"/>
    <dgm:cxn modelId="{7ADBB139-A1CA-40F7-9B59-2E4370FF979E}" type="presParOf" srcId="{F37370E5-E808-4A5E-9CD9-ABA3403359B4}" destId="{8F4955ED-A0FE-447A-B35A-58ED37A7BD5A}" srcOrd="9" destOrd="0" presId="urn:microsoft.com/office/officeart/2008/layout/LinedList"/>
    <dgm:cxn modelId="{E7FE32D2-ABB0-40F3-8F04-AA4BB1F4794C}" type="presParOf" srcId="{F37370E5-E808-4A5E-9CD9-ABA3403359B4}" destId="{B56B6F9C-503E-43A9-8220-713DEE428A9E}" srcOrd="10" destOrd="0" presId="urn:microsoft.com/office/officeart/2008/layout/LinedList"/>
    <dgm:cxn modelId="{01A5949C-A042-4A07-AB15-AB02A3A0077C}" type="presParOf" srcId="{B56B6F9C-503E-43A9-8220-713DEE428A9E}" destId="{53DC0BC2-A689-4A10-9F3A-7C18CF6A9981}" srcOrd="0" destOrd="0" presId="urn:microsoft.com/office/officeart/2008/layout/LinedList"/>
    <dgm:cxn modelId="{DF2C5FC0-DA85-4C0A-AA7C-562A6F892205}" type="presParOf" srcId="{B56B6F9C-503E-43A9-8220-713DEE428A9E}" destId="{A54A82F5-F1F0-4E9F-83EF-68CC93A759BF}" srcOrd="1" destOrd="0" presId="urn:microsoft.com/office/officeart/2008/layout/LinedList"/>
    <dgm:cxn modelId="{21990E6F-9DB1-4902-ACB8-21F2799BD26C}" type="presParOf" srcId="{B56B6F9C-503E-43A9-8220-713DEE428A9E}" destId="{42062512-2B9B-45A8-A040-54E6A6578D5D}" srcOrd="2" destOrd="0" presId="urn:microsoft.com/office/officeart/2008/layout/LinedList"/>
    <dgm:cxn modelId="{50CE60A2-F3BE-4453-A046-9759F2114765}" type="presParOf" srcId="{F37370E5-E808-4A5E-9CD9-ABA3403359B4}" destId="{A892A5B1-F04F-4FC1-AFB2-8BAC1E3E0150}" srcOrd="11" destOrd="0" presId="urn:microsoft.com/office/officeart/2008/layout/LinedList"/>
    <dgm:cxn modelId="{A430B4DC-BA61-4EC0-8EC0-53E6B6D4CFA4}" type="presParOf" srcId="{F37370E5-E808-4A5E-9CD9-ABA3403359B4}" destId="{4EFA2F59-E2C4-4401-8181-F4E4E38EE71D}" srcOrd="12" destOrd="0" presId="urn:microsoft.com/office/officeart/2008/layout/LinedList"/>
    <dgm:cxn modelId="{21E45BFD-EB27-438C-80BE-D588A83F668C}" type="presParOf" srcId="{F37370E5-E808-4A5E-9CD9-ABA3403359B4}" destId="{D3E0B71C-7EAE-4CCC-AD1C-BF8FF318C0FA}" srcOrd="13" destOrd="0" presId="urn:microsoft.com/office/officeart/2008/layout/LinedList"/>
    <dgm:cxn modelId="{4614F1CD-426C-45B3-A76C-91888F7D8547}" type="presParOf" srcId="{D3E0B71C-7EAE-4CCC-AD1C-BF8FF318C0FA}" destId="{D9B2D449-9316-4C64-B5FF-56CB251B117F}" srcOrd="0" destOrd="0" presId="urn:microsoft.com/office/officeart/2008/layout/LinedList"/>
    <dgm:cxn modelId="{8B37F4C5-CEEB-4565-AE9E-2E5A5F7B400B}" type="presParOf" srcId="{D3E0B71C-7EAE-4CCC-AD1C-BF8FF318C0FA}" destId="{55D9C02C-B067-43C1-9F86-D498AD1480D1}" srcOrd="1" destOrd="0" presId="urn:microsoft.com/office/officeart/2008/layout/LinedList"/>
    <dgm:cxn modelId="{9E45307E-BF7B-4DBE-8000-5E1D03363061}" type="presParOf" srcId="{D3E0B71C-7EAE-4CCC-AD1C-BF8FF318C0FA}" destId="{367144E9-BE1B-4FC6-B9F2-44EC930711D4}" srcOrd="2" destOrd="0" presId="urn:microsoft.com/office/officeart/2008/layout/LinedList"/>
    <dgm:cxn modelId="{5B7CE569-1647-4C16-8C8D-5B46F6338F95}" type="presParOf" srcId="{F37370E5-E808-4A5E-9CD9-ABA3403359B4}" destId="{1BB7F3AA-341F-42CE-B1CE-5EB71F337D8A}" srcOrd="14" destOrd="0" presId="urn:microsoft.com/office/officeart/2008/layout/LinedList"/>
    <dgm:cxn modelId="{81DB4C62-0232-48D1-8CBF-340DA863D515}" type="presParOf" srcId="{F37370E5-E808-4A5E-9CD9-ABA3403359B4}" destId="{F5AE8289-F44B-4513-BB3E-9AF77B9AAB1B}" srcOrd="15" destOrd="0" presId="urn:microsoft.com/office/officeart/2008/layout/LinedList"/>
    <dgm:cxn modelId="{CA6DCE29-B400-44B5-96D4-8A6A9B2E541E}" type="presParOf" srcId="{F37370E5-E808-4A5E-9CD9-ABA3403359B4}" destId="{D5BD6917-3CB3-4CA1-BF5E-18EAF2D6D504}" srcOrd="16" destOrd="0" presId="urn:microsoft.com/office/officeart/2008/layout/LinedList"/>
    <dgm:cxn modelId="{5296E932-2603-4C94-A2A7-538E37B53851}" type="presParOf" srcId="{D5BD6917-3CB3-4CA1-BF5E-18EAF2D6D504}" destId="{695D66BC-A51F-4516-A51C-200F26C7F456}" srcOrd="0" destOrd="0" presId="urn:microsoft.com/office/officeart/2008/layout/LinedList"/>
    <dgm:cxn modelId="{22D49FB9-022C-463F-A4EA-D0EAB037C68E}" type="presParOf" srcId="{D5BD6917-3CB3-4CA1-BF5E-18EAF2D6D504}" destId="{40118D30-AB77-4525-B608-5A925D4A7AEB}" srcOrd="1" destOrd="0" presId="urn:microsoft.com/office/officeart/2008/layout/LinedList"/>
    <dgm:cxn modelId="{8F366954-9BF7-4AEE-BA57-298F734070F7}" type="presParOf" srcId="{D5BD6917-3CB3-4CA1-BF5E-18EAF2D6D504}" destId="{216023FC-241C-4BDE-B85D-E97EAC0F6F64}" srcOrd="2" destOrd="0" presId="urn:microsoft.com/office/officeart/2008/layout/LinedList"/>
    <dgm:cxn modelId="{A3FF21DD-F58C-41FB-AE8C-92CE302B5BEF}" type="presParOf" srcId="{F37370E5-E808-4A5E-9CD9-ABA3403359B4}" destId="{510A9EFF-ED1E-4D98-A386-E4B63B3A2BB3}" srcOrd="17" destOrd="0" presId="urn:microsoft.com/office/officeart/2008/layout/LinedList"/>
    <dgm:cxn modelId="{ABDAB73B-E84E-4BB4-94EE-656E4417D0C4}" type="presParOf" srcId="{F37370E5-E808-4A5E-9CD9-ABA3403359B4}" destId="{CDC3960A-62A8-4CB1-B0D2-251653A8844C}" srcOrd="18" destOrd="0" presId="urn:microsoft.com/office/officeart/2008/layout/LinedList"/>
    <dgm:cxn modelId="{A3E60028-3142-47C5-B6E5-AF3A4205878F}" type="presParOf" srcId="{F37370E5-E808-4A5E-9CD9-ABA3403359B4}" destId="{1A28E8EA-40F0-4069-BA5D-06384A61C5FD}" srcOrd="19" destOrd="0" presId="urn:microsoft.com/office/officeart/2008/layout/LinedList"/>
    <dgm:cxn modelId="{35A60002-ECE0-43DA-995D-C8AEA097B910}" type="presParOf" srcId="{1A28E8EA-40F0-4069-BA5D-06384A61C5FD}" destId="{5ADE1C80-2F73-43C3-8156-37123D7358C5}" srcOrd="0" destOrd="0" presId="urn:microsoft.com/office/officeart/2008/layout/LinedList"/>
    <dgm:cxn modelId="{A1C8C192-0427-4325-9DF1-177026C4F3EB}" type="presParOf" srcId="{1A28E8EA-40F0-4069-BA5D-06384A61C5FD}" destId="{5D87B170-3C1C-4E0E-ABF7-5091D6CC62CC}" srcOrd="1" destOrd="0" presId="urn:microsoft.com/office/officeart/2008/layout/LinedList"/>
    <dgm:cxn modelId="{4B9A18C7-37BB-446D-8755-95D22F3D78AB}" type="presParOf" srcId="{1A28E8EA-40F0-4069-BA5D-06384A61C5FD}" destId="{9E1745A6-021F-4103-A786-6CE7FDFA0604}" srcOrd="2" destOrd="0" presId="urn:microsoft.com/office/officeart/2008/layout/LinedList"/>
    <dgm:cxn modelId="{46E9078F-08A9-478A-8A46-3BA389AD425F}" type="presParOf" srcId="{F37370E5-E808-4A5E-9CD9-ABA3403359B4}" destId="{F43A7F4C-B1C2-43DC-B388-12AB54D2B2AD}" srcOrd="20" destOrd="0" presId="urn:microsoft.com/office/officeart/2008/layout/LinedList"/>
    <dgm:cxn modelId="{79E4BE87-BC4C-42E0-96FB-F86FF6B4A8E1}" type="presParOf" srcId="{F37370E5-E808-4A5E-9CD9-ABA3403359B4}" destId="{149BE7C6-9E39-47B0-8644-A7908DB4B9C0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AC91E5-A4A5-4E68-8612-CED6313F5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F5CF7E4-5A34-4A93-B22A-0AEB52F0C075}">
      <dgm:prSet phldrT="[Texto]"/>
      <dgm:spPr/>
      <dgm:t>
        <a:bodyPr/>
        <a:lstStyle/>
        <a:p>
          <a:r>
            <a:rPr lang="es-MX" dirty="0" smtClean="0"/>
            <a:t>Limitaciones</a:t>
          </a:r>
          <a:endParaRPr lang="es-MX" dirty="0"/>
        </a:p>
      </dgm:t>
    </dgm:pt>
    <dgm:pt modelId="{0F172D50-2033-4615-8379-C74F9D89B0D4}" type="parTrans" cxnId="{7D48CC38-8EAC-4229-B18C-0A2AB6C77C4A}">
      <dgm:prSet/>
      <dgm:spPr/>
      <dgm:t>
        <a:bodyPr/>
        <a:lstStyle/>
        <a:p>
          <a:endParaRPr lang="es-MX"/>
        </a:p>
      </dgm:t>
    </dgm:pt>
    <dgm:pt modelId="{414828BB-95A3-4686-80E0-437DD902B3AD}" type="sibTrans" cxnId="{7D48CC38-8EAC-4229-B18C-0A2AB6C77C4A}">
      <dgm:prSet/>
      <dgm:spPr/>
      <dgm:t>
        <a:bodyPr/>
        <a:lstStyle/>
        <a:p>
          <a:endParaRPr lang="es-MX"/>
        </a:p>
      </dgm:t>
    </dgm:pt>
    <dgm:pt modelId="{E353FD2D-244F-4C0C-97FF-98DDBB9CCAF4}">
      <dgm:prSet phldrT="[Texto]" custT="1"/>
      <dgm:spPr/>
      <dgm:t>
        <a:bodyPr/>
        <a:lstStyle/>
        <a:p>
          <a:r>
            <a:rPr lang="es-PY" sz="2600" dirty="0" smtClean="0"/>
            <a:t>Visualización de estadísticas.</a:t>
          </a:r>
          <a:endParaRPr lang="es-MX" sz="2600" dirty="0"/>
        </a:p>
      </dgm:t>
    </dgm:pt>
    <dgm:pt modelId="{DEF22EBC-6B29-4940-9AE6-66F317EC9C62}" type="parTrans" cxnId="{8991D73A-0BDC-488C-A268-F200AFDC3605}">
      <dgm:prSet/>
      <dgm:spPr/>
      <dgm:t>
        <a:bodyPr/>
        <a:lstStyle/>
        <a:p>
          <a:endParaRPr lang="es-MX"/>
        </a:p>
      </dgm:t>
    </dgm:pt>
    <dgm:pt modelId="{EF7A2F1A-0489-4749-9EF1-4B309BB81EE9}" type="sibTrans" cxnId="{8991D73A-0BDC-488C-A268-F200AFDC3605}">
      <dgm:prSet/>
      <dgm:spPr/>
      <dgm:t>
        <a:bodyPr/>
        <a:lstStyle/>
        <a:p>
          <a:endParaRPr lang="es-MX"/>
        </a:p>
      </dgm:t>
    </dgm:pt>
    <dgm:pt modelId="{64D100E0-C06E-4905-BD27-8A512D26552E}">
      <dgm:prSet phldrT="[Texto]" custT="1"/>
      <dgm:spPr/>
      <dgm:t>
        <a:bodyPr/>
        <a:lstStyle/>
        <a:p>
          <a:r>
            <a:rPr lang="es-PY" sz="2600" dirty="0" smtClean="0"/>
            <a:t>Publicidad de la empresa en la web.</a:t>
          </a:r>
          <a:endParaRPr lang="es-MX" sz="2600" dirty="0"/>
        </a:p>
      </dgm:t>
    </dgm:pt>
    <dgm:pt modelId="{CF324411-F023-4DB8-91A8-22705D5959DC}" type="parTrans" cxnId="{336F9B04-E010-4912-BEE3-C49E6FBEB48A}">
      <dgm:prSet/>
      <dgm:spPr/>
      <dgm:t>
        <a:bodyPr/>
        <a:lstStyle/>
        <a:p>
          <a:endParaRPr lang="es-MX"/>
        </a:p>
      </dgm:t>
    </dgm:pt>
    <dgm:pt modelId="{491ADC01-59C0-496F-88EA-47B275D90308}" type="sibTrans" cxnId="{336F9B04-E010-4912-BEE3-C49E6FBEB48A}">
      <dgm:prSet/>
      <dgm:spPr/>
      <dgm:t>
        <a:bodyPr/>
        <a:lstStyle/>
        <a:p>
          <a:endParaRPr lang="es-MX"/>
        </a:p>
      </dgm:t>
    </dgm:pt>
    <dgm:pt modelId="{B84157BB-D57F-4251-ACA5-A5B0AA8D510F}">
      <dgm:prSet phldrT="[Texto]" custT="1"/>
      <dgm:spPr/>
      <dgm:t>
        <a:bodyPr/>
        <a:lstStyle/>
        <a:p>
          <a:r>
            <a:rPr lang="es-PY" sz="2600" dirty="0" smtClean="0"/>
            <a:t>Oficina virtual en la web.</a:t>
          </a:r>
          <a:endParaRPr lang="es-MX" sz="2600" dirty="0"/>
        </a:p>
      </dgm:t>
    </dgm:pt>
    <dgm:pt modelId="{BF43F373-A2F4-49F5-A3D9-7D5F4AE98500}" type="parTrans" cxnId="{C1CC0998-D3FF-4F20-BA43-1A08473113A0}">
      <dgm:prSet/>
      <dgm:spPr/>
      <dgm:t>
        <a:bodyPr/>
        <a:lstStyle/>
        <a:p>
          <a:endParaRPr lang="es-MX"/>
        </a:p>
      </dgm:t>
    </dgm:pt>
    <dgm:pt modelId="{5546C5F4-A5F1-49BD-AE21-F07CE6D53BAE}" type="sibTrans" cxnId="{C1CC0998-D3FF-4F20-BA43-1A08473113A0}">
      <dgm:prSet/>
      <dgm:spPr/>
      <dgm:t>
        <a:bodyPr/>
        <a:lstStyle/>
        <a:p>
          <a:endParaRPr lang="es-MX"/>
        </a:p>
      </dgm:t>
    </dgm:pt>
    <dgm:pt modelId="{2CA17FCF-B003-4261-BFB9-4919597D24A2}">
      <dgm:prSet phldrT="[Texto]" custT="1"/>
      <dgm:spPr/>
      <dgm:t>
        <a:bodyPr/>
        <a:lstStyle/>
        <a:p>
          <a:r>
            <a:rPr lang="es-PY" sz="2600" dirty="0" smtClean="0"/>
            <a:t>Gestión de copias de seguridad</a:t>
          </a:r>
          <a:r>
            <a:rPr lang="es-PY" sz="3700" dirty="0" smtClean="0"/>
            <a:t>.</a:t>
          </a:r>
          <a:endParaRPr lang="es-MX" sz="3700" dirty="0"/>
        </a:p>
      </dgm:t>
    </dgm:pt>
    <dgm:pt modelId="{7C3890AE-D61B-4E88-92AA-CC4AA1E28048}" type="parTrans" cxnId="{C620691D-7D26-417A-8D85-17E4D5133BEE}">
      <dgm:prSet/>
      <dgm:spPr/>
      <dgm:t>
        <a:bodyPr/>
        <a:lstStyle/>
        <a:p>
          <a:endParaRPr lang="es-MX"/>
        </a:p>
      </dgm:t>
    </dgm:pt>
    <dgm:pt modelId="{4EFE6962-5716-4E82-BDCC-A938C85B2EED}" type="sibTrans" cxnId="{C620691D-7D26-417A-8D85-17E4D5133BEE}">
      <dgm:prSet/>
      <dgm:spPr/>
      <dgm:t>
        <a:bodyPr/>
        <a:lstStyle/>
        <a:p>
          <a:endParaRPr lang="es-MX"/>
        </a:p>
      </dgm:t>
    </dgm:pt>
    <dgm:pt modelId="{F3CA594D-6D45-4B79-825E-27CD7A523FF1}">
      <dgm:prSet phldrT="[Texto]" custT="1"/>
      <dgm:spPr/>
      <dgm:t>
        <a:bodyPr/>
        <a:lstStyle/>
        <a:p>
          <a:r>
            <a:rPr lang="es-PY" sz="2600" dirty="0" smtClean="0"/>
            <a:t>Auditoría a usuarios del sistema.</a:t>
          </a:r>
          <a:endParaRPr lang="es-MX" sz="2600" dirty="0"/>
        </a:p>
      </dgm:t>
    </dgm:pt>
    <dgm:pt modelId="{9F33B587-56FA-49F8-8407-29EDE1A7F786}" type="parTrans" cxnId="{5C983F65-12E3-4777-9B04-D59E7779A927}">
      <dgm:prSet/>
      <dgm:spPr/>
      <dgm:t>
        <a:bodyPr/>
        <a:lstStyle/>
        <a:p>
          <a:endParaRPr lang="es-MX"/>
        </a:p>
      </dgm:t>
    </dgm:pt>
    <dgm:pt modelId="{D34E0ABB-3A8B-455B-BB2E-EED95922E721}" type="sibTrans" cxnId="{5C983F65-12E3-4777-9B04-D59E7779A927}">
      <dgm:prSet/>
      <dgm:spPr/>
      <dgm:t>
        <a:bodyPr/>
        <a:lstStyle/>
        <a:p>
          <a:endParaRPr lang="es-MX"/>
        </a:p>
      </dgm:t>
    </dgm:pt>
    <dgm:pt modelId="{C62AF4A6-495A-4BEC-B760-ADE37FE8E571}">
      <dgm:prSet phldrT="[Texto]" custT="1"/>
      <dgm:spPr/>
      <dgm:t>
        <a:bodyPr/>
        <a:lstStyle/>
        <a:p>
          <a:r>
            <a:rPr lang="es-PY" sz="2600" dirty="0" smtClean="0"/>
            <a:t>Manual de usuario</a:t>
          </a:r>
          <a:r>
            <a:rPr lang="es-PY" sz="3700" dirty="0" smtClean="0"/>
            <a:t>.</a:t>
          </a:r>
          <a:endParaRPr lang="es-MX" sz="3700" dirty="0"/>
        </a:p>
      </dgm:t>
    </dgm:pt>
    <dgm:pt modelId="{75E6C2D8-7F7E-4DB6-A5A9-E3FD7CCBCED7}" type="parTrans" cxnId="{4064E1CB-17BA-40B5-BE4C-8643EBE54C2E}">
      <dgm:prSet/>
      <dgm:spPr/>
      <dgm:t>
        <a:bodyPr/>
        <a:lstStyle/>
        <a:p>
          <a:endParaRPr lang="es-MX"/>
        </a:p>
      </dgm:t>
    </dgm:pt>
    <dgm:pt modelId="{7BBA1B32-B4BD-42DF-95D4-BB32319ED933}" type="sibTrans" cxnId="{4064E1CB-17BA-40B5-BE4C-8643EBE54C2E}">
      <dgm:prSet/>
      <dgm:spPr/>
      <dgm:t>
        <a:bodyPr/>
        <a:lstStyle/>
        <a:p>
          <a:endParaRPr lang="es-MX"/>
        </a:p>
      </dgm:t>
    </dgm:pt>
    <dgm:pt modelId="{F44212E5-5A5F-4123-B0A1-88F92FC6759D}" type="pres">
      <dgm:prSet presAssocID="{39AC91E5-A4A5-4E68-8612-CED6313F5B4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9A132D98-07B2-4920-823E-65E42158853F}" type="pres">
      <dgm:prSet presAssocID="{BF5CF7E4-5A34-4A93-B22A-0AEB52F0C075}" presName="thickLine" presStyleLbl="alignNode1" presStyleIdx="0" presStyleCnt="1"/>
      <dgm:spPr/>
    </dgm:pt>
    <dgm:pt modelId="{DDB04514-5DE3-4F20-882F-85960BB9D01D}" type="pres">
      <dgm:prSet presAssocID="{BF5CF7E4-5A34-4A93-B22A-0AEB52F0C075}" presName="horz1" presStyleCnt="0"/>
      <dgm:spPr/>
    </dgm:pt>
    <dgm:pt modelId="{6018ADBD-2472-4084-B09F-F8C5E127D63D}" type="pres">
      <dgm:prSet presAssocID="{BF5CF7E4-5A34-4A93-B22A-0AEB52F0C075}" presName="tx1" presStyleLbl="revTx" presStyleIdx="0" presStyleCnt="7"/>
      <dgm:spPr/>
      <dgm:t>
        <a:bodyPr/>
        <a:lstStyle/>
        <a:p>
          <a:endParaRPr lang="es-MX"/>
        </a:p>
      </dgm:t>
    </dgm:pt>
    <dgm:pt modelId="{F37370E5-E808-4A5E-9CD9-ABA3403359B4}" type="pres">
      <dgm:prSet presAssocID="{BF5CF7E4-5A34-4A93-B22A-0AEB52F0C075}" presName="vert1" presStyleCnt="0"/>
      <dgm:spPr/>
    </dgm:pt>
    <dgm:pt modelId="{BFDBAE58-73AF-4B76-B352-D206665A27C5}" type="pres">
      <dgm:prSet presAssocID="{E353FD2D-244F-4C0C-97FF-98DDBB9CCAF4}" presName="vertSpace2a" presStyleCnt="0"/>
      <dgm:spPr/>
    </dgm:pt>
    <dgm:pt modelId="{E329FD94-32F7-4EC8-B65C-00A73A48788B}" type="pres">
      <dgm:prSet presAssocID="{E353FD2D-244F-4C0C-97FF-98DDBB9CCAF4}" presName="horz2" presStyleCnt="0"/>
      <dgm:spPr/>
    </dgm:pt>
    <dgm:pt modelId="{2F9ED40A-B242-4412-94FE-4F773FD2B248}" type="pres">
      <dgm:prSet presAssocID="{E353FD2D-244F-4C0C-97FF-98DDBB9CCAF4}" presName="horzSpace2" presStyleCnt="0"/>
      <dgm:spPr/>
    </dgm:pt>
    <dgm:pt modelId="{ED4C9914-F4DA-401D-92C3-033063B98BF1}" type="pres">
      <dgm:prSet presAssocID="{E353FD2D-244F-4C0C-97FF-98DDBB9CCAF4}" presName="tx2" presStyleLbl="revTx" presStyleIdx="1" presStyleCnt="7"/>
      <dgm:spPr/>
      <dgm:t>
        <a:bodyPr/>
        <a:lstStyle/>
        <a:p>
          <a:endParaRPr lang="es-MX"/>
        </a:p>
      </dgm:t>
    </dgm:pt>
    <dgm:pt modelId="{3452118A-6AB4-4B84-B413-F9AEE1B057CB}" type="pres">
      <dgm:prSet presAssocID="{E353FD2D-244F-4C0C-97FF-98DDBB9CCAF4}" presName="vert2" presStyleCnt="0"/>
      <dgm:spPr/>
    </dgm:pt>
    <dgm:pt modelId="{A74D3047-638C-4B46-8A1D-18C0D83D4A61}" type="pres">
      <dgm:prSet presAssocID="{E353FD2D-244F-4C0C-97FF-98DDBB9CCAF4}" presName="thinLine2b" presStyleLbl="callout" presStyleIdx="0" presStyleCnt="6"/>
      <dgm:spPr/>
    </dgm:pt>
    <dgm:pt modelId="{E2EF2D7C-1399-4053-A039-70F677B49DE6}" type="pres">
      <dgm:prSet presAssocID="{E353FD2D-244F-4C0C-97FF-98DDBB9CCAF4}" presName="vertSpace2b" presStyleCnt="0"/>
      <dgm:spPr/>
    </dgm:pt>
    <dgm:pt modelId="{4AAA4F5F-4AB1-4272-AD9A-9CBD9ACA7668}" type="pres">
      <dgm:prSet presAssocID="{64D100E0-C06E-4905-BD27-8A512D26552E}" presName="horz2" presStyleCnt="0"/>
      <dgm:spPr/>
    </dgm:pt>
    <dgm:pt modelId="{414F5153-0301-4F28-ACE6-36017C39A9CD}" type="pres">
      <dgm:prSet presAssocID="{64D100E0-C06E-4905-BD27-8A512D26552E}" presName="horzSpace2" presStyleCnt="0"/>
      <dgm:spPr/>
    </dgm:pt>
    <dgm:pt modelId="{6ADCDA66-59CB-4A30-BF05-C7979C702E62}" type="pres">
      <dgm:prSet presAssocID="{64D100E0-C06E-4905-BD27-8A512D26552E}" presName="tx2" presStyleLbl="revTx" presStyleIdx="2" presStyleCnt="7"/>
      <dgm:spPr/>
      <dgm:t>
        <a:bodyPr/>
        <a:lstStyle/>
        <a:p>
          <a:endParaRPr lang="es-MX"/>
        </a:p>
      </dgm:t>
    </dgm:pt>
    <dgm:pt modelId="{FA6377B2-CC80-4176-BAFC-22420F8C0CCD}" type="pres">
      <dgm:prSet presAssocID="{64D100E0-C06E-4905-BD27-8A512D26552E}" presName="vert2" presStyleCnt="0"/>
      <dgm:spPr/>
    </dgm:pt>
    <dgm:pt modelId="{A427C9E3-9529-406C-A85F-6258C2E31587}" type="pres">
      <dgm:prSet presAssocID="{64D100E0-C06E-4905-BD27-8A512D26552E}" presName="thinLine2b" presStyleLbl="callout" presStyleIdx="1" presStyleCnt="6"/>
      <dgm:spPr/>
    </dgm:pt>
    <dgm:pt modelId="{8EAFE336-ACE8-4C25-9A14-14194FCF2497}" type="pres">
      <dgm:prSet presAssocID="{64D100E0-C06E-4905-BD27-8A512D26552E}" presName="vertSpace2b" presStyleCnt="0"/>
      <dgm:spPr/>
    </dgm:pt>
    <dgm:pt modelId="{5F3EC28A-F138-4658-B17B-446FF54F1D48}" type="pres">
      <dgm:prSet presAssocID="{B84157BB-D57F-4251-ACA5-A5B0AA8D510F}" presName="horz2" presStyleCnt="0"/>
      <dgm:spPr/>
    </dgm:pt>
    <dgm:pt modelId="{43954F75-882E-400E-B9F5-FBC8099C4ACB}" type="pres">
      <dgm:prSet presAssocID="{B84157BB-D57F-4251-ACA5-A5B0AA8D510F}" presName="horzSpace2" presStyleCnt="0"/>
      <dgm:spPr/>
    </dgm:pt>
    <dgm:pt modelId="{C687DC1C-99F6-4547-8914-EAA921D47A6B}" type="pres">
      <dgm:prSet presAssocID="{B84157BB-D57F-4251-ACA5-A5B0AA8D510F}" presName="tx2" presStyleLbl="revTx" presStyleIdx="3" presStyleCnt="7"/>
      <dgm:spPr/>
      <dgm:t>
        <a:bodyPr/>
        <a:lstStyle/>
        <a:p>
          <a:endParaRPr lang="es-MX"/>
        </a:p>
      </dgm:t>
    </dgm:pt>
    <dgm:pt modelId="{1B969A1D-AA88-4DD6-91E1-AA5EE26D2A04}" type="pres">
      <dgm:prSet presAssocID="{B84157BB-D57F-4251-ACA5-A5B0AA8D510F}" presName="vert2" presStyleCnt="0"/>
      <dgm:spPr/>
    </dgm:pt>
    <dgm:pt modelId="{AC1B80EC-EBBE-4810-A8B5-D53242FAF543}" type="pres">
      <dgm:prSet presAssocID="{B84157BB-D57F-4251-ACA5-A5B0AA8D510F}" presName="thinLine2b" presStyleLbl="callout" presStyleIdx="2" presStyleCnt="6"/>
      <dgm:spPr/>
    </dgm:pt>
    <dgm:pt modelId="{20FD9754-0236-4E0D-8340-E88CCED5FE1B}" type="pres">
      <dgm:prSet presAssocID="{B84157BB-D57F-4251-ACA5-A5B0AA8D510F}" presName="vertSpace2b" presStyleCnt="0"/>
      <dgm:spPr/>
    </dgm:pt>
    <dgm:pt modelId="{1A9F9278-4D04-484F-ADB3-F73FEB435C81}" type="pres">
      <dgm:prSet presAssocID="{2CA17FCF-B003-4261-BFB9-4919597D24A2}" presName="horz2" presStyleCnt="0"/>
      <dgm:spPr/>
    </dgm:pt>
    <dgm:pt modelId="{78F5E5E0-EAB7-4D5D-92C0-826F3E240FB2}" type="pres">
      <dgm:prSet presAssocID="{2CA17FCF-B003-4261-BFB9-4919597D24A2}" presName="horzSpace2" presStyleCnt="0"/>
      <dgm:spPr/>
    </dgm:pt>
    <dgm:pt modelId="{BF608F74-C89F-4AB1-A1A5-CFE801BCF418}" type="pres">
      <dgm:prSet presAssocID="{2CA17FCF-B003-4261-BFB9-4919597D24A2}" presName="tx2" presStyleLbl="revTx" presStyleIdx="4" presStyleCnt="7"/>
      <dgm:spPr/>
      <dgm:t>
        <a:bodyPr/>
        <a:lstStyle/>
        <a:p>
          <a:endParaRPr lang="es-MX"/>
        </a:p>
      </dgm:t>
    </dgm:pt>
    <dgm:pt modelId="{7C752998-F508-4104-ABCC-27801D733B6D}" type="pres">
      <dgm:prSet presAssocID="{2CA17FCF-B003-4261-BFB9-4919597D24A2}" presName="vert2" presStyleCnt="0"/>
      <dgm:spPr/>
    </dgm:pt>
    <dgm:pt modelId="{7A036686-9BF9-405A-ACA3-4632273F9535}" type="pres">
      <dgm:prSet presAssocID="{2CA17FCF-B003-4261-BFB9-4919597D24A2}" presName="thinLine2b" presStyleLbl="callout" presStyleIdx="3" presStyleCnt="6"/>
      <dgm:spPr/>
    </dgm:pt>
    <dgm:pt modelId="{EE7FDA5E-2F83-4DCB-BB5B-3850068B6354}" type="pres">
      <dgm:prSet presAssocID="{2CA17FCF-B003-4261-BFB9-4919597D24A2}" presName="vertSpace2b" presStyleCnt="0"/>
      <dgm:spPr/>
    </dgm:pt>
    <dgm:pt modelId="{808947E5-ADBF-4B8D-95CD-09FCC11A9A3C}" type="pres">
      <dgm:prSet presAssocID="{F3CA594D-6D45-4B79-825E-27CD7A523FF1}" presName="horz2" presStyleCnt="0"/>
      <dgm:spPr/>
    </dgm:pt>
    <dgm:pt modelId="{ECFE38AC-6F51-44D0-9C77-56FA19592960}" type="pres">
      <dgm:prSet presAssocID="{F3CA594D-6D45-4B79-825E-27CD7A523FF1}" presName="horzSpace2" presStyleCnt="0"/>
      <dgm:spPr/>
    </dgm:pt>
    <dgm:pt modelId="{3DE05AC0-D982-4FC8-914F-2DD447E25674}" type="pres">
      <dgm:prSet presAssocID="{F3CA594D-6D45-4B79-825E-27CD7A523FF1}" presName="tx2" presStyleLbl="revTx" presStyleIdx="5" presStyleCnt="7"/>
      <dgm:spPr/>
      <dgm:t>
        <a:bodyPr/>
        <a:lstStyle/>
        <a:p>
          <a:endParaRPr lang="es-MX"/>
        </a:p>
      </dgm:t>
    </dgm:pt>
    <dgm:pt modelId="{CCE017C2-EA2E-4AF6-BCE7-7B4AC14B8C5F}" type="pres">
      <dgm:prSet presAssocID="{F3CA594D-6D45-4B79-825E-27CD7A523FF1}" presName="vert2" presStyleCnt="0"/>
      <dgm:spPr/>
    </dgm:pt>
    <dgm:pt modelId="{36063537-AFB3-4B3E-81A7-00FA591C464B}" type="pres">
      <dgm:prSet presAssocID="{F3CA594D-6D45-4B79-825E-27CD7A523FF1}" presName="thinLine2b" presStyleLbl="callout" presStyleIdx="4" presStyleCnt="6"/>
      <dgm:spPr/>
    </dgm:pt>
    <dgm:pt modelId="{AC844ECA-BA6A-498B-BE7E-C16756AF1A21}" type="pres">
      <dgm:prSet presAssocID="{F3CA594D-6D45-4B79-825E-27CD7A523FF1}" presName="vertSpace2b" presStyleCnt="0"/>
      <dgm:spPr/>
    </dgm:pt>
    <dgm:pt modelId="{891E614B-6D52-4BA3-892F-5AE93276DE75}" type="pres">
      <dgm:prSet presAssocID="{C62AF4A6-495A-4BEC-B760-ADE37FE8E571}" presName="horz2" presStyleCnt="0"/>
      <dgm:spPr/>
    </dgm:pt>
    <dgm:pt modelId="{49C96E79-BAFB-4DC0-981E-3EC54C3A7670}" type="pres">
      <dgm:prSet presAssocID="{C62AF4A6-495A-4BEC-B760-ADE37FE8E571}" presName="horzSpace2" presStyleCnt="0"/>
      <dgm:spPr/>
    </dgm:pt>
    <dgm:pt modelId="{A2FA5784-B8EB-454D-ABC9-673A822E699F}" type="pres">
      <dgm:prSet presAssocID="{C62AF4A6-495A-4BEC-B760-ADE37FE8E571}" presName="tx2" presStyleLbl="revTx" presStyleIdx="6" presStyleCnt="7"/>
      <dgm:spPr/>
      <dgm:t>
        <a:bodyPr/>
        <a:lstStyle/>
        <a:p>
          <a:endParaRPr lang="es-MX"/>
        </a:p>
      </dgm:t>
    </dgm:pt>
    <dgm:pt modelId="{AD9D8219-4C5E-423E-8351-9471FA3A9E3E}" type="pres">
      <dgm:prSet presAssocID="{C62AF4A6-495A-4BEC-B760-ADE37FE8E571}" presName="vert2" presStyleCnt="0"/>
      <dgm:spPr/>
    </dgm:pt>
    <dgm:pt modelId="{CB1E1FCA-DCF9-477C-820A-0A1D918D1238}" type="pres">
      <dgm:prSet presAssocID="{C62AF4A6-495A-4BEC-B760-ADE37FE8E571}" presName="thinLine2b" presStyleLbl="callout" presStyleIdx="5" presStyleCnt="6"/>
      <dgm:spPr/>
    </dgm:pt>
    <dgm:pt modelId="{7EFA0ADD-CC8C-442E-9E14-85A84424A1A8}" type="pres">
      <dgm:prSet presAssocID="{C62AF4A6-495A-4BEC-B760-ADE37FE8E571}" presName="vertSpace2b" presStyleCnt="0"/>
      <dgm:spPr/>
    </dgm:pt>
  </dgm:ptLst>
  <dgm:cxnLst>
    <dgm:cxn modelId="{DDBDD1D0-E7DC-4A6F-93C5-420F464EA3F8}" type="presOf" srcId="{BF5CF7E4-5A34-4A93-B22A-0AEB52F0C075}" destId="{6018ADBD-2472-4084-B09F-F8C5E127D63D}" srcOrd="0" destOrd="0" presId="urn:microsoft.com/office/officeart/2008/layout/LinedList"/>
    <dgm:cxn modelId="{8991D73A-0BDC-488C-A268-F200AFDC3605}" srcId="{BF5CF7E4-5A34-4A93-B22A-0AEB52F0C075}" destId="{E353FD2D-244F-4C0C-97FF-98DDBB9CCAF4}" srcOrd="0" destOrd="0" parTransId="{DEF22EBC-6B29-4940-9AE6-66F317EC9C62}" sibTransId="{EF7A2F1A-0489-4749-9EF1-4B309BB81EE9}"/>
    <dgm:cxn modelId="{C620691D-7D26-417A-8D85-17E4D5133BEE}" srcId="{BF5CF7E4-5A34-4A93-B22A-0AEB52F0C075}" destId="{2CA17FCF-B003-4261-BFB9-4919597D24A2}" srcOrd="3" destOrd="0" parTransId="{7C3890AE-D61B-4E88-92AA-CC4AA1E28048}" sibTransId="{4EFE6962-5716-4E82-BDCC-A938C85B2EED}"/>
    <dgm:cxn modelId="{5C983F65-12E3-4777-9B04-D59E7779A927}" srcId="{BF5CF7E4-5A34-4A93-B22A-0AEB52F0C075}" destId="{F3CA594D-6D45-4B79-825E-27CD7A523FF1}" srcOrd="4" destOrd="0" parTransId="{9F33B587-56FA-49F8-8407-29EDE1A7F786}" sibTransId="{D34E0ABB-3A8B-455B-BB2E-EED95922E721}"/>
    <dgm:cxn modelId="{F0A81F5A-561A-41F1-8D6B-22F1BEA4496F}" type="presOf" srcId="{C62AF4A6-495A-4BEC-B760-ADE37FE8E571}" destId="{A2FA5784-B8EB-454D-ABC9-673A822E699F}" srcOrd="0" destOrd="0" presId="urn:microsoft.com/office/officeart/2008/layout/LinedList"/>
    <dgm:cxn modelId="{47052C61-F7B5-4B43-890A-C7EB2606C32A}" type="presOf" srcId="{F3CA594D-6D45-4B79-825E-27CD7A523FF1}" destId="{3DE05AC0-D982-4FC8-914F-2DD447E25674}" srcOrd="0" destOrd="0" presId="urn:microsoft.com/office/officeart/2008/layout/LinedList"/>
    <dgm:cxn modelId="{336F9B04-E010-4912-BEE3-C49E6FBEB48A}" srcId="{BF5CF7E4-5A34-4A93-B22A-0AEB52F0C075}" destId="{64D100E0-C06E-4905-BD27-8A512D26552E}" srcOrd="1" destOrd="0" parTransId="{CF324411-F023-4DB8-91A8-22705D5959DC}" sibTransId="{491ADC01-59C0-496F-88EA-47B275D90308}"/>
    <dgm:cxn modelId="{63501AEC-B997-4E87-BEA2-5524840AB09F}" type="presOf" srcId="{64D100E0-C06E-4905-BD27-8A512D26552E}" destId="{6ADCDA66-59CB-4A30-BF05-C7979C702E62}" srcOrd="0" destOrd="0" presId="urn:microsoft.com/office/officeart/2008/layout/LinedList"/>
    <dgm:cxn modelId="{F4D0826A-98E1-4D32-8C44-2D1E823D4CF3}" type="presOf" srcId="{2CA17FCF-B003-4261-BFB9-4919597D24A2}" destId="{BF608F74-C89F-4AB1-A1A5-CFE801BCF418}" srcOrd="0" destOrd="0" presId="urn:microsoft.com/office/officeart/2008/layout/LinedList"/>
    <dgm:cxn modelId="{6A47FFAF-D475-4F5F-AAE3-95386104F28B}" type="presOf" srcId="{E353FD2D-244F-4C0C-97FF-98DDBB9CCAF4}" destId="{ED4C9914-F4DA-401D-92C3-033063B98BF1}" srcOrd="0" destOrd="0" presId="urn:microsoft.com/office/officeart/2008/layout/LinedList"/>
    <dgm:cxn modelId="{7D48CC38-8EAC-4229-B18C-0A2AB6C77C4A}" srcId="{39AC91E5-A4A5-4E68-8612-CED6313F5B4D}" destId="{BF5CF7E4-5A34-4A93-B22A-0AEB52F0C075}" srcOrd="0" destOrd="0" parTransId="{0F172D50-2033-4615-8379-C74F9D89B0D4}" sibTransId="{414828BB-95A3-4686-80E0-437DD902B3AD}"/>
    <dgm:cxn modelId="{08B595DC-12F2-4083-A19E-C5E3532A1249}" type="presOf" srcId="{B84157BB-D57F-4251-ACA5-A5B0AA8D510F}" destId="{C687DC1C-99F6-4547-8914-EAA921D47A6B}" srcOrd="0" destOrd="0" presId="urn:microsoft.com/office/officeart/2008/layout/LinedList"/>
    <dgm:cxn modelId="{4064E1CB-17BA-40B5-BE4C-8643EBE54C2E}" srcId="{BF5CF7E4-5A34-4A93-B22A-0AEB52F0C075}" destId="{C62AF4A6-495A-4BEC-B760-ADE37FE8E571}" srcOrd="5" destOrd="0" parTransId="{75E6C2D8-7F7E-4DB6-A5A9-E3FD7CCBCED7}" sibTransId="{7BBA1B32-B4BD-42DF-95D4-BB32319ED933}"/>
    <dgm:cxn modelId="{93C41DC1-E49B-4542-ABA3-7AA9A9012E6A}" type="presOf" srcId="{39AC91E5-A4A5-4E68-8612-CED6313F5B4D}" destId="{F44212E5-5A5F-4123-B0A1-88F92FC6759D}" srcOrd="0" destOrd="0" presId="urn:microsoft.com/office/officeart/2008/layout/LinedList"/>
    <dgm:cxn modelId="{C1CC0998-D3FF-4F20-BA43-1A08473113A0}" srcId="{BF5CF7E4-5A34-4A93-B22A-0AEB52F0C075}" destId="{B84157BB-D57F-4251-ACA5-A5B0AA8D510F}" srcOrd="2" destOrd="0" parTransId="{BF43F373-A2F4-49F5-A3D9-7D5F4AE98500}" sibTransId="{5546C5F4-A5F1-49BD-AE21-F07CE6D53BAE}"/>
    <dgm:cxn modelId="{CF771822-B906-48CD-9B7C-A2027CE0D64E}" type="presParOf" srcId="{F44212E5-5A5F-4123-B0A1-88F92FC6759D}" destId="{9A132D98-07B2-4920-823E-65E42158853F}" srcOrd="0" destOrd="0" presId="urn:microsoft.com/office/officeart/2008/layout/LinedList"/>
    <dgm:cxn modelId="{A72BEF4B-2244-43A9-8AA1-2C6DCABFF522}" type="presParOf" srcId="{F44212E5-5A5F-4123-B0A1-88F92FC6759D}" destId="{DDB04514-5DE3-4F20-882F-85960BB9D01D}" srcOrd="1" destOrd="0" presId="urn:microsoft.com/office/officeart/2008/layout/LinedList"/>
    <dgm:cxn modelId="{C494CEA2-0F1B-4E2E-8A6D-1112D282C667}" type="presParOf" srcId="{DDB04514-5DE3-4F20-882F-85960BB9D01D}" destId="{6018ADBD-2472-4084-B09F-F8C5E127D63D}" srcOrd="0" destOrd="0" presId="urn:microsoft.com/office/officeart/2008/layout/LinedList"/>
    <dgm:cxn modelId="{679BD688-AFCD-4234-A8FC-2A5F4E4BE646}" type="presParOf" srcId="{DDB04514-5DE3-4F20-882F-85960BB9D01D}" destId="{F37370E5-E808-4A5E-9CD9-ABA3403359B4}" srcOrd="1" destOrd="0" presId="urn:microsoft.com/office/officeart/2008/layout/LinedList"/>
    <dgm:cxn modelId="{871DF661-43BD-41D0-9C19-ECAB0EC45D52}" type="presParOf" srcId="{F37370E5-E808-4A5E-9CD9-ABA3403359B4}" destId="{BFDBAE58-73AF-4B76-B352-D206665A27C5}" srcOrd="0" destOrd="0" presId="urn:microsoft.com/office/officeart/2008/layout/LinedList"/>
    <dgm:cxn modelId="{65814166-C3FE-4380-B764-0D316D96A0E7}" type="presParOf" srcId="{F37370E5-E808-4A5E-9CD9-ABA3403359B4}" destId="{E329FD94-32F7-4EC8-B65C-00A73A48788B}" srcOrd="1" destOrd="0" presId="urn:microsoft.com/office/officeart/2008/layout/LinedList"/>
    <dgm:cxn modelId="{DB590752-F1AB-4B03-B6CE-BBD6B4C8C1FD}" type="presParOf" srcId="{E329FD94-32F7-4EC8-B65C-00A73A48788B}" destId="{2F9ED40A-B242-4412-94FE-4F773FD2B248}" srcOrd="0" destOrd="0" presId="urn:microsoft.com/office/officeart/2008/layout/LinedList"/>
    <dgm:cxn modelId="{B12D381A-869C-4F25-95C9-C527725A07C9}" type="presParOf" srcId="{E329FD94-32F7-4EC8-B65C-00A73A48788B}" destId="{ED4C9914-F4DA-401D-92C3-033063B98BF1}" srcOrd="1" destOrd="0" presId="urn:microsoft.com/office/officeart/2008/layout/LinedList"/>
    <dgm:cxn modelId="{82B8C2E1-D527-4B98-9184-8FC41B25E4D1}" type="presParOf" srcId="{E329FD94-32F7-4EC8-B65C-00A73A48788B}" destId="{3452118A-6AB4-4B84-B413-F9AEE1B057CB}" srcOrd="2" destOrd="0" presId="urn:microsoft.com/office/officeart/2008/layout/LinedList"/>
    <dgm:cxn modelId="{A9B611DC-D2AA-4AFC-B801-E2F786B2B027}" type="presParOf" srcId="{F37370E5-E808-4A5E-9CD9-ABA3403359B4}" destId="{A74D3047-638C-4B46-8A1D-18C0D83D4A61}" srcOrd="2" destOrd="0" presId="urn:microsoft.com/office/officeart/2008/layout/LinedList"/>
    <dgm:cxn modelId="{F7B37D2B-1565-4152-964D-CCACC45C227F}" type="presParOf" srcId="{F37370E5-E808-4A5E-9CD9-ABA3403359B4}" destId="{E2EF2D7C-1399-4053-A039-70F677B49DE6}" srcOrd="3" destOrd="0" presId="urn:microsoft.com/office/officeart/2008/layout/LinedList"/>
    <dgm:cxn modelId="{0E85A090-704F-43DD-A747-9267C0098D80}" type="presParOf" srcId="{F37370E5-E808-4A5E-9CD9-ABA3403359B4}" destId="{4AAA4F5F-4AB1-4272-AD9A-9CBD9ACA7668}" srcOrd="4" destOrd="0" presId="urn:microsoft.com/office/officeart/2008/layout/LinedList"/>
    <dgm:cxn modelId="{5FA21296-6B04-4316-AA34-8CB554B84DC5}" type="presParOf" srcId="{4AAA4F5F-4AB1-4272-AD9A-9CBD9ACA7668}" destId="{414F5153-0301-4F28-ACE6-36017C39A9CD}" srcOrd="0" destOrd="0" presId="urn:microsoft.com/office/officeart/2008/layout/LinedList"/>
    <dgm:cxn modelId="{19D4CF2D-AE05-426E-A1E8-EB803CD688D2}" type="presParOf" srcId="{4AAA4F5F-4AB1-4272-AD9A-9CBD9ACA7668}" destId="{6ADCDA66-59CB-4A30-BF05-C7979C702E62}" srcOrd="1" destOrd="0" presId="urn:microsoft.com/office/officeart/2008/layout/LinedList"/>
    <dgm:cxn modelId="{908B283C-0465-4DBC-95DF-DD2A9ABD8AC0}" type="presParOf" srcId="{4AAA4F5F-4AB1-4272-AD9A-9CBD9ACA7668}" destId="{FA6377B2-CC80-4176-BAFC-22420F8C0CCD}" srcOrd="2" destOrd="0" presId="urn:microsoft.com/office/officeart/2008/layout/LinedList"/>
    <dgm:cxn modelId="{00ED4597-9130-4F38-A018-BB336A94A9D8}" type="presParOf" srcId="{F37370E5-E808-4A5E-9CD9-ABA3403359B4}" destId="{A427C9E3-9529-406C-A85F-6258C2E31587}" srcOrd="5" destOrd="0" presId="urn:microsoft.com/office/officeart/2008/layout/LinedList"/>
    <dgm:cxn modelId="{52AA301B-B32C-4FE2-B02D-03021A18D93D}" type="presParOf" srcId="{F37370E5-E808-4A5E-9CD9-ABA3403359B4}" destId="{8EAFE336-ACE8-4C25-9A14-14194FCF2497}" srcOrd="6" destOrd="0" presId="urn:microsoft.com/office/officeart/2008/layout/LinedList"/>
    <dgm:cxn modelId="{9F0E4821-DC6F-4DB9-96F2-CF9EA0991760}" type="presParOf" srcId="{F37370E5-E808-4A5E-9CD9-ABA3403359B4}" destId="{5F3EC28A-F138-4658-B17B-446FF54F1D48}" srcOrd="7" destOrd="0" presId="urn:microsoft.com/office/officeart/2008/layout/LinedList"/>
    <dgm:cxn modelId="{192CD3C6-F36E-4B61-8950-50B472EE251D}" type="presParOf" srcId="{5F3EC28A-F138-4658-B17B-446FF54F1D48}" destId="{43954F75-882E-400E-B9F5-FBC8099C4ACB}" srcOrd="0" destOrd="0" presId="urn:microsoft.com/office/officeart/2008/layout/LinedList"/>
    <dgm:cxn modelId="{33E1584F-15B6-44C1-A901-61B0A267D62C}" type="presParOf" srcId="{5F3EC28A-F138-4658-B17B-446FF54F1D48}" destId="{C687DC1C-99F6-4547-8914-EAA921D47A6B}" srcOrd="1" destOrd="0" presId="urn:microsoft.com/office/officeart/2008/layout/LinedList"/>
    <dgm:cxn modelId="{7B87AED0-FBEA-440F-A0B4-A9DFF0967AF7}" type="presParOf" srcId="{5F3EC28A-F138-4658-B17B-446FF54F1D48}" destId="{1B969A1D-AA88-4DD6-91E1-AA5EE26D2A04}" srcOrd="2" destOrd="0" presId="urn:microsoft.com/office/officeart/2008/layout/LinedList"/>
    <dgm:cxn modelId="{711092FB-3192-48F8-B521-D1F06B7BF000}" type="presParOf" srcId="{F37370E5-E808-4A5E-9CD9-ABA3403359B4}" destId="{AC1B80EC-EBBE-4810-A8B5-D53242FAF543}" srcOrd="8" destOrd="0" presId="urn:microsoft.com/office/officeart/2008/layout/LinedList"/>
    <dgm:cxn modelId="{18ABEEF6-7D20-4AB4-B5E9-396A72A56999}" type="presParOf" srcId="{F37370E5-E808-4A5E-9CD9-ABA3403359B4}" destId="{20FD9754-0236-4E0D-8340-E88CCED5FE1B}" srcOrd="9" destOrd="0" presId="urn:microsoft.com/office/officeart/2008/layout/LinedList"/>
    <dgm:cxn modelId="{760B3231-A2C6-4B2F-8761-E8656D84B2AC}" type="presParOf" srcId="{F37370E5-E808-4A5E-9CD9-ABA3403359B4}" destId="{1A9F9278-4D04-484F-ADB3-F73FEB435C81}" srcOrd="10" destOrd="0" presId="urn:microsoft.com/office/officeart/2008/layout/LinedList"/>
    <dgm:cxn modelId="{725AE911-AC2A-4CD8-93A4-400742CC065C}" type="presParOf" srcId="{1A9F9278-4D04-484F-ADB3-F73FEB435C81}" destId="{78F5E5E0-EAB7-4D5D-92C0-826F3E240FB2}" srcOrd="0" destOrd="0" presId="urn:microsoft.com/office/officeart/2008/layout/LinedList"/>
    <dgm:cxn modelId="{ABD7AEF4-3395-4731-812A-913F7C30EE51}" type="presParOf" srcId="{1A9F9278-4D04-484F-ADB3-F73FEB435C81}" destId="{BF608F74-C89F-4AB1-A1A5-CFE801BCF418}" srcOrd="1" destOrd="0" presId="urn:microsoft.com/office/officeart/2008/layout/LinedList"/>
    <dgm:cxn modelId="{354EBC8C-CDFB-4FA0-9240-73DC95B6F83F}" type="presParOf" srcId="{1A9F9278-4D04-484F-ADB3-F73FEB435C81}" destId="{7C752998-F508-4104-ABCC-27801D733B6D}" srcOrd="2" destOrd="0" presId="urn:microsoft.com/office/officeart/2008/layout/LinedList"/>
    <dgm:cxn modelId="{F8396772-72F5-4B5E-AFEE-49C00074FC03}" type="presParOf" srcId="{F37370E5-E808-4A5E-9CD9-ABA3403359B4}" destId="{7A036686-9BF9-405A-ACA3-4632273F9535}" srcOrd="11" destOrd="0" presId="urn:microsoft.com/office/officeart/2008/layout/LinedList"/>
    <dgm:cxn modelId="{29298087-A097-4816-841E-4AD8CBB18FBF}" type="presParOf" srcId="{F37370E5-E808-4A5E-9CD9-ABA3403359B4}" destId="{EE7FDA5E-2F83-4DCB-BB5B-3850068B6354}" srcOrd="12" destOrd="0" presId="urn:microsoft.com/office/officeart/2008/layout/LinedList"/>
    <dgm:cxn modelId="{3BE8EBA7-E21F-4A96-A584-AD5207513C72}" type="presParOf" srcId="{F37370E5-E808-4A5E-9CD9-ABA3403359B4}" destId="{808947E5-ADBF-4B8D-95CD-09FCC11A9A3C}" srcOrd="13" destOrd="0" presId="urn:microsoft.com/office/officeart/2008/layout/LinedList"/>
    <dgm:cxn modelId="{F4BFF508-5D30-4982-9940-5FDFD5170DD1}" type="presParOf" srcId="{808947E5-ADBF-4B8D-95CD-09FCC11A9A3C}" destId="{ECFE38AC-6F51-44D0-9C77-56FA19592960}" srcOrd="0" destOrd="0" presId="urn:microsoft.com/office/officeart/2008/layout/LinedList"/>
    <dgm:cxn modelId="{84445C30-3CC3-461B-8CBA-61ACD9F099EB}" type="presParOf" srcId="{808947E5-ADBF-4B8D-95CD-09FCC11A9A3C}" destId="{3DE05AC0-D982-4FC8-914F-2DD447E25674}" srcOrd="1" destOrd="0" presId="urn:microsoft.com/office/officeart/2008/layout/LinedList"/>
    <dgm:cxn modelId="{A3D0D0DC-BD05-4BEE-9EBE-E4F0B47CFD6C}" type="presParOf" srcId="{808947E5-ADBF-4B8D-95CD-09FCC11A9A3C}" destId="{CCE017C2-EA2E-4AF6-BCE7-7B4AC14B8C5F}" srcOrd="2" destOrd="0" presId="urn:microsoft.com/office/officeart/2008/layout/LinedList"/>
    <dgm:cxn modelId="{7C5DD0BE-C6E3-4410-8D79-E0C29128BB73}" type="presParOf" srcId="{F37370E5-E808-4A5E-9CD9-ABA3403359B4}" destId="{36063537-AFB3-4B3E-81A7-00FA591C464B}" srcOrd="14" destOrd="0" presId="urn:microsoft.com/office/officeart/2008/layout/LinedList"/>
    <dgm:cxn modelId="{C83A9957-A8E2-4732-91AD-7C16AFCED872}" type="presParOf" srcId="{F37370E5-E808-4A5E-9CD9-ABA3403359B4}" destId="{AC844ECA-BA6A-498B-BE7E-C16756AF1A21}" srcOrd="15" destOrd="0" presId="urn:microsoft.com/office/officeart/2008/layout/LinedList"/>
    <dgm:cxn modelId="{299406E2-9DD0-413A-A38F-95257751F56A}" type="presParOf" srcId="{F37370E5-E808-4A5E-9CD9-ABA3403359B4}" destId="{891E614B-6D52-4BA3-892F-5AE93276DE75}" srcOrd="16" destOrd="0" presId="urn:microsoft.com/office/officeart/2008/layout/LinedList"/>
    <dgm:cxn modelId="{AD256239-2343-464C-A451-FD09523AE82C}" type="presParOf" srcId="{891E614B-6D52-4BA3-892F-5AE93276DE75}" destId="{49C96E79-BAFB-4DC0-981E-3EC54C3A7670}" srcOrd="0" destOrd="0" presId="urn:microsoft.com/office/officeart/2008/layout/LinedList"/>
    <dgm:cxn modelId="{9FC1BB7A-1B26-429E-87A4-0C40CEE38222}" type="presParOf" srcId="{891E614B-6D52-4BA3-892F-5AE93276DE75}" destId="{A2FA5784-B8EB-454D-ABC9-673A822E699F}" srcOrd="1" destOrd="0" presId="urn:microsoft.com/office/officeart/2008/layout/LinedList"/>
    <dgm:cxn modelId="{991BAC23-44D2-41FF-8E29-D66A2F18A514}" type="presParOf" srcId="{891E614B-6D52-4BA3-892F-5AE93276DE75}" destId="{AD9D8219-4C5E-423E-8351-9471FA3A9E3E}" srcOrd="2" destOrd="0" presId="urn:microsoft.com/office/officeart/2008/layout/LinedList"/>
    <dgm:cxn modelId="{64EBEA73-271B-4065-B4A1-C0FE1D2009CF}" type="presParOf" srcId="{F37370E5-E808-4A5E-9CD9-ABA3403359B4}" destId="{CB1E1FCA-DCF9-477C-820A-0A1D918D1238}" srcOrd="17" destOrd="0" presId="urn:microsoft.com/office/officeart/2008/layout/LinedList"/>
    <dgm:cxn modelId="{067686BE-476F-4B77-A8C1-1A2AA46FD56C}" type="presParOf" srcId="{F37370E5-E808-4A5E-9CD9-ABA3403359B4}" destId="{7EFA0ADD-CC8C-442E-9E14-85A84424A1A8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CAD31-0401-4F13-B7E6-1A2C79943B04}">
      <dsp:nvSpPr>
        <dsp:cNvPr id="0" name=""/>
        <dsp:cNvSpPr/>
      </dsp:nvSpPr>
      <dsp:spPr>
        <a:xfrm rot="10800000">
          <a:off x="1616496" y="202"/>
          <a:ext cx="4493510" cy="19386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4909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El agua potable es un recurso vital para el consumo y las actividades diarias del ser humano.</a:t>
          </a:r>
          <a:endParaRPr lang="es-MX" sz="2000" kern="1200" dirty="0"/>
        </a:p>
      </dsp:txBody>
      <dsp:txXfrm rot="10800000">
        <a:off x="2101168" y="202"/>
        <a:ext cx="4008838" cy="1938690"/>
      </dsp:txXfrm>
    </dsp:sp>
    <dsp:sp modelId="{8BCEEDEF-1FFD-4CF5-BBC5-D4543D6B8E99}">
      <dsp:nvSpPr>
        <dsp:cNvPr id="0" name=""/>
        <dsp:cNvSpPr/>
      </dsp:nvSpPr>
      <dsp:spPr>
        <a:xfrm>
          <a:off x="647151" y="202"/>
          <a:ext cx="1938690" cy="19386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0D3A7-3218-4089-9416-1CF5A291EF47}">
      <dsp:nvSpPr>
        <dsp:cNvPr id="0" name=""/>
        <dsp:cNvSpPr/>
      </dsp:nvSpPr>
      <dsp:spPr>
        <a:xfrm rot="10800000">
          <a:off x="1616496" y="2517606"/>
          <a:ext cx="4493510" cy="19386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4909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En Paraguay las empresas prestadoras son: la ESSAP, las juntas de saneamiento, las comisiones vecinales, las empresas privadas de agua, y otros operadores.</a:t>
          </a:r>
          <a:endParaRPr lang="es-MX" sz="2000" kern="1200" dirty="0"/>
        </a:p>
      </dsp:txBody>
      <dsp:txXfrm rot="10800000">
        <a:off x="2101168" y="2517606"/>
        <a:ext cx="4008838" cy="1938690"/>
      </dsp:txXfrm>
    </dsp:sp>
    <dsp:sp modelId="{BC1FD6D3-A4F7-45C0-8848-12EFF664D98F}">
      <dsp:nvSpPr>
        <dsp:cNvPr id="0" name=""/>
        <dsp:cNvSpPr/>
      </dsp:nvSpPr>
      <dsp:spPr>
        <a:xfrm>
          <a:off x="647151" y="2517606"/>
          <a:ext cx="1938690" cy="19386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CAD31-0401-4F13-B7E6-1A2C79943B04}">
      <dsp:nvSpPr>
        <dsp:cNvPr id="0" name=""/>
        <dsp:cNvSpPr/>
      </dsp:nvSpPr>
      <dsp:spPr>
        <a:xfrm rot="10800000">
          <a:off x="1638877" y="672"/>
          <a:ext cx="4591831" cy="19291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70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La forma de distribución del agua es a través de cañerías subterráneas interconectadas a centrales de abastecimiento.</a:t>
          </a:r>
          <a:endParaRPr lang="es-MX" sz="2000" kern="1200" dirty="0"/>
        </a:p>
      </dsp:txBody>
      <dsp:txXfrm rot="10800000">
        <a:off x="2121165" y="672"/>
        <a:ext cx="4109543" cy="1929154"/>
      </dsp:txXfrm>
    </dsp:sp>
    <dsp:sp modelId="{8BCEEDEF-1FFD-4CF5-BBC5-D4543D6B8E99}">
      <dsp:nvSpPr>
        <dsp:cNvPr id="0" name=""/>
        <dsp:cNvSpPr/>
      </dsp:nvSpPr>
      <dsp:spPr>
        <a:xfrm>
          <a:off x="674300" y="672"/>
          <a:ext cx="1929154" cy="19291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0D3A7-3218-4089-9416-1CF5A291EF47}">
      <dsp:nvSpPr>
        <dsp:cNvPr id="0" name=""/>
        <dsp:cNvSpPr/>
      </dsp:nvSpPr>
      <dsp:spPr>
        <a:xfrm rot="10800000">
          <a:off x="1638877" y="2505694"/>
          <a:ext cx="4591831" cy="19291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70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Se establecen oficinas de cobranza para los usuarios que plantea el problema de la eficiente administración y procesamiento de la información.</a:t>
          </a:r>
          <a:endParaRPr lang="es-MX" sz="2000" kern="1200" dirty="0"/>
        </a:p>
      </dsp:txBody>
      <dsp:txXfrm rot="10800000">
        <a:off x="2121165" y="2505694"/>
        <a:ext cx="4109543" cy="1929154"/>
      </dsp:txXfrm>
    </dsp:sp>
    <dsp:sp modelId="{BC1FD6D3-A4F7-45C0-8848-12EFF664D98F}">
      <dsp:nvSpPr>
        <dsp:cNvPr id="0" name=""/>
        <dsp:cNvSpPr/>
      </dsp:nvSpPr>
      <dsp:spPr>
        <a:xfrm>
          <a:off x="674300" y="2505694"/>
          <a:ext cx="1929154" cy="192915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6842C-89E3-4F46-A85F-43E42B1E9F3A}">
      <dsp:nvSpPr>
        <dsp:cNvPr id="0" name=""/>
        <dsp:cNvSpPr/>
      </dsp:nvSpPr>
      <dsp:spPr>
        <a:xfrm>
          <a:off x="2827734" y="1648794"/>
          <a:ext cx="5298281" cy="35339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4696" rIns="234696" bIns="234696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el sistema web para la gestión administrativa de una empresa privada prestadora del servicio de agua potable.</a:t>
          </a:r>
          <a:endParaRPr lang="es-MX" sz="3300" kern="1200" dirty="0"/>
        </a:p>
      </dsp:txBody>
      <dsp:txXfrm>
        <a:off x="3675459" y="1648794"/>
        <a:ext cx="4450556" cy="3533953"/>
      </dsp:txXfrm>
    </dsp:sp>
    <dsp:sp modelId="{2AD8B9BF-866C-48F7-8488-DB0A881E2039}">
      <dsp:nvSpPr>
        <dsp:cNvPr id="0" name=""/>
        <dsp:cNvSpPr/>
      </dsp:nvSpPr>
      <dsp:spPr>
        <a:xfrm>
          <a:off x="1984" y="235919"/>
          <a:ext cx="3532187" cy="3532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000" kern="1200" dirty="0" smtClean="0"/>
            <a:t>Desarrollar</a:t>
          </a:r>
          <a:endParaRPr lang="es-MX" sz="4000" kern="1200" dirty="0"/>
        </a:p>
      </dsp:txBody>
      <dsp:txXfrm>
        <a:off x="519261" y="753196"/>
        <a:ext cx="2497633" cy="24976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80AE0-BD57-4FBC-A379-50D1BD7EA629}">
      <dsp:nvSpPr>
        <dsp:cNvPr id="0" name=""/>
        <dsp:cNvSpPr/>
      </dsp:nvSpPr>
      <dsp:spPr>
        <a:xfrm rot="5400000">
          <a:off x="22296" y="74861"/>
          <a:ext cx="1405212" cy="12687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Identificar</a:t>
          </a:r>
          <a:endParaRPr lang="es-MX" sz="2000" kern="1200" dirty="0"/>
        </a:p>
      </dsp:txBody>
      <dsp:txXfrm rot="-5400000">
        <a:off x="90538" y="640985"/>
        <a:ext cx="1268729" cy="136483"/>
      </dsp:txXfrm>
    </dsp:sp>
    <dsp:sp modelId="{33263F87-D295-45D3-90E6-5237E37E319E}">
      <dsp:nvSpPr>
        <dsp:cNvPr id="0" name=""/>
        <dsp:cNvSpPr/>
      </dsp:nvSpPr>
      <dsp:spPr>
        <a:xfrm rot="5400000">
          <a:off x="5754368" y="-4108180"/>
          <a:ext cx="913868" cy="91434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los requerimientos que debe contener el sistema web para la gestión administrativa de una empresa privada prestadora del servicio de agua potable.</a:t>
          </a:r>
          <a:endParaRPr lang="es-MX" sz="2000" kern="1200" dirty="0"/>
        </a:p>
      </dsp:txBody>
      <dsp:txXfrm rot="-5400000">
        <a:off x="1639568" y="51231"/>
        <a:ext cx="9098858" cy="824646"/>
      </dsp:txXfrm>
    </dsp:sp>
    <dsp:sp modelId="{554E97FB-7FA4-4D6C-81A5-7DBAA94E47FE}">
      <dsp:nvSpPr>
        <dsp:cNvPr id="0" name=""/>
        <dsp:cNvSpPr/>
      </dsp:nvSpPr>
      <dsp:spPr>
        <a:xfrm rot="5400000">
          <a:off x="28871" y="1328734"/>
          <a:ext cx="1405212" cy="1281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Describir</a:t>
          </a:r>
          <a:endParaRPr lang="es-MX" sz="2000" kern="1200" dirty="0"/>
        </a:p>
      </dsp:txBody>
      <dsp:txXfrm rot="-5400000">
        <a:off x="90537" y="1908008"/>
        <a:ext cx="1281880" cy="123332"/>
      </dsp:txXfrm>
    </dsp:sp>
    <dsp:sp modelId="{972AEF2C-36F7-4FAE-9523-9FF99954782F}">
      <dsp:nvSpPr>
        <dsp:cNvPr id="0" name=""/>
        <dsp:cNvSpPr/>
      </dsp:nvSpPr>
      <dsp:spPr>
        <a:xfrm rot="5400000">
          <a:off x="5761184" y="-2847972"/>
          <a:ext cx="913387" cy="91434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los requerimientos que debe contener el sistema web para la gestión administrativa de una empresa privada prestadora del servicio de agua potable</a:t>
          </a:r>
          <a:r>
            <a:rPr lang="es-ES" sz="1900" kern="1200" dirty="0" smtClean="0"/>
            <a:t>.</a:t>
          </a:r>
          <a:endParaRPr lang="es-MX" sz="1900" kern="1200" dirty="0"/>
        </a:p>
      </dsp:txBody>
      <dsp:txXfrm rot="-5400000">
        <a:off x="1646143" y="1311657"/>
        <a:ext cx="9098881" cy="824211"/>
      </dsp:txXfrm>
    </dsp:sp>
    <dsp:sp modelId="{435832DB-87CF-4D02-B06B-0945CA97B602}">
      <dsp:nvSpPr>
        <dsp:cNvPr id="0" name=""/>
        <dsp:cNvSpPr/>
      </dsp:nvSpPr>
      <dsp:spPr>
        <a:xfrm rot="5400000">
          <a:off x="56163" y="2561890"/>
          <a:ext cx="1405212" cy="13364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Determinar</a:t>
          </a:r>
          <a:endParaRPr lang="es-MX" sz="2000" kern="1200" dirty="0"/>
        </a:p>
      </dsp:txBody>
      <dsp:txXfrm rot="-5400000">
        <a:off x="90538" y="3195748"/>
        <a:ext cx="1336463" cy="68749"/>
      </dsp:txXfrm>
    </dsp:sp>
    <dsp:sp modelId="{5828AA08-73FB-4E09-8206-359FF345E6DA}">
      <dsp:nvSpPr>
        <dsp:cNvPr id="0" name=""/>
        <dsp:cNvSpPr/>
      </dsp:nvSpPr>
      <dsp:spPr>
        <a:xfrm rot="5400000">
          <a:off x="5788475" y="-1642864"/>
          <a:ext cx="913387" cy="92541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el entorno tecnológico adecuado para desarrollar el sistema web para la gestión administrativa de una empresa privada prestadora del servicio de agua potable.</a:t>
          </a:r>
          <a:endParaRPr lang="es-MX" sz="2000" kern="1200" dirty="0"/>
        </a:p>
      </dsp:txBody>
      <dsp:txXfrm rot="-5400000">
        <a:off x="1618094" y="2572105"/>
        <a:ext cx="9209561" cy="824211"/>
      </dsp:txXfrm>
    </dsp:sp>
    <dsp:sp modelId="{8FDFBA9F-0339-49E9-B1CB-F461864F4B81}">
      <dsp:nvSpPr>
        <dsp:cNvPr id="0" name=""/>
        <dsp:cNvSpPr/>
      </dsp:nvSpPr>
      <dsp:spPr>
        <a:xfrm rot="5400000">
          <a:off x="28871" y="3849630"/>
          <a:ext cx="1405212" cy="1281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Verificar</a:t>
          </a:r>
          <a:endParaRPr lang="es-MX" sz="2000" kern="1200" dirty="0"/>
        </a:p>
      </dsp:txBody>
      <dsp:txXfrm rot="-5400000">
        <a:off x="90537" y="4428904"/>
        <a:ext cx="1281880" cy="123332"/>
      </dsp:txXfrm>
    </dsp:sp>
    <dsp:sp modelId="{426368EC-5FCC-4425-9A04-68886BDB071F}">
      <dsp:nvSpPr>
        <dsp:cNvPr id="0" name=""/>
        <dsp:cNvSpPr/>
      </dsp:nvSpPr>
      <dsp:spPr>
        <a:xfrm rot="5400000">
          <a:off x="5761184" y="-419726"/>
          <a:ext cx="913387" cy="93287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los resultados del desarrollo del sistema web para la gestión administrativa de una empresa privada prestadora del servicio de agua potable.</a:t>
          </a:r>
          <a:endParaRPr lang="es-MX" sz="2000" kern="1200" dirty="0"/>
        </a:p>
      </dsp:txBody>
      <dsp:txXfrm rot="-5400000">
        <a:off x="1553494" y="3832552"/>
        <a:ext cx="9284180" cy="8242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32D98-07B2-4920-823E-65E42158853F}">
      <dsp:nvSpPr>
        <dsp:cNvPr id="0" name=""/>
        <dsp:cNvSpPr/>
      </dsp:nvSpPr>
      <dsp:spPr>
        <a:xfrm>
          <a:off x="0" y="0"/>
          <a:ext cx="100174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8ADBD-2472-4084-B09F-F8C5E127D63D}">
      <dsp:nvSpPr>
        <dsp:cNvPr id="0" name=""/>
        <dsp:cNvSpPr/>
      </dsp:nvSpPr>
      <dsp:spPr>
        <a:xfrm>
          <a:off x="0" y="0"/>
          <a:ext cx="2003491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300" kern="1200" dirty="0" smtClean="0"/>
            <a:t>Alcances</a:t>
          </a:r>
          <a:endParaRPr lang="es-MX" sz="3300" kern="1200" dirty="0"/>
        </a:p>
      </dsp:txBody>
      <dsp:txXfrm>
        <a:off x="0" y="0"/>
        <a:ext cx="2003491" cy="5418667"/>
      </dsp:txXfrm>
    </dsp:sp>
    <dsp:sp modelId="{ED4C9914-F4DA-401D-92C3-033063B98BF1}">
      <dsp:nvSpPr>
        <dsp:cNvPr id="0" name=""/>
        <dsp:cNvSpPr/>
      </dsp:nvSpPr>
      <dsp:spPr>
        <a:xfrm>
          <a:off x="2153753" y="51064"/>
          <a:ext cx="7863703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Registrar los clientes de la empresa.</a:t>
          </a:r>
          <a:endParaRPr lang="es-MX" sz="2600" kern="1200" dirty="0"/>
        </a:p>
      </dsp:txBody>
      <dsp:txXfrm>
        <a:off x="2153753" y="51064"/>
        <a:ext cx="7863703" cy="1021291"/>
      </dsp:txXfrm>
    </dsp:sp>
    <dsp:sp modelId="{A74D3047-638C-4B46-8A1D-18C0D83D4A61}">
      <dsp:nvSpPr>
        <dsp:cNvPr id="0" name=""/>
        <dsp:cNvSpPr/>
      </dsp:nvSpPr>
      <dsp:spPr>
        <a:xfrm>
          <a:off x="2003491" y="1072356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DBC43-B22E-43A4-934D-4D730857C3C2}">
      <dsp:nvSpPr>
        <dsp:cNvPr id="0" name=""/>
        <dsp:cNvSpPr/>
      </dsp:nvSpPr>
      <dsp:spPr>
        <a:xfrm>
          <a:off x="2153753" y="1123420"/>
          <a:ext cx="7863703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Registrar los medidores de la empresa y  asignar el cliente que lo utilice.</a:t>
          </a:r>
          <a:endParaRPr lang="es-MX" sz="2600" kern="1200" dirty="0"/>
        </a:p>
      </dsp:txBody>
      <dsp:txXfrm>
        <a:off x="2153753" y="1123420"/>
        <a:ext cx="7863703" cy="1021291"/>
      </dsp:txXfrm>
    </dsp:sp>
    <dsp:sp modelId="{4FECC948-21FD-4A3D-BDE8-DD887DD2F5C8}">
      <dsp:nvSpPr>
        <dsp:cNvPr id="0" name=""/>
        <dsp:cNvSpPr/>
      </dsp:nvSpPr>
      <dsp:spPr>
        <a:xfrm>
          <a:off x="2003491" y="2144712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73EB2-BBC4-46F6-8BBC-45B37514B4E1}">
      <dsp:nvSpPr>
        <dsp:cNvPr id="0" name=""/>
        <dsp:cNvSpPr/>
      </dsp:nvSpPr>
      <dsp:spPr>
        <a:xfrm>
          <a:off x="2153753" y="2195777"/>
          <a:ext cx="7863703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Generar periodos de facturación con su respectiva fecha de vencimiento.</a:t>
          </a:r>
          <a:endParaRPr lang="es-MX" sz="2600" kern="1200" dirty="0"/>
        </a:p>
      </dsp:txBody>
      <dsp:txXfrm>
        <a:off x="2153753" y="2195777"/>
        <a:ext cx="7863703" cy="1021291"/>
      </dsp:txXfrm>
    </dsp:sp>
    <dsp:sp modelId="{3548234E-8808-466B-9A92-9F5F3D0B756C}">
      <dsp:nvSpPr>
        <dsp:cNvPr id="0" name=""/>
        <dsp:cNvSpPr/>
      </dsp:nvSpPr>
      <dsp:spPr>
        <a:xfrm>
          <a:off x="2003491" y="3217068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A82F5-F1F0-4E9F-83EF-68CC93A759BF}">
      <dsp:nvSpPr>
        <dsp:cNvPr id="0" name=""/>
        <dsp:cNvSpPr/>
      </dsp:nvSpPr>
      <dsp:spPr>
        <a:xfrm>
          <a:off x="2153753" y="3268133"/>
          <a:ext cx="7863703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smtClean="0"/>
            <a:t>Cargar los datos numéricos de cada medidor y calcular el consumo correspondiente a cada cliente.</a:t>
          </a:r>
          <a:endParaRPr lang="es-MX" sz="2600" kern="1200" dirty="0"/>
        </a:p>
      </dsp:txBody>
      <dsp:txXfrm>
        <a:off x="2153753" y="3268133"/>
        <a:ext cx="7863703" cy="1021291"/>
      </dsp:txXfrm>
    </dsp:sp>
    <dsp:sp modelId="{A892A5B1-F04F-4FC1-AFB2-8BAC1E3E0150}">
      <dsp:nvSpPr>
        <dsp:cNvPr id="0" name=""/>
        <dsp:cNvSpPr/>
      </dsp:nvSpPr>
      <dsp:spPr>
        <a:xfrm>
          <a:off x="2003491" y="4289425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67543-48A0-4E2F-9989-05EF0AA40975}">
      <dsp:nvSpPr>
        <dsp:cNvPr id="0" name=""/>
        <dsp:cNvSpPr/>
      </dsp:nvSpPr>
      <dsp:spPr>
        <a:xfrm>
          <a:off x="2153753" y="4340489"/>
          <a:ext cx="7863703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smtClean="0"/>
            <a:t>Permitir establecer los conceptos y tarifas por el servicio.</a:t>
          </a:r>
          <a:endParaRPr lang="es-MX" sz="2600" kern="1200" dirty="0"/>
        </a:p>
      </dsp:txBody>
      <dsp:txXfrm>
        <a:off x="2153753" y="4340489"/>
        <a:ext cx="7863703" cy="1021291"/>
      </dsp:txXfrm>
    </dsp:sp>
    <dsp:sp modelId="{446E25F9-7BFB-46AB-8F50-B9F3C3452A40}">
      <dsp:nvSpPr>
        <dsp:cNvPr id="0" name=""/>
        <dsp:cNvSpPr/>
      </dsp:nvSpPr>
      <dsp:spPr>
        <a:xfrm>
          <a:off x="2003491" y="5361781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32D98-07B2-4920-823E-65E42158853F}">
      <dsp:nvSpPr>
        <dsp:cNvPr id="0" name=""/>
        <dsp:cNvSpPr/>
      </dsp:nvSpPr>
      <dsp:spPr>
        <a:xfrm>
          <a:off x="0" y="0"/>
          <a:ext cx="100174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8ADBD-2472-4084-B09F-F8C5E127D63D}">
      <dsp:nvSpPr>
        <dsp:cNvPr id="0" name=""/>
        <dsp:cNvSpPr/>
      </dsp:nvSpPr>
      <dsp:spPr>
        <a:xfrm>
          <a:off x="0" y="0"/>
          <a:ext cx="2003491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300" kern="1200" dirty="0" smtClean="0"/>
            <a:t>Alcances</a:t>
          </a:r>
          <a:endParaRPr lang="es-MX" sz="3300" kern="1200" dirty="0"/>
        </a:p>
      </dsp:txBody>
      <dsp:txXfrm>
        <a:off x="0" y="0"/>
        <a:ext cx="2003491" cy="5418667"/>
      </dsp:txXfrm>
    </dsp:sp>
    <dsp:sp modelId="{ED4C9914-F4DA-401D-92C3-033063B98BF1}">
      <dsp:nvSpPr>
        <dsp:cNvPr id="0" name=""/>
        <dsp:cNvSpPr/>
      </dsp:nvSpPr>
      <dsp:spPr>
        <a:xfrm>
          <a:off x="2153753" y="63698"/>
          <a:ext cx="7863703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Generar la factura de cada cliente a partir de los datos personales, el periodo de facturación y la lectura.</a:t>
          </a:r>
          <a:endParaRPr lang="es-MX" sz="2600" kern="1200" dirty="0"/>
        </a:p>
      </dsp:txBody>
      <dsp:txXfrm>
        <a:off x="2153753" y="63698"/>
        <a:ext cx="7863703" cy="1273968"/>
      </dsp:txXfrm>
    </dsp:sp>
    <dsp:sp modelId="{A74D3047-638C-4B46-8A1D-18C0D83D4A61}">
      <dsp:nvSpPr>
        <dsp:cNvPr id="0" name=""/>
        <dsp:cNvSpPr/>
      </dsp:nvSpPr>
      <dsp:spPr>
        <a:xfrm>
          <a:off x="2003491" y="1337667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DBC43-B22E-43A4-934D-4D730857C3C2}">
      <dsp:nvSpPr>
        <dsp:cNvPr id="0" name=""/>
        <dsp:cNvSpPr/>
      </dsp:nvSpPr>
      <dsp:spPr>
        <a:xfrm>
          <a:off x="2153753" y="1401365"/>
          <a:ext cx="7863703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Registrar el pago de la factura emitida.</a:t>
          </a:r>
          <a:endParaRPr lang="es-MX" sz="2600" kern="1200" dirty="0"/>
        </a:p>
      </dsp:txBody>
      <dsp:txXfrm>
        <a:off x="2153753" y="1401365"/>
        <a:ext cx="7863703" cy="1273968"/>
      </dsp:txXfrm>
    </dsp:sp>
    <dsp:sp modelId="{4FECC948-21FD-4A3D-BDE8-DD887DD2F5C8}">
      <dsp:nvSpPr>
        <dsp:cNvPr id="0" name=""/>
        <dsp:cNvSpPr/>
      </dsp:nvSpPr>
      <dsp:spPr>
        <a:xfrm>
          <a:off x="2003491" y="2675334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73EB2-BBC4-46F6-8BBC-45B37514B4E1}">
      <dsp:nvSpPr>
        <dsp:cNvPr id="0" name=""/>
        <dsp:cNvSpPr/>
      </dsp:nvSpPr>
      <dsp:spPr>
        <a:xfrm>
          <a:off x="2153753" y="2739032"/>
          <a:ext cx="7863703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Llevar el registro de las facturas y pagos de cada cliente en una cuenta corriente.</a:t>
          </a:r>
          <a:endParaRPr lang="es-MX" sz="2600" kern="1200" dirty="0"/>
        </a:p>
      </dsp:txBody>
      <dsp:txXfrm>
        <a:off x="2153753" y="2739032"/>
        <a:ext cx="7863703" cy="1273968"/>
      </dsp:txXfrm>
    </dsp:sp>
    <dsp:sp modelId="{3548234E-8808-466B-9A92-9F5F3D0B756C}">
      <dsp:nvSpPr>
        <dsp:cNvPr id="0" name=""/>
        <dsp:cNvSpPr/>
      </dsp:nvSpPr>
      <dsp:spPr>
        <a:xfrm>
          <a:off x="2003491" y="4013001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A82F5-F1F0-4E9F-83EF-68CC93A759BF}">
      <dsp:nvSpPr>
        <dsp:cNvPr id="0" name=""/>
        <dsp:cNvSpPr/>
      </dsp:nvSpPr>
      <dsp:spPr>
        <a:xfrm>
          <a:off x="2153753" y="4076700"/>
          <a:ext cx="7863703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Generar reportes para el administrador sobre las facturas y los pagos.</a:t>
          </a:r>
          <a:endParaRPr lang="es-MX" sz="2600" kern="1200" dirty="0"/>
        </a:p>
      </dsp:txBody>
      <dsp:txXfrm>
        <a:off x="2153753" y="4076700"/>
        <a:ext cx="7863703" cy="1273968"/>
      </dsp:txXfrm>
    </dsp:sp>
    <dsp:sp modelId="{A892A5B1-F04F-4FC1-AFB2-8BAC1E3E0150}">
      <dsp:nvSpPr>
        <dsp:cNvPr id="0" name=""/>
        <dsp:cNvSpPr/>
      </dsp:nvSpPr>
      <dsp:spPr>
        <a:xfrm>
          <a:off x="2003491" y="5350669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32D98-07B2-4920-823E-65E42158853F}">
      <dsp:nvSpPr>
        <dsp:cNvPr id="0" name=""/>
        <dsp:cNvSpPr/>
      </dsp:nvSpPr>
      <dsp:spPr>
        <a:xfrm>
          <a:off x="0" y="0"/>
          <a:ext cx="100174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8ADBD-2472-4084-B09F-F8C5E127D63D}">
      <dsp:nvSpPr>
        <dsp:cNvPr id="0" name=""/>
        <dsp:cNvSpPr/>
      </dsp:nvSpPr>
      <dsp:spPr>
        <a:xfrm>
          <a:off x="0" y="0"/>
          <a:ext cx="2003491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Limitaciones</a:t>
          </a:r>
          <a:endParaRPr lang="es-MX" sz="2500" kern="1200" dirty="0"/>
        </a:p>
      </dsp:txBody>
      <dsp:txXfrm>
        <a:off x="0" y="0"/>
        <a:ext cx="2003491" cy="5418667"/>
      </dsp:txXfrm>
    </dsp:sp>
    <dsp:sp modelId="{ED4C9914-F4DA-401D-92C3-033063B98BF1}">
      <dsp:nvSpPr>
        <dsp:cNvPr id="0" name=""/>
        <dsp:cNvSpPr/>
      </dsp:nvSpPr>
      <dsp:spPr>
        <a:xfrm>
          <a:off x="2153753" y="36578"/>
          <a:ext cx="7863703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 smtClean="0"/>
            <a:t>Creación de rutas de lecturas.</a:t>
          </a:r>
          <a:endParaRPr lang="es-MX" sz="2600" kern="1200" dirty="0"/>
        </a:p>
      </dsp:txBody>
      <dsp:txXfrm>
        <a:off x="2153753" y="36578"/>
        <a:ext cx="7863703" cy="731572"/>
      </dsp:txXfrm>
    </dsp:sp>
    <dsp:sp modelId="{A74D3047-638C-4B46-8A1D-18C0D83D4A61}">
      <dsp:nvSpPr>
        <dsp:cNvPr id="0" name=""/>
        <dsp:cNvSpPr/>
      </dsp:nvSpPr>
      <dsp:spPr>
        <a:xfrm>
          <a:off x="2003491" y="768151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DBC43-B22E-43A4-934D-4D730857C3C2}">
      <dsp:nvSpPr>
        <dsp:cNvPr id="0" name=""/>
        <dsp:cNvSpPr/>
      </dsp:nvSpPr>
      <dsp:spPr>
        <a:xfrm>
          <a:off x="2153753" y="804730"/>
          <a:ext cx="7863703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 smtClean="0"/>
            <a:t>Fraccionamiento de deudas.</a:t>
          </a:r>
          <a:endParaRPr lang="es-MX" sz="2600" kern="1200" dirty="0"/>
        </a:p>
      </dsp:txBody>
      <dsp:txXfrm>
        <a:off x="2153753" y="804730"/>
        <a:ext cx="7863703" cy="731572"/>
      </dsp:txXfrm>
    </dsp:sp>
    <dsp:sp modelId="{4FECC948-21FD-4A3D-BDE8-DD887DD2F5C8}">
      <dsp:nvSpPr>
        <dsp:cNvPr id="0" name=""/>
        <dsp:cNvSpPr/>
      </dsp:nvSpPr>
      <dsp:spPr>
        <a:xfrm>
          <a:off x="2003491" y="1536303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73EB2-BBC4-46F6-8BBC-45B37514B4E1}">
      <dsp:nvSpPr>
        <dsp:cNvPr id="0" name=""/>
        <dsp:cNvSpPr/>
      </dsp:nvSpPr>
      <dsp:spPr>
        <a:xfrm>
          <a:off x="2153753" y="1572881"/>
          <a:ext cx="7863703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 smtClean="0"/>
            <a:t>Emisión de recibo por cobro de factura.</a:t>
          </a:r>
          <a:endParaRPr lang="es-MX" sz="2600" kern="1200" dirty="0"/>
        </a:p>
      </dsp:txBody>
      <dsp:txXfrm>
        <a:off x="2153753" y="1572881"/>
        <a:ext cx="7863703" cy="731572"/>
      </dsp:txXfrm>
    </dsp:sp>
    <dsp:sp modelId="{3548234E-8808-466B-9A92-9F5F3D0B756C}">
      <dsp:nvSpPr>
        <dsp:cNvPr id="0" name=""/>
        <dsp:cNvSpPr/>
      </dsp:nvSpPr>
      <dsp:spPr>
        <a:xfrm>
          <a:off x="2003491" y="2304454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A82F5-F1F0-4E9F-83EF-68CC93A759BF}">
      <dsp:nvSpPr>
        <dsp:cNvPr id="0" name=""/>
        <dsp:cNvSpPr/>
      </dsp:nvSpPr>
      <dsp:spPr>
        <a:xfrm>
          <a:off x="2153753" y="2341033"/>
          <a:ext cx="7863703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 smtClean="0"/>
            <a:t>Generación de contratos.</a:t>
          </a:r>
          <a:endParaRPr lang="es-MX" sz="2600" kern="1200" dirty="0"/>
        </a:p>
      </dsp:txBody>
      <dsp:txXfrm>
        <a:off x="2153753" y="2341033"/>
        <a:ext cx="7863703" cy="731572"/>
      </dsp:txXfrm>
    </dsp:sp>
    <dsp:sp modelId="{A892A5B1-F04F-4FC1-AFB2-8BAC1E3E0150}">
      <dsp:nvSpPr>
        <dsp:cNvPr id="0" name=""/>
        <dsp:cNvSpPr/>
      </dsp:nvSpPr>
      <dsp:spPr>
        <a:xfrm>
          <a:off x="2003491" y="3072606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9C02C-B067-43C1-9F86-D498AD1480D1}">
      <dsp:nvSpPr>
        <dsp:cNvPr id="0" name=""/>
        <dsp:cNvSpPr/>
      </dsp:nvSpPr>
      <dsp:spPr>
        <a:xfrm>
          <a:off x="2153753" y="3109185"/>
          <a:ext cx="7863703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smtClean="0"/>
            <a:t>Gestión de reclamos.</a:t>
          </a:r>
          <a:endParaRPr lang="es-MX" sz="2600" kern="1200" dirty="0"/>
        </a:p>
      </dsp:txBody>
      <dsp:txXfrm>
        <a:off x="2153753" y="3109185"/>
        <a:ext cx="7863703" cy="731572"/>
      </dsp:txXfrm>
    </dsp:sp>
    <dsp:sp modelId="{1BB7F3AA-341F-42CE-B1CE-5EB71F337D8A}">
      <dsp:nvSpPr>
        <dsp:cNvPr id="0" name=""/>
        <dsp:cNvSpPr/>
      </dsp:nvSpPr>
      <dsp:spPr>
        <a:xfrm>
          <a:off x="2003491" y="3840758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18D30-AB77-4525-B608-5A925D4A7AEB}">
      <dsp:nvSpPr>
        <dsp:cNvPr id="0" name=""/>
        <dsp:cNvSpPr/>
      </dsp:nvSpPr>
      <dsp:spPr>
        <a:xfrm>
          <a:off x="2153753" y="3877336"/>
          <a:ext cx="7863703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smtClean="0"/>
            <a:t>Stock de herramientas y materiales de la empresa.</a:t>
          </a:r>
          <a:endParaRPr lang="es-MX" sz="2600" kern="1200" dirty="0"/>
        </a:p>
      </dsp:txBody>
      <dsp:txXfrm>
        <a:off x="2153753" y="3877336"/>
        <a:ext cx="7863703" cy="731572"/>
      </dsp:txXfrm>
    </dsp:sp>
    <dsp:sp modelId="{510A9EFF-ED1E-4D98-A386-E4B63B3A2BB3}">
      <dsp:nvSpPr>
        <dsp:cNvPr id="0" name=""/>
        <dsp:cNvSpPr/>
      </dsp:nvSpPr>
      <dsp:spPr>
        <a:xfrm>
          <a:off x="2003491" y="4608909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7B170-3C1C-4E0E-ABF7-5091D6CC62CC}">
      <dsp:nvSpPr>
        <dsp:cNvPr id="0" name=""/>
        <dsp:cNvSpPr/>
      </dsp:nvSpPr>
      <dsp:spPr>
        <a:xfrm>
          <a:off x="2153753" y="4645488"/>
          <a:ext cx="7863703" cy="731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smtClean="0"/>
            <a:t>Gestión para contadores.</a:t>
          </a:r>
          <a:endParaRPr lang="es-MX" sz="2600" kern="1200" dirty="0"/>
        </a:p>
      </dsp:txBody>
      <dsp:txXfrm>
        <a:off x="2153753" y="4645488"/>
        <a:ext cx="7863703" cy="731572"/>
      </dsp:txXfrm>
    </dsp:sp>
    <dsp:sp modelId="{F43A7F4C-B1C2-43DC-B388-12AB54D2B2AD}">
      <dsp:nvSpPr>
        <dsp:cNvPr id="0" name=""/>
        <dsp:cNvSpPr/>
      </dsp:nvSpPr>
      <dsp:spPr>
        <a:xfrm>
          <a:off x="2003491" y="5377061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32D98-07B2-4920-823E-65E42158853F}">
      <dsp:nvSpPr>
        <dsp:cNvPr id="0" name=""/>
        <dsp:cNvSpPr/>
      </dsp:nvSpPr>
      <dsp:spPr>
        <a:xfrm>
          <a:off x="0" y="0"/>
          <a:ext cx="100174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8ADBD-2472-4084-B09F-F8C5E127D63D}">
      <dsp:nvSpPr>
        <dsp:cNvPr id="0" name=""/>
        <dsp:cNvSpPr/>
      </dsp:nvSpPr>
      <dsp:spPr>
        <a:xfrm>
          <a:off x="0" y="0"/>
          <a:ext cx="2003491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Limitaciones</a:t>
          </a:r>
          <a:endParaRPr lang="es-MX" sz="2500" kern="1200" dirty="0"/>
        </a:p>
      </dsp:txBody>
      <dsp:txXfrm>
        <a:off x="0" y="0"/>
        <a:ext cx="2003491" cy="5418667"/>
      </dsp:txXfrm>
    </dsp:sp>
    <dsp:sp modelId="{ED4C9914-F4DA-401D-92C3-033063B98BF1}">
      <dsp:nvSpPr>
        <dsp:cNvPr id="0" name=""/>
        <dsp:cNvSpPr/>
      </dsp:nvSpPr>
      <dsp:spPr>
        <a:xfrm>
          <a:off x="2153753" y="42664"/>
          <a:ext cx="7863703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 smtClean="0"/>
            <a:t>Visualización de estadísticas.</a:t>
          </a:r>
          <a:endParaRPr lang="es-MX" sz="2600" kern="1200" dirty="0"/>
        </a:p>
      </dsp:txBody>
      <dsp:txXfrm>
        <a:off x="2153753" y="42664"/>
        <a:ext cx="7863703" cy="853281"/>
      </dsp:txXfrm>
    </dsp:sp>
    <dsp:sp modelId="{A74D3047-638C-4B46-8A1D-18C0D83D4A61}">
      <dsp:nvSpPr>
        <dsp:cNvPr id="0" name=""/>
        <dsp:cNvSpPr/>
      </dsp:nvSpPr>
      <dsp:spPr>
        <a:xfrm>
          <a:off x="2003491" y="895945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CDA66-59CB-4A30-BF05-C7979C702E62}">
      <dsp:nvSpPr>
        <dsp:cNvPr id="0" name=""/>
        <dsp:cNvSpPr/>
      </dsp:nvSpPr>
      <dsp:spPr>
        <a:xfrm>
          <a:off x="2153753" y="938609"/>
          <a:ext cx="7863703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 smtClean="0"/>
            <a:t>Publicidad de la empresa en la web.</a:t>
          </a:r>
          <a:endParaRPr lang="es-MX" sz="2600" kern="1200" dirty="0"/>
        </a:p>
      </dsp:txBody>
      <dsp:txXfrm>
        <a:off x="2153753" y="938609"/>
        <a:ext cx="7863703" cy="853281"/>
      </dsp:txXfrm>
    </dsp:sp>
    <dsp:sp modelId="{A427C9E3-9529-406C-A85F-6258C2E31587}">
      <dsp:nvSpPr>
        <dsp:cNvPr id="0" name=""/>
        <dsp:cNvSpPr/>
      </dsp:nvSpPr>
      <dsp:spPr>
        <a:xfrm>
          <a:off x="2003491" y="1791890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7DC1C-99F6-4547-8914-EAA921D47A6B}">
      <dsp:nvSpPr>
        <dsp:cNvPr id="0" name=""/>
        <dsp:cNvSpPr/>
      </dsp:nvSpPr>
      <dsp:spPr>
        <a:xfrm>
          <a:off x="2153753" y="1834554"/>
          <a:ext cx="7863703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 smtClean="0"/>
            <a:t>Oficina virtual en la web.</a:t>
          </a:r>
          <a:endParaRPr lang="es-MX" sz="2600" kern="1200" dirty="0"/>
        </a:p>
      </dsp:txBody>
      <dsp:txXfrm>
        <a:off x="2153753" y="1834554"/>
        <a:ext cx="7863703" cy="853281"/>
      </dsp:txXfrm>
    </dsp:sp>
    <dsp:sp modelId="{AC1B80EC-EBBE-4810-A8B5-D53242FAF543}">
      <dsp:nvSpPr>
        <dsp:cNvPr id="0" name=""/>
        <dsp:cNvSpPr/>
      </dsp:nvSpPr>
      <dsp:spPr>
        <a:xfrm>
          <a:off x="2003491" y="2687836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08F74-C89F-4AB1-A1A5-CFE801BCF418}">
      <dsp:nvSpPr>
        <dsp:cNvPr id="0" name=""/>
        <dsp:cNvSpPr/>
      </dsp:nvSpPr>
      <dsp:spPr>
        <a:xfrm>
          <a:off x="2153753" y="2730500"/>
          <a:ext cx="7863703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 smtClean="0"/>
            <a:t>Gestión de copias de seguridad</a:t>
          </a:r>
          <a:r>
            <a:rPr lang="es-PY" sz="3700" kern="1200" dirty="0" smtClean="0"/>
            <a:t>.</a:t>
          </a:r>
          <a:endParaRPr lang="es-MX" sz="3700" kern="1200" dirty="0"/>
        </a:p>
      </dsp:txBody>
      <dsp:txXfrm>
        <a:off x="2153753" y="2730500"/>
        <a:ext cx="7863703" cy="853281"/>
      </dsp:txXfrm>
    </dsp:sp>
    <dsp:sp modelId="{7A036686-9BF9-405A-ACA3-4632273F9535}">
      <dsp:nvSpPr>
        <dsp:cNvPr id="0" name=""/>
        <dsp:cNvSpPr/>
      </dsp:nvSpPr>
      <dsp:spPr>
        <a:xfrm>
          <a:off x="2003491" y="3583781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05AC0-D982-4FC8-914F-2DD447E25674}">
      <dsp:nvSpPr>
        <dsp:cNvPr id="0" name=""/>
        <dsp:cNvSpPr/>
      </dsp:nvSpPr>
      <dsp:spPr>
        <a:xfrm>
          <a:off x="2153753" y="3626445"/>
          <a:ext cx="7863703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 smtClean="0"/>
            <a:t>Auditoría a usuarios del sistema.</a:t>
          </a:r>
          <a:endParaRPr lang="es-MX" sz="2600" kern="1200" dirty="0"/>
        </a:p>
      </dsp:txBody>
      <dsp:txXfrm>
        <a:off x="2153753" y="3626445"/>
        <a:ext cx="7863703" cy="853281"/>
      </dsp:txXfrm>
    </dsp:sp>
    <dsp:sp modelId="{36063537-AFB3-4B3E-81A7-00FA591C464B}">
      <dsp:nvSpPr>
        <dsp:cNvPr id="0" name=""/>
        <dsp:cNvSpPr/>
      </dsp:nvSpPr>
      <dsp:spPr>
        <a:xfrm>
          <a:off x="2003491" y="4479726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A5784-B8EB-454D-ABC9-673A822E699F}">
      <dsp:nvSpPr>
        <dsp:cNvPr id="0" name=""/>
        <dsp:cNvSpPr/>
      </dsp:nvSpPr>
      <dsp:spPr>
        <a:xfrm>
          <a:off x="2153753" y="4522390"/>
          <a:ext cx="7863703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 smtClean="0"/>
            <a:t>Manual de usuario</a:t>
          </a:r>
          <a:r>
            <a:rPr lang="es-PY" sz="3700" kern="1200" dirty="0" smtClean="0"/>
            <a:t>.</a:t>
          </a:r>
          <a:endParaRPr lang="es-MX" sz="3700" kern="1200" dirty="0"/>
        </a:p>
      </dsp:txBody>
      <dsp:txXfrm>
        <a:off x="2153753" y="4522390"/>
        <a:ext cx="7863703" cy="853281"/>
      </dsp:txXfrm>
    </dsp:sp>
    <dsp:sp modelId="{CB1E1FCA-DCF9-477C-820A-0A1D918D1238}">
      <dsp:nvSpPr>
        <dsp:cNvPr id="0" name=""/>
        <dsp:cNvSpPr/>
      </dsp:nvSpPr>
      <dsp:spPr>
        <a:xfrm>
          <a:off x="2003491" y="5375672"/>
          <a:ext cx="8013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7880" y="2347415"/>
            <a:ext cx="6581373" cy="2756848"/>
          </a:xfrm>
        </p:spPr>
        <p:txBody>
          <a:bodyPr anchor="ctr">
            <a:noAutofit/>
          </a:bodyPr>
          <a:lstStyle/>
          <a:p>
            <a:r>
              <a:rPr lang="en-US" sz="3500" dirty="0" smtClean="0">
                <a:solidFill>
                  <a:srgbClr val="3C78D8"/>
                </a:solidFill>
              </a:rPr>
              <a:t>DESARROLLO DEL SISTEMA WEB PARA LA GESTIÓN ADMINISTRATIVA DE UNA EMPRESA </a:t>
            </a:r>
            <a:r>
              <a:rPr lang="en-US" sz="3500" dirty="0" err="1" smtClean="0">
                <a:solidFill>
                  <a:srgbClr val="3C78D8"/>
                </a:solidFill>
              </a:rPr>
              <a:t>privada</a:t>
            </a:r>
            <a:r>
              <a:rPr lang="en-US" sz="3500" dirty="0" smtClean="0">
                <a:solidFill>
                  <a:srgbClr val="3C78D8"/>
                </a:solidFill>
              </a:rPr>
              <a:t> PRESTADORA DEL SERVICIO DE AGUA POTABLE</a:t>
            </a:r>
            <a:endParaRPr lang="en-US" sz="3500" dirty="0">
              <a:solidFill>
                <a:srgbClr val="3C78D8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48643" y="5165055"/>
            <a:ext cx="6329577" cy="955565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solidFill>
                  <a:srgbClr val="3C78D8"/>
                </a:solidFill>
              </a:rPr>
              <a:t>Autor</a:t>
            </a:r>
            <a:r>
              <a:rPr lang="en-US" sz="2500" dirty="0" smtClean="0">
                <a:solidFill>
                  <a:srgbClr val="3C78D8"/>
                </a:solidFill>
              </a:rPr>
              <a:t>: Vicente Carlos Alberto </a:t>
            </a:r>
            <a:r>
              <a:rPr lang="en-US" sz="2500" dirty="0" err="1" smtClean="0">
                <a:solidFill>
                  <a:srgbClr val="3C78D8"/>
                </a:solidFill>
              </a:rPr>
              <a:t>Esteche</a:t>
            </a:r>
            <a:r>
              <a:rPr lang="en-US" sz="2500" dirty="0" smtClean="0">
                <a:solidFill>
                  <a:srgbClr val="3C78D8"/>
                </a:solidFill>
              </a:rPr>
              <a:t> Salina</a:t>
            </a:r>
          </a:p>
        </p:txBody>
      </p:sp>
      <p:pic>
        <p:nvPicPr>
          <p:cNvPr id="8" name="7 Marcador de posición de imagen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 r="8862"/>
          <a:stretch>
            <a:fillRect/>
          </a:stretch>
        </p:blipFill>
        <p:spPr>
          <a:xfrm>
            <a:off x="6981063" y="1310656"/>
            <a:ext cx="5107843" cy="4208604"/>
          </a:xfrm>
        </p:spPr>
      </p:pic>
      <p:pic>
        <p:nvPicPr>
          <p:cNvPr id="11" name="Imagen 3" descr="Escudo de la UNAE 201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48" y="350878"/>
            <a:ext cx="1657782" cy="146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6"/>
          <p:cNvSpPr txBox="1">
            <a:spLocks/>
          </p:cNvSpPr>
          <p:nvPr/>
        </p:nvSpPr>
        <p:spPr>
          <a:xfrm>
            <a:off x="122830" y="5902435"/>
            <a:ext cx="11928143" cy="95556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700" dirty="0" smtClean="0">
                <a:solidFill>
                  <a:srgbClr val="99CCFF"/>
                </a:solidFill>
              </a:rPr>
              <a:t>Tesis </a:t>
            </a:r>
            <a:r>
              <a:rPr lang="es-ES" sz="2700" dirty="0">
                <a:solidFill>
                  <a:srgbClr val="99CCFF"/>
                </a:solidFill>
              </a:rPr>
              <a:t>presentada a la Facultad de Ciencia, Arte y Tecnología como requisito para la obtención del título de Licenciado en Análisis de Sistemas </a:t>
            </a:r>
            <a:r>
              <a:rPr lang="es-ES" sz="2700" dirty="0" smtClean="0">
                <a:solidFill>
                  <a:srgbClr val="99CCFF"/>
                </a:solidFill>
              </a:rPr>
              <a:t>Informáticos.</a:t>
            </a:r>
            <a:endParaRPr lang="es-MX" sz="2700" dirty="0">
              <a:solidFill>
                <a:srgbClr val="99CCFF"/>
              </a:solidFill>
            </a:endParaRPr>
          </a:p>
          <a:p>
            <a:pPr algn="ctr"/>
            <a:endParaRPr lang="en-US" sz="2500" dirty="0" smtClean="0">
              <a:solidFill>
                <a:schemeClr val="bg1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2841010" y="558510"/>
            <a:ext cx="8718645" cy="4777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b="1" dirty="0" smtClean="0">
                <a:solidFill>
                  <a:srgbClr val="99CCFF"/>
                </a:solidFill>
              </a:rPr>
              <a:t>UNIVERSIDAD AUTÓNOMA DE ENCARNACIÓN</a:t>
            </a:r>
            <a:endParaRPr lang="en-US" sz="2500" b="1" dirty="0" smtClean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Resultados</a:t>
            </a:r>
            <a:r>
              <a:rPr lang="en-US" sz="4000" dirty="0">
                <a:solidFill>
                  <a:srgbClr val="3C78D8"/>
                </a:solidFill>
              </a:rPr>
              <a:t> </a:t>
            </a:r>
            <a:r>
              <a:rPr lang="en-US" sz="4000" dirty="0" smtClean="0">
                <a:solidFill>
                  <a:srgbClr val="3C78D8"/>
                </a:solidFill>
              </a:rPr>
              <a:t>– </a:t>
            </a:r>
            <a:r>
              <a:rPr lang="en-US" sz="4000" i="1" dirty="0" err="1" smtClean="0">
                <a:solidFill>
                  <a:srgbClr val="3C78D8"/>
                </a:solidFill>
              </a:rPr>
              <a:t>Normativas</a:t>
            </a:r>
            <a:r>
              <a:rPr lang="en-US" sz="4000" i="1" dirty="0" smtClean="0">
                <a:solidFill>
                  <a:srgbClr val="3C78D8"/>
                </a:solidFill>
              </a:rPr>
              <a:t> </a:t>
            </a:r>
            <a:r>
              <a:rPr lang="en-US" sz="4000" i="1" dirty="0" err="1" smtClean="0">
                <a:solidFill>
                  <a:srgbClr val="3C78D8"/>
                </a:solidFill>
              </a:rPr>
              <a:t>legales</a:t>
            </a:r>
            <a:r>
              <a:rPr lang="en-US" sz="4000" i="1" dirty="0" smtClean="0">
                <a:solidFill>
                  <a:srgbClr val="3C78D8"/>
                </a:solidFill>
              </a:rPr>
              <a:t>.</a:t>
            </a:r>
            <a:endParaRPr lang="en-US" sz="4000" i="1" dirty="0">
              <a:solidFill>
                <a:srgbClr val="3C78D8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77082" cy="3121925"/>
          </a:xfrm>
        </p:spPr>
        <p:txBody>
          <a:bodyPr>
            <a:noAutofit/>
          </a:bodyPr>
          <a:lstStyle/>
          <a:p>
            <a:r>
              <a:rPr lang="es-PY" sz="2500" dirty="0"/>
              <a:t>La República del Paraguay rige la prestación del servicio de distribución de agua potable a través de la ley número </a:t>
            </a:r>
            <a:r>
              <a:rPr lang="es-PY" sz="2500" b="1" dirty="0"/>
              <a:t>1614/2000</a:t>
            </a:r>
            <a:r>
              <a:rPr lang="es-PY" sz="2500" dirty="0"/>
              <a:t> denominado “General del Marco Regulatorio y Tarifario del Servicio de Provisión de Agua Potable y Alcantarillado Sanitario para la República del Paraguay</a:t>
            </a:r>
            <a:r>
              <a:rPr lang="es-PY" sz="2500" dirty="0" smtClean="0"/>
              <a:t>”.</a:t>
            </a:r>
          </a:p>
          <a:p>
            <a:r>
              <a:rPr lang="es-PY" sz="2500" dirty="0"/>
              <a:t>En dicha ley se crea la </a:t>
            </a:r>
            <a:r>
              <a:rPr lang="es-PY" sz="2500" b="1" dirty="0"/>
              <a:t>ERSSAN</a:t>
            </a:r>
            <a:r>
              <a:rPr lang="es-PY" sz="2500" dirty="0"/>
              <a:t>, que es la institución encargada de regular, supervisar y administrar todo lo concerniente a la ley 1614/2000</a:t>
            </a:r>
            <a:r>
              <a:rPr lang="es-PY" sz="2500" dirty="0" smtClean="0"/>
              <a:t>.</a:t>
            </a:r>
            <a:endParaRPr lang="es-MX" sz="25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5" y="4866208"/>
            <a:ext cx="9785444" cy="11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Resultados</a:t>
            </a:r>
            <a:r>
              <a:rPr lang="en-US" sz="4000" dirty="0">
                <a:solidFill>
                  <a:srgbClr val="3C78D8"/>
                </a:solidFill>
              </a:rPr>
              <a:t> </a:t>
            </a:r>
            <a:r>
              <a:rPr lang="en-US" sz="4000" dirty="0" smtClean="0">
                <a:solidFill>
                  <a:srgbClr val="3C78D8"/>
                </a:solidFill>
              </a:rPr>
              <a:t>– </a:t>
            </a:r>
            <a:r>
              <a:rPr lang="en-US" sz="4000" i="1" dirty="0" err="1" smtClean="0">
                <a:solidFill>
                  <a:srgbClr val="3C78D8"/>
                </a:solidFill>
              </a:rPr>
              <a:t>Requerimientos</a:t>
            </a:r>
            <a:r>
              <a:rPr lang="en-US" sz="4000" i="1" dirty="0" smtClean="0">
                <a:solidFill>
                  <a:srgbClr val="3C78D8"/>
                </a:solidFill>
              </a:rPr>
              <a:t> del </a:t>
            </a:r>
            <a:r>
              <a:rPr lang="en-US" sz="4000" i="1" dirty="0" err="1" smtClean="0">
                <a:solidFill>
                  <a:srgbClr val="3C78D8"/>
                </a:solidFill>
              </a:rPr>
              <a:t>Sistema</a:t>
            </a:r>
            <a:r>
              <a:rPr lang="en-US" sz="4000" dirty="0" smtClean="0">
                <a:solidFill>
                  <a:srgbClr val="3C78D8"/>
                </a:solidFill>
              </a:rPr>
              <a:t>.</a:t>
            </a:r>
            <a:endParaRPr lang="en-US" sz="4000" dirty="0">
              <a:solidFill>
                <a:srgbClr val="3C78D8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77082" cy="3121925"/>
          </a:xfrm>
        </p:spPr>
        <p:txBody>
          <a:bodyPr>
            <a:noAutofit/>
          </a:bodyPr>
          <a:lstStyle/>
          <a:p>
            <a:r>
              <a:rPr lang="es-MX" sz="2500" dirty="0" smtClean="0"/>
              <a:t>Clientes/usuarios.</a:t>
            </a:r>
          </a:p>
          <a:p>
            <a:r>
              <a:rPr lang="es-MX" sz="2500" dirty="0" smtClean="0"/>
              <a:t>Medidor</a:t>
            </a:r>
          </a:p>
          <a:p>
            <a:r>
              <a:rPr lang="es-MX" sz="2500" dirty="0" smtClean="0"/>
              <a:t>Periodo de consumo</a:t>
            </a:r>
          </a:p>
          <a:p>
            <a:r>
              <a:rPr lang="es-MX" sz="2500" dirty="0" smtClean="0"/>
              <a:t>Lectura de consumo</a:t>
            </a:r>
          </a:p>
          <a:p>
            <a:r>
              <a:rPr lang="es-MX" sz="2500" dirty="0" smtClean="0"/>
              <a:t>Pagos</a:t>
            </a:r>
          </a:p>
          <a:p>
            <a:r>
              <a:rPr lang="es-MX" sz="2500" dirty="0" smtClean="0"/>
              <a:t>Cuenta Corriente Cliente</a:t>
            </a:r>
          </a:p>
          <a:p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4223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Resultados</a:t>
            </a:r>
            <a:r>
              <a:rPr lang="en-US" sz="4000" dirty="0">
                <a:solidFill>
                  <a:srgbClr val="3C78D8"/>
                </a:solidFill>
              </a:rPr>
              <a:t> </a:t>
            </a:r>
            <a:r>
              <a:rPr lang="en-US" sz="4000" dirty="0" smtClean="0">
                <a:solidFill>
                  <a:srgbClr val="3C78D8"/>
                </a:solidFill>
              </a:rPr>
              <a:t>– </a:t>
            </a:r>
            <a:r>
              <a:rPr lang="en-US" sz="4000" i="1" dirty="0" err="1" smtClean="0">
                <a:solidFill>
                  <a:srgbClr val="3C78D8"/>
                </a:solidFill>
              </a:rPr>
              <a:t>Entorno</a:t>
            </a:r>
            <a:r>
              <a:rPr lang="en-US" sz="4000" i="1" dirty="0" smtClean="0">
                <a:solidFill>
                  <a:srgbClr val="3C78D8"/>
                </a:solidFill>
              </a:rPr>
              <a:t> </a:t>
            </a:r>
            <a:r>
              <a:rPr lang="en-US" sz="4000" i="1" dirty="0" err="1" smtClean="0">
                <a:solidFill>
                  <a:srgbClr val="3C78D8"/>
                </a:solidFill>
              </a:rPr>
              <a:t>Tecnológico</a:t>
            </a:r>
            <a:r>
              <a:rPr lang="en-US" sz="4000" i="1" dirty="0" smtClean="0">
                <a:solidFill>
                  <a:srgbClr val="3C78D8"/>
                </a:solidFill>
              </a:rPr>
              <a:t> del </a:t>
            </a:r>
            <a:r>
              <a:rPr lang="en-US" sz="4000" i="1" dirty="0" err="1" smtClean="0">
                <a:solidFill>
                  <a:srgbClr val="3C78D8"/>
                </a:solidFill>
              </a:rPr>
              <a:t>Sistema</a:t>
            </a:r>
            <a:r>
              <a:rPr lang="en-US" sz="4000" i="1" dirty="0" smtClean="0">
                <a:solidFill>
                  <a:srgbClr val="3C78D8"/>
                </a:solidFill>
              </a:rPr>
              <a:t>.</a:t>
            </a:r>
            <a:endParaRPr lang="en-US" sz="4000" i="1" dirty="0">
              <a:solidFill>
                <a:srgbClr val="3C78D8"/>
              </a:solidFill>
            </a:endParaRP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56" y="1853005"/>
            <a:ext cx="2424752" cy="866220"/>
          </a:xfrm>
          <a:prstGeom prst="rect">
            <a:avLst/>
          </a:prstGeom>
        </p:spPr>
      </p:pic>
      <p:pic>
        <p:nvPicPr>
          <p:cNvPr id="26" name="2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62" y="1853005"/>
            <a:ext cx="1275105" cy="893516"/>
          </a:xfrm>
          <a:prstGeom prst="rect">
            <a:avLst/>
          </a:prstGeom>
        </p:spPr>
      </p:pic>
      <p:pic>
        <p:nvPicPr>
          <p:cNvPr id="27" name="2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27" y="1853005"/>
            <a:ext cx="3362325" cy="866220"/>
          </a:xfrm>
          <a:prstGeom prst="rect">
            <a:avLst/>
          </a:prstGeom>
        </p:spPr>
      </p:pic>
      <p:pic>
        <p:nvPicPr>
          <p:cNvPr id="28" name="2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3" y="3069124"/>
            <a:ext cx="2347415" cy="972615"/>
          </a:xfrm>
          <a:prstGeom prst="rect">
            <a:avLst/>
          </a:prstGeom>
        </p:spPr>
      </p:pic>
      <p:pic>
        <p:nvPicPr>
          <p:cNvPr id="29" name="2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40" y="3092601"/>
            <a:ext cx="1275935" cy="925659"/>
          </a:xfrm>
          <a:prstGeom prst="rect">
            <a:avLst/>
          </a:prstGeom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45" y="4323986"/>
            <a:ext cx="1042105" cy="1042105"/>
          </a:xfrm>
          <a:prstGeom prst="rect">
            <a:avLst/>
          </a:prstGeom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73" y="4323987"/>
            <a:ext cx="1020333" cy="1042104"/>
          </a:xfrm>
          <a:prstGeom prst="rect">
            <a:avLst/>
          </a:prstGeom>
        </p:spPr>
      </p:pic>
      <p:pic>
        <p:nvPicPr>
          <p:cNvPr id="32" name="31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73" y="4366378"/>
            <a:ext cx="2690346" cy="873910"/>
          </a:xfrm>
          <a:prstGeom prst="rect">
            <a:avLst/>
          </a:prstGeom>
        </p:spPr>
      </p:pic>
      <p:pic>
        <p:nvPicPr>
          <p:cNvPr id="33" name="32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36" y="2923929"/>
            <a:ext cx="3180946" cy="927664"/>
          </a:xfrm>
          <a:prstGeom prst="rect">
            <a:avLst/>
          </a:prstGeom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67" y="3135435"/>
            <a:ext cx="982632" cy="927587"/>
          </a:xfrm>
          <a:prstGeom prst="rect">
            <a:avLst/>
          </a:prstGeom>
        </p:spPr>
      </p:pic>
      <p:sp>
        <p:nvSpPr>
          <p:cNvPr id="35" name="Shape 694"/>
          <p:cNvSpPr/>
          <p:nvPr/>
        </p:nvSpPr>
        <p:spPr>
          <a:xfrm>
            <a:off x="382136" y="1419367"/>
            <a:ext cx="11464121" cy="526803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0665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Resultados</a:t>
            </a:r>
            <a:r>
              <a:rPr lang="en-US" sz="4000" dirty="0">
                <a:solidFill>
                  <a:srgbClr val="3C78D8"/>
                </a:solidFill>
              </a:rPr>
              <a:t> </a:t>
            </a:r>
            <a:r>
              <a:rPr lang="en-US" sz="4000" dirty="0" smtClean="0">
                <a:solidFill>
                  <a:srgbClr val="3C78D8"/>
                </a:solidFill>
              </a:rPr>
              <a:t>– </a:t>
            </a:r>
            <a:r>
              <a:rPr lang="en-US" sz="4000" i="1" dirty="0" err="1" smtClean="0">
                <a:solidFill>
                  <a:srgbClr val="3C78D8"/>
                </a:solidFill>
              </a:rPr>
              <a:t>Desarrollo</a:t>
            </a:r>
            <a:r>
              <a:rPr lang="en-US" sz="4000" i="1" dirty="0" smtClean="0">
                <a:solidFill>
                  <a:srgbClr val="3C78D8"/>
                </a:solidFill>
              </a:rPr>
              <a:t> del </a:t>
            </a:r>
            <a:r>
              <a:rPr lang="en-US" sz="4000" i="1" dirty="0" err="1" smtClean="0">
                <a:solidFill>
                  <a:srgbClr val="3C78D8"/>
                </a:solidFill>
              </a:rPr>
              <a:t>Sistema</a:t>
            </a:r>
            <a:r>
              <a:rPr lang="en-US" sz="4000" dirty="0" smtClean="0">
                <a:solidFill>
                  <a:srgbClr val="3C78D8"/>
                </a:solidFill>
              </a:rPr>
              <a:t>.</a:t>
            </a:r>
            <a:endParaRPr lang="en-US" sz="4000" dirty="0">
              <a:solidFill>
                <a:srgbClr val="3C78D8"/>
              </a:solidFill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8" y="1446663"/>
            <a:ext cx="9949219" cy="4367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hape 586"/>
          <p:cNvSpPr txBox="1">
            <a:spLocks/>
          </p:cNvSpPr>
          <p:nvPr/>
        </p:nvSpPr>
        <p:spPr>
          <a:xfrm>
            <a:off x="1050876" y="6012174"/>
            <a:ext cx="10072047" cy="532200"/>
          </a:xfrm>
          <a:prstGeom prst="rect">
            <a:avLst/>
          </a:prstGeom>
          <a:solidFill>
            <a:srgbClr val="1155CC"/>
          </a:solidFill>
        </p:spPr>
        <p:txBody>
          <a:bodyPr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 smtClean="0">
                <a:solidFill>
                  <a:srgbClr val="FFFFFF"/>
                </a:solidFill>
              </a:rPr>
              <a:t>Desarrollo de la Metodología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2" y="1187355"/>
            <a:ext cx="10010043" cy="4466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hape 586"/>
          <p:cNvSpPr txBox="1">
            <a:spLocks/>
          </p:cNvSpPr>
          <p:nvPr/>
        </p:nvSpPr>
        <p:spPr>
          <a:xfrm>
            <a:off x="1050876" y="6012174"/>
            <a:ext cx="10167584" cy="532200"/>
          </a:xfrm>
          <a:prstGeom prst="rect">
            <a:avLst/>
          </a:prstGeom>
          <a:solidFill>
            <a:srgbClr val="1155CC"/>
          </a:solidFill>
        </p:spPr>
        <p:txBody>
          <a:bodyPr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FFFFFF"/>
                </a:solidFill>
              </a:rPr>
              <a:t>E</a:t>
            </a:r>
            <a:r>
              <a:rPr lang="en" dirty="0" smtClean="0">
                <a:solidFill>
                  <a:srgbClr val="FFFFFF"/>
                </a:solidFill>
              </a:rPr>
              <a:t>ntorno colaborativo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4" y="1173708"/>
            <a:ext cx="9990161" cy="4503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Shape 586"/>
          <p:cNvSpPr txBox="1">
            <a:spLocks/>
          </p:cNvSpPr>
          <p:nvPr/>
        </p:nvSpPr>
        <p:spPr>
          <a:xfrm>
            <a:off x="1050876" y="6012174"/>
            <a:ext cx="10072047" cy="532200"/>
          </a:xfrm>
          <a:prstGeom prst="rect">
            <a:avLst/>
          </a:prstGeom>
          <a:solidFill>
            <a:srgbClr val="1155CC"/>
          </a:solidFill>
        </p:spPr>
        <p:txBody>
          <a:bodyPr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 smtClean="0">
                <a:solidFill>
                  <a:srgbClr val="FFFFFF"/>
                </a:solidFill>
              </a:rPr>
              <a:t>Desarrollo del entorno colaborativo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7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5" y="1201003"/>
            <a:ext cx="9990160" cy="4421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hape 586"/>
          <p:cNvSpPr txBox="1">
            <a:spLocks/>
          </p:cNvSpPr>
          <p:nvPr/>
        </p:nvSpPr>
        <p:spPr>
          <a:xfrm>
            <a:off x="1050876" y="6012174"/>
            <a:ext cx="10072047" cy="532200"/>
          </a:xfrm>
          <a:prstGeom prst="rect">
            <a:avLst/>
          </a:prstGeom>
          <a:solidFill>
            <a:srgbClr val="1155CC"/>
          </a:solidFill>
        </p:spPr>
        <p:txBody>
          <a:bodyPr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 smtClean="0">
                <a:solidFill>
                  <a:srgbClr val="FFFFFF"/>
                </a:solidFill>
              </a:rPr>
              <a:t>Modelado de la base de datos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34" y="1460310"/>
            <a:ext cx="5036023" cy="4181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hape 586"/>
          <p:cNvSpPr txBox="1">
            <a:spLocks/>
          </p:cNvSpPr>
          <p:nvPr/>
        </p:nvSpPr>
        <p:spPr>
          <a:xfrm>
            <a:off x="1050876" y="6012174"/>
            <a:ext cx="10072047" cy="532200"/>
          </a:xfrm>
          <a:prstGeom prst="rect">
            <a:avLst/>
          </a:prstGeom>
          <a:solidFill>
            <a:srgbClr val="1155CC"/>
          </a:solidFill>
        </p:spPr>
        <p:txBody>
          <a:bodyPr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 smtClean="0">
                <a:solidFill>
                  <a:srgbClr val="FFFFFF"/>
                </a:solidFill>
              </a:rPr>
              <a:t>Estructura del proyecto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-2006221" y="4891669"/>
            <a:ext cx="1225820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Gotapp</a:t>
            </a:r>
            <a:endParaRPr lang="es-E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79" y="4412556"/>
            <a:ext cx="1393513" cy="1393513"/>
          </a:xfrm>
        </p:spPr>
      </p:pic>
    </p:spTree>
    <p:extLst>
      <p:ext uri="{BB962C8B-B14F-4D97-AF65-F5344CB8AC3E}">
        <p14:creationId xmlns:p14="http://schemas.microsoft.com/office/powerpoint/2010/main" val="34424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Conclusiones</a:t>
            </a:r>
            <a:endParaRPr lang="en-US" sz="4000" dirty="0">
              <a:solidFill>
                <a:srgbClr val="3C78D8"/>
              </a:solidFill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104900" y="1368188"/>
            <a:ext cx="9977082" cy="31219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500" dirty="0" smtClean="0"/>
              <a:t>Se logró con éxito el desarrollo del sistema.</a:t>
            </a:r>
          </a:p>
          <a:p>
            <a:r>
              <a:rPr lang="es-PY" sz="2800" dirty="0" smtClean="0"/>
              <a:t>La normativa legal </a:t>
            </a:r>
            <a:r>
              <a:rPr lang="es-PY" sz="2800" dirty="0"/>
              <a:t>que rigen a las empresas prestadoras del servicio de agua potable en la República del </a:t>
            </a:r>
            <a:r>
              <a:rPr lang="es-PY" sz="2800" dirty="0" smtClean="0"/>
              <a:t>Paraguay, es la ley N° 1614/2000.</a:t>
            </a:r>
          </a:p>
          <a:p>
            <a:r>
              <a:rPr lang="es-PY" sz="2800" dirty="0"/>
              <a:t>La recolección de los datos permitió </a:t>
            </a:r>
            <a:r>
              <a:rPr lang="es-PY" sz="2800" dirty="0" smtClean="0"/>
              <a:t>obtener </a:t>
            </a:r>
            <a:r>
              <a:rPr lang="es-PY" sz="2800" dirty="0"/>
              <a:t>los requerimientos para la construcción del sistema</a:t>
            </a:r>
            <a:r>
              <a:rPr lang="es-PY" sz="2800" dirty="0" smtClean="0"/>
              <a:t>.</a:t>
            </a:r>
          </a:p>
          <a:p>
            <a:r>
              <a:rPr lang="es-PY" sz="2800" dirty="0" smtClean="0"/>
              <a:t>Los entornos tecnológicos seleccionados fueron adecuados.</a:t>
            </a:r>
          </a:p>
          <a:p>
            <a:r>
              <a:rPr lang="es-PY" sz="2800" dirty="0" smtClean="0"/>
              <a:t>Se automatizó </a:t>
            </a:r>
            <a:r>
              <a:rPr lang="es-PY" sz="2800" dirty="0"/>
              <a:t>la empresa, brindando calidad y eficiencia en el proceso administrativo.</a:t>
            </a:r>
            <a:endParaRPr lang="es-MX" sz="2800" dirty="0"/>
          </a:p>
          <a:p>
            <a:r>
              <a:rPr lang="es-MX" sz="2800" dirty="0" smtClean="0"/>
              <a:t>Se encontraron algunas dificultades a sortear en la codificación</a:t>
            </a:r>
            <a:endParaRPr lang="es-MX" sz="2800" dirty="0"/>
          </a:p>
          <a:p>
            <a:endParaRPr lang="es-MX" sz="2800" dirty="0"/>
          </a:p>
          <a:p>
            <a:endParaRPr lang="es-MX" sz="2500" dirty="0" smtClean="0"/>
          </a:p>
        </p:txBody>
      </p:sp>
    </p:spTree>
    <p:extLst>
      <p:ext uri="{BB962C8B-B14F-4D97-AF65-F5344CB8AC3E}">
        <p14:creationId xmlns:p14="http://schemas.microsoft.com/office/powerpoint/2010/main" val="108559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Planteamiento</a:t>
            </a:r>
            <a:r>
              <a:rPr lang="en-US" sz="4000" dirty="0" smtClean="0">
                <a:solidFill>
                  <a:srgbClr val="3C78D8"/>
                </a:solidFill>
              </a:rPr>
              <a:t> del </a:t>
            </a:r>
            <a:r>
              <a:rPr lang="en-US" sz="4000" dirty="0" err="1" smtClean="0">
                <a:solidFill>
                  <a:srgbClr val="3C78D8"/>
                </a:solidFill>
              </a:rPr>
              <a:t>Problema</a:t>
            </a:r>
            <a:endParaRPr lang="en-US" sz="4000" dirty="0">
              <a:solidFill>
                <a:srgbClr val="3C78D8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701090177"/>
              </p:ext>
            </p:extLst>
          </p:nvPr>
        </p:nvGraphicFramePr>
        <p:xfrm>
          <a:off x="-272955" y="1657698"/>
          <a:ext cx="6757158" cy="445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4265226690"/>
              </p:ext>
            </p:extLst>
          </p:nvPr>
        </p:nvGraphicFramePr>
        <p:xfrm>
          <a:off x="5555393" y="1624085"/>
          <a:ext cx="6905010" cy="4435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773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Recomendaciones</a:t>
            </a:r>
            <a:endParaRPr lang="en-US" sz="4000" dirty="0">
              <a:solidFill>
                <a:srgbClr val="3C78D8"/>
              </a:solidFill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104900" y="1368188"/>
            <a:ext cx="9977082" cy="31219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2800" dirty="0"/>
              <a:t>Se recomienda seguir mejorando el sistema y ponerlo en producción, pues hay un amplio campo para su aplicación en el país, de entre ellos se encuentran potenciales clientes como ser las juntas de saneamiento y las aguateras privadas</a:t>
            </a:r>
            <a:r>
              <a:rPr lang="es-PY" sz="2800" dirty="0" smtClean="0"/>
              <a:t>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8266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02"/>
          <p:cNvSpPr txBox="1">
            <a:spLocks noGrp="1"/>
          </p:cNvSpPr>
          <p:nvPr/>
        </p:nvSpPr>
        <p:spPr>
          <a:xfrm>
            <a:off x="4348527" y="2023815"/>
            <a:ext cx="3448610" cy="28312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Gracias por su atención!</a:t>
            </a:r>
            <a:endParaRPr lang="en" sz="6000" dirty="0"/>
          </a:p>
        </p:txBody>
      </p:sp>
      <p:sp>
        <p:nvSpPr>
          <p:cNvPr id="9" name="Shape 704"/>
          <p:cNvSpPr/>
          <p:nvPr/>
        </p:nvSpPr>
        <p:spPr>
          <a:xfrm>
            <a:off x="2799120" y="3003871"/>
            <a:ext cx="1180108" cy="10899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11" name="Shape 702"/>
          <p:cNvSpPr txBox="1">
            <a:spLocks noGrp="1"/>
          </p:cNvSpPr>
          <p:nvPr/>
        </p:nvSpPr>
        <p:spPr>
          <a:xfrm>
            <a:off x="4348527" y="4651460"/>
            <a:ext cx="3266924" cy="7348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s-MX" sz="2500" dirty="0"/>
              <a:t>v</a:t>
            </a:r>
            <a:r>
              <a:rPr lang="en" sz="2500" dirty="0" smtClean="0"/>
              <a:t>caes88</a:t>
            </a:r>
            <a:r>
              <a:rPr lang="es-MX" sz="2500" dirty="0" smtClean="0"/>
              <a:t>@</a:t>
            </a:r>
            <a:r>
              <a:rPr lang="en" sz="2500" dirty="0" smtClean="0"/>
              <a:t>gmail.com</a:t>
            </a:r>
            <a:endParaRPr lang="en" sz="2500" dirty="0"/>
          </a:p>
        </p:txBody>
      </p:sp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sz="2500" dirty="0" smtClean="0">
                <a:solidFill>
                  <a:srgbClr val="3C78D8"/>
                </a:solidFill>
                <a:latin typeface="Sniglet"/>
              </a:rPr>
              <a:t>«La </a:t>
            </a:r>
            <a:r>
              <a:rPr lang="es-PY" sz="2500" dirty="0">
                <a:solidFill>
                  <a:srgbClr val="3C78D8"/>
                </a:solidFill>
                <a:latin typeface="Sniglet"/>
              </a:rPr>
              <a:t>única manera de hacer un trabajo genial es amar lo que </a:t>
            </a:r>
            <a:r>
              <a:rPr lang="es-PY" sz="2500" dirty="0" smtClean="0">
                <a:solidFill>
                  <a:srgbClr val="3C78D8"/>
                </a:solidFill>
                <a:latin typeface="Sniglet"/>
              </a:rPr>
              <a:t>haces». </a:t>
            </a:r>
            <a:r>
              <a:rPr lang="es-PY" sz="2500" dirty="0">
                <a:solidFill>
                  <a:srgbClr val="3C78D8"/>
                </a:solidFill>
                <a:latin typeface="Sniglet"/>
              </a:rPr>
              <a:t>Jobs, S. (2005</a:t>
            </a:r>
            <a:r>
              <a:rPr lang="es-PY" sz="2500" dirty="0" smtClean="0">
                <a:solidFill>
                  <a:srgbClr val="3C78D8"/>
                </a:solidFill>
                <a:latin typeface="Sniglet"/>
              </a:rPr>
              <a:t>)</a:t>
            </a:r>
            <a:endParaRPr lang="es-MX" sz="2500" dirty="0">
              <a:solidFill>
                <a:srgbClr val="3C78D8"/>
              </a:solidFill>
              <a:latin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253954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Objetivo</a:t>
            </a:r>
            <a:r>
              <a:rPr lang="en-US" sz="4000" dirty="0" smtClean="0">
                <a:solidFill>
                  <a:srgbClr val="3C78D8"/>
                </a:solidFill>
              </a:rPr>
              <a:t> General</a:t>
            </a:r>
            <a:endParaRPr lang="en-US" sz="4000" dirty="0">
              <a:solidFill>
                <a:srgbClr val="3C78D8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063731912"/>
              </p:ext>
            </p:extLst>
          </p:nvPr>
        </p:nvGraphicFramePr>
        <p:xfrm>
          <a:off x="2086592" y="13065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Objetivos</a:t>
            </a:r>
            <a:r>
              <a:rPr lang="en-US" sz="4000" dirty="0" smtClean="0">
                <a:solidFill>
                  <a:srgbClr val="3C78D8"/>
                </a:solidFill>
              </a:rPr>
              <a:t> </a:t>
            </a:r>
            <a:r>
              <a:rPr lang="en-US" sz="4000" dirty="0" err="1" smtClean="0">
                <a:solidFill>
                  <a:srgbClr val="3C78D8"/>
                </a:solidFill>
              </a:rPr>
              <a:t>Específicos</a:t>
            </a:r>
            <a:endParaRPr lang="en-US" sz="4000" dirty="0">
              <a:solidFill>
                <a:srgbClr val="3C78D8"/>
              </a:solidFill>
            </a:endParaRP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042004"/>
              </p:ext>
            </p:extLst>
          </p:nvPr>
        </p:nvGraphicFramePr>
        <p:xfrm>
          <a:off x="723332" y="1473959"/>
          <a:ext cx="10972800" cy="519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05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Metodología</a:t>
            </a:r>
            <a:endParaRPr lang="en-US" sz="4000" dirty="0">
              <a:solidFill>
                <a:srgbClr val="3C78D8"/>
              </a:solidFill>
            </a:endParaRPr>
          </a:p>
        </p:txBody>
      </p:sp>
      <p:graphicFrame>
        <p:nvGraphicFramePr>
          <p:cNvPr id="4" name="Shape 600"/>
          <p:cNvGraphicFramePr/>
          <p:nvPr>
            <p:extLst>
              <p:ext uri="{D42A27DB-BD31-4B8C-83A1-F6EECF244321}">
                <p14:modId xmlns:p14="http://schemas.microsoft.com/office/powerpoint/2010/main" val="189037244"/>
              </p:ext>
            </p:extLst>
          </p:nvPr>
        </p:nvGraphicFramePr>
        <p:xfrm>
          <a:off x="1132764" y="1392073"/>
          <a:ext cx="9962866" cy="51676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61841"/>
                <a:gridCol w="4701025"/>
              </a:tblGrid>
              <a:tr h="83399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Tipo</a:t>
                      </a:r>
                      <a:r>
                        <a:rPr lang="en" sz="2000" baseline="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 de investigación</a:t>
                      </a:r>
                      <a:endParaRPr lang="en" sz="2000" dirty="0">
                        <a:solidFill>
                          <a:srgbClr val="3C78D8"/>
                        </a:solidFill>
                        <a:latin typeface="+mn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0" dirty="0" smtClean="0">
                          <a:solidFill>
                            <a:schemeClr val="tx1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Aplicada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99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Diseño</a:t>
                      </a:r>
                      <a:r>
                        <a:rPr lang="en" sz="2000" baseline="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 de investigación</a:t>
                      </a:r>
                      <a:endParaRPr lang="en" sz="2000" dirty="0">
                        <a:solidFill>
                          <a:srgbClr val="3C78D8"/>
                        </a:solidFill>
                        <a:latin typeface="+mn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b="0" dirty="0" smtClean="0">
                          <a:solidFill>
                            <a:schemeClr val="tx1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Cuasiexperimental</a:t>
                      </a:r>
                      <a:endParaRPr lang="en" sz="2000" b="0" dirty="0">
                        <a:solidFill>
                          <a:schemeClr val="tx1"/>
                        </a:solidFill>
                        <a:latin typeface="+mn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931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Población</a:t>
                      </a:r>
                      <a:r>
                        <a:rPr lang="en" sz="2000" baseline="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 y muestra</a:t>
                      </a:r>
                      <a:endParaRPr lang="en" sz="2000" dirty="0">
                        <a:solidFill>
                          <a:srgbClr val="3C78D8"/>
                        </a:solidFill>
                        <a:latin typeface="+mn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0" baseline="0" dirty="0" smtClean="0">
                          <a:solidFill>
                            <a:schemeClr val="tx1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Una empresa privada prestadora del servicio de agua potable en la ciudad de Encarnación, Paraguay.</a:t>
                      </a:r>
                      <a:endParaRPr lang="en" sz="2000" b="0" dirty="0" smtClean="0">
                        <a:solidFill>
                          <a:schemeClr val="tx1"/>
                        </a:solidFill>
                        <a:latin typeface="+mn-lt"/>
                        <a:ea typeface="Dosis"/>
                        <a:cs typeface="Dosis"/>
                        <a:sym typeface="Dosis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2000" b="0" dirty="0">
                        <a:solidFill>
                          <a:schemeClr val="tx1"/>
                        </a:solidFill>
                        <a:latin typeface="+mn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8992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Instrumentos de</a:t>
                      </a:r>
                      <a:r>
                        <a:rPr lang="en" sz="2000" baseline="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" sz="200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recolección, medición, procesamiento</a:t>
                      </a:r>
                      <a:r>
                        <a:rPr lang="en" sz="2000" baseline="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 y análisis de datos </a:t>
                      </a:r>
                      <a:endParaRPr lang="en" sz="2000" dirty="0">
                        <a:solidFill>
                          <a:srgbClr val="3C78D8"/>
                        </a:solidFill>
                        <a:latin typeface="+mn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b="0" dirty="0" smtClean="0">
                          <a:solidFill>
                            <a:schemeClr val="tx1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Cuestrionario, observación,</a:t>
                      </a:r>
                      <a:r>
                        <a:rPr lang="en" sz="2000" b="0" baseline="0" dirty="0" smtClean="0">
                          <a:solidFill>
                            <a:schemeClr val="tx1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 revisión de documentos, registros públicos, y archivos físicos o electrónicos.</a:t>
                      </a:r>
                      <a:endParaRPr lang="en" sz="2000" b="0" dirty="0">
                        <a:solidFill>
                          <a:schemeClr val="tx1"/>
                        </a:solidFill>
                        <a:latin typeface="+mn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288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Metodología</a:t>
                      </a:r>
                      <a:r>
                        <a:rPr lang="en" sz="2000" baseline="0" dirty="0" smtClean="0">
                          <a:solidFill>
                            <a:srgbClr val="3C78D8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 de desarrollo de software</a:t>
                      </a:r>
                      <a:endParaRPr lang="en" sz="2000" dirty="0">
                        <a:solidFill>
                          <a:srgbClr val="3C78D8"/>
                        </a:solidFill>
                        <a:latin typeface="+mn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 b="0" dirty="0" smtClean="0">
                          <a:solidFill>
                            <a:schemeClr val="tx1"/>
                          </a:solidFill>
                          <a:latin typeface="+mn-lt"/>
                          <a:ea typeface="Dosis"/>
                          <a:cs typeface="Dosis"/>
                          <a:sym typeface="Dosis"/>
                        </a:rPr>
                        <a:t>Scrum</a:t>
                      </a:r>
                      <a:endParaRPr lang="en" sz="2000" b="0" dirty="0">
                        <a:solidFill>
                          <a:schemeClr val="tx1"/>
                        </a:solidFill>
                        <a:latin typeface="+mn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3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Metodología</a:t>
            </a:r>
            <a:endParaRPr lang="en-US" sz="4000" dirty="0">
              <a:solidFill>
                <a:srgbClr val="3C78D8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551862427"/>
              </p:ext>
            </p:extLst>
          </p:nvPr>
        </p:nvGraphicFramePr>
        <p:xfrm>
          <a:off x="1091821" y="1439333"/>
          <a:ext cx="100174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59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Metodología</a:t>
            </a:r>
            <a:endParaRPr lang="en-US" sz="4000" dirty="0">
              <a:solidFill>
                <a:srgbClr val="3C78D8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946792144"/>
              </p:ext>
            </p:extLst>
          </p:nvPr>
        </p:nvGraphicFramePr>
        <p:xfrm>
          <a:off x="1091821" y="1439333"/>
          <a:ext cx="100174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37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Metodología</a:t>
            </a:r>
            <a:endParaRPr lang="en-US" sz="4000" dirty="0">
              <a:solidFill>
                <a:srgbClr val="3C78D8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154410924"/>
              </p:ext>
            </p:extLst>
          </p:nvPr>
        </p:nvGraphicFramePr>
        <p:xfrm>
          <a:off x="1091821" y="1439333"/>
          <a:ext cx="100174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12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3C78D8"/>
                </a:solidFill>
              </a:rPr>
              <a:t>Metodología</a:t>
            </a:r>
            <a:endParaRPr lang="en-US" sz="4000" dirty="0">
              <a:solidFill>
                <a:srgbClr val="3C78D8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803516323"/>
              </p:ext>
            </p:extLst>
          </p:nvPr>
        </p:nvGraphicFramePr>
        <p:xfrm>
          <a:off x="1091821" y="1439333"/>
          <a:ext cx="100174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14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8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502</TotalTime>
  <Words>839</Words>
  <Application>Microsoft Office PowerPoint</Application>
  <PresentationFormat>Personalizado</PresentationFormat>
  <Paragraphs>95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tf03431380</vt:lpstr>
      <vt:lpstr>DESARROLLO DEL SISTEMA WEB PARA LA GESTIÓN ADMINISTRATIVA DE UNA EMPRESA privada PRESTADORA DEL SERVICIO DE AGUA POTABLE</vt:lpstr>
      <vt:lpstr>Planteamiento del Problema</vt:lpstr>
      <vt:lpstr>Objetivo General</vt:lpstr>
      <vt:lpstr>Objetivos Específicos</vt:lpstr>
      <vt:lpstr>Metodología</vt:lpstr>
      <vt:lpstr>Metodología</vt:lpstr>
      <vt:lpstr>Metodología</vt:lpstr>
      <vt:lpstr>Metodología</vt:lpstr>
      <vt:lpstr>Metodología</vt:lpstr>
      <vt:lpstr>Resultados – Normativas legales.</vt:lpstr>
      <vt:lpstr>Resultados – Requerimientos del Sistema.</vt:lpstr>
      <vt:lpstr>Resultados – Entorno Tecnológico del Sistema.</vt:lpstr>
      <vt:lpstr>Resultados – Desarrollo del Sistema.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Recomendaciones</vt:lpstr>
      <vt:lpstr>«La única manera de hacer un trabajo genial es amar lo que haces». Jobs, S. (2005)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Windows User</dc:creator>
  <cp:lastModifiedBy>Windows User</cp:lastModifiedBy>
  <cp:revision>125</cp:revision>
  <dcterms:created xsi:type="dcterms:W3CDTF">2017-10-20T15:31:23Z</dcterms:created>
  <dcterms:modified xsi:type="dcterms:W3CDTF">2017-10-24T13:04:06Z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