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9" r:id="rId3"/>
    <p:sldId id="257"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3B"/>
    <a:srgbClr val="067FC2"/>
    <a:srgbClr val="00FFFF"/>
    <a:srgbClr val="FFDE75"/>
    <a:srgbClr val="FFFFFF"/>
    <a:srgbClr val="C285FF"/>
    <a:srgbClr val="9933FF"/>
    <a:srgbClr val="9AA4FE"/>
    <a:srgbClr val="FF7F3E"/>
    <a:srgbClr val="FFDA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680" autoAdjust="0"/>
    <p:restoredTop sz="88092" autoAdjust="0"/>
  </p:normalViewPr>
  <p:slideViewPr>
    <p:cSldViewPr snapToGrid="0" snapToObjects="1">
      <p:cViewPr varScale="1">
        <p:scale>
          <a:sx n="69" d="100"/>
          <a:sy n="69" d="100"/>
        </p:scale>
        <p:origin x="216" y="1032"/>
      </p:cViewPr>
      <p:guideLst>
        <p:guide orient="horz" pos="2160"/>
        <p:guide pos="3840"/>
      </p:guideLst>
    </p:cSldViewPr>
  </p:slideViewPr>
  <p:outlineViewPr>
    <p:cViewPr>
      <p:scale>
        <a:sx n="33" d="100"/>
        <a:sy n="33" d="100"/>
      </p:scale>
      <p:origin x="0" y="-26352"/>
    </p:cViewPr>
  </p:outlin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4A47E-C92A-8348-9FF7-F470C4076B72}" type="datetimeFigureOut">
              <a:rPr lang="es-ES" smtClean="0"/>
              <a:pPr/>
              <a:t>20/6/21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FA71C-91ED-B54D-AE7F-5385F29DDC8E}" type="slidenum">
              <a:rPr lang="es-ES" smtClean="0"/>
              <a:pPr/>
              <a:t>‹Nº›</a:t>
            </a:fld>
            <a:endParaRPr lang="es-ES"/>
          </a:p>
        </p:txBody>
      </p:sp>
    </p:spTree>
    <p:extLst>
      <p:ext uri="{BB962C8B-B14F-4D97-AF65-F5344CB8AC3E}">
        <p14:creationId xmlns:p14="http://schemas.microsoft.com/office/powerpoint/2010/main" val="3636919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5BFA71C-91ED-B54D-AE7F-5385F29DDC8E}" type="slidenum">
              <a:rPr lang="es-ES" smtClean="0"/>
              <a:pPr/>
              <a:t>1</a:t>
            </a:fld>
            <a:endParaRPr lang="es-ES"/>
          </a:p>
        </p:txBody>
      </p:sp>
    </p:spTree>
    <p:extLst>
      <p:ext uri="{BB962C8B-B14F-4D97-AF65-F5344CB8AC3E}">
        <p14:creationId xmlns:p14="http://schemas.microsoft.com/office/powerpoint/2010/main" val="1826138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5C484-7686-B449-9545-CDEDDD86DA2E}"/>
              </a:ext>
            </a:extLst>
          </p:cNvPr>
          <p:cNvSpPr>
            <a:spLocks noGrp="1"/>
          </p:cNvSpPr>
          <p:nvPr>
            <p:ph type="ctrTitle" hasCustomPrompt="1"/>
          </p:nvPr>
        </p:nvSpPr>
        <p:spPr>
          <a:xfrm>
            <a:off x="405063" y="2572082"/>
            <a:ext cx="7198895" cy="2387600"/>
          </a:xfrm>
        </p:spPr>
        <p:txBody>
          <a:bodyPr anchor="b">
            <a:normAutofit/>
          </a:bodyPr>
          <a:lstStyle>
            <a:lvl1pPr algn="l">
              <a:defRPr sz="4000" b="1">
                <a:solidFill>
                  <a:srgbClr val="017BC1"/>
                </a:solidFill>
                <a:latin typeface="Helvetica" pitchFamily="2" charset="0"/>
              </a:defRPr>
            </a:lvl1pPr>
          </a:lstStyle>
          <a:p>
            <a:r>
              <a:rPr lang="en-US" noProof="0" dirty="0"/>
              <a:t>Write here the main title</a:t>
            </a:r>
          </a:p>
        </p:txBody>
      </p:sp>
      <p:sp>
        <p:nvSpPr>
          <p:cNvPr id="3" name="Subtítulo 2">
            <a:extLst>
              <a:ext uri="{FF2B5EF4-FFF2-40B4-BE49-F238E27FC236}">
                <a16:creationId xmlns:a16="http://schemas.microsoft.com/office/drawing/2014/main" id="{FC641A47-A433-C546-A850-A61B4700F49D}"/>
              </a:ext>
            </a:extLst>
          </p:cNvPr>
          <p:cNvSpPr>
            <a:spLocks noGrp="1"/>
          </p:cNvSpPr>
          <p:nvPr>
            <p:ph type="subTitle" idx="1" hasCustomPrompt="1"/>
          </p:nvPr>
        </p:nvSpPr>
        <p:spPr>
          <a:xfrm>
            <a:off x="405063" y="5051757"/>
            <a:ext cx="7198895" cy="953920"/>
          </a:xfrm>
        </p:spPr>
        <p:txBody>
          <a:bodyPr>
            <a:normAutofit/>
          </a:bodyPr>
          <a:lstStyle>
            <a:lvl1pPr marL="0" indent="0" algn="l">
              <a:buNone/>
              <a:defRPr sz="2000">
                <a:solidFill>
                  <a:srgbClr val="017BC1"/>
                </a:solidFill>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Write here the name of the authors</a:t>
            </a:r>
          </a:p>
        </p:txBody>
      </p:sp>
      <p:sp>
        <p:nvSpPr>
          <p:cNvPr id="8" name="Marcador de texto 15">
            <a:extLst>
              <a:ext uri="{FF2B5EF4-FFF2-40B4-BE49-F238E27FC236}">
                <a16:creationId xmlns:a16="http://schemas.microsoft.com/office/drawing/2014/main" id="{08FD979D-CFF6-C041-AB5F-90AB9AC74561}"/>
              </a:ext>
            </a:extLst>
          </p:cNvPr>
          <p:cNvSpPr>
            <a:spLocks noGrp="1"/>
          </p:cNvSpPr>
          <p:nvPr>
            <p:ph type="body" sz="quarter" idx="15" hasCustomPrompt="1"/>
          </p:nvPr>
        </p:nvSpPr>
        <p:spPr>
          <a:xfrm>
            <a:off x="55944" y="6363178"/>
            <a:ext cx="5843160" cy="225616"/>
          </a:xfrm>
        </p:spPr>
        <p:txBody>
          <a:bodyPr>
            <a:noAutofit/>
          </a:bodyPr>
          <a:lstStyle>
            <a:lvl1pPr marL="0" indent="0">
              <a:buNone/>
              <a:defRPr sz="1100" b="1" i="1">
                <a:latin typeface="Helvetica" pitchFamily="2" charset="0"/>
              </a:defRPr>
            </a:lvl1pPr>
            <a:lvl2pPr>
              <a:defRPr sz="1100" b="0">
                <a:latin typeface="Helvetica" pitchFamily="2" charset="0"/>
              </a:defRPr>
            </a:lvl2pPr>
            <a:lvl3pPr>
              <a:defRPr sz="1100" b="0">
                <a:latin typeface="Helvetica" pitchFamily="2" charset="0"/>
              </a:defRPr>
            </a:lvl3pPr>
            <a:lvl4pPr>
              <a:defRPr sz="1100" b="0">
                <a:latin typeface="Helvetica" pitchFamily="2" charset="0"/>
              </a:defRPr>
            </a:lvl4pPr>
            <a:lvl5pPr>
              <a:defRPr sz="1100" b="0">
                <a:latin typeface="Helvetica" pitchFamily="2" charset="0"/>
              </a:defRPr>
            </a:lvl5pPr>
          </a:lstStyle>
          <a:p>
            <a:pPr lvl="0"/>
            <a:r>
              <a:rPr lang="en-US" noProof="0" dirty="0"/>
              <a:t>Name of the course</a:t>
            </a:r>
          </a:p>
        </p:txBody>
      </p:sp>
      <p:sp>
        <p:nvSpPr>
          <p:cNvPr id="9" name="Marcador de texto 19">
            <a:extLst>
              <a:ext uri="{FF2B5EF4-FFF2-40B4-BE49-F238E27FC236}">
                <a16:creationId xmlns:a16="http://schemas.microsoft.com/office/drawing/2014/main" id="{1238D8C4-00B4-4540-AFC8-037CFEB1B013}"/>
              </a:ext>
            </a:extLst>
          </p:cNvPr>
          <p:cNvSpPr>
            <a:spLocks noGrp="1"/>
          </p:cNvSpPr>
          <p:nvPr>
            <p:ph type="body" sz="quarter" idx="16" hasCustomPrompt="1"/>
          </p:nvPr>
        </p:nvSpPr>
        <p:spPr>
          <a:xfrm>
            <a:off x="55944" y="6588794"/>
            <a:ext cx="5843160" cy="225616"/>
          </a:xfrm>
        </p:spPr>
        <p:txBody>
          <a:bodyPr>
            <a:normAutofit/>
          </a:bodyPr>
          <a:lstStyle>
            <a:lvl1pPr marL="0" indent="0">
              <a:buNone/>
              <a:defRPr sz="900" b="1" i="1">
                <a:solidFill>
                  <a:schemeClr val="bg1">
                    <a:lumMod val="50000"/>
                  </a:schemeClr>
                </a:solidFill>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noProof="0" dirty="0"/>
              <a:t>Name of the degree</a:t>
            </a:r>
          </a:p>
        </p:txBody>
      </p:sp>
    </p:spTree>
    <p:extLst>
      <p:ext uri="{BB962C8B-B14F-4D97-AF65-F5344CB8AC3E}">
        <p14:creationId xmlns:p14="http://schemas.microsoft.com/office/powerpoint/2010/main" val="39424901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3_Blocks 1 Blue">
    <p:bg>
      <p:bgPr>
        <a:solidFill>
          <a:srgbClr val="017BC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838199" y="1"/>
            <a:ext cx="11010005" cy="1063255"/>
          </a:xfrm>
        </p:spPr>
        <p:txBody>
          <a:bodyPr anchor="ctr">
            <a:noAutofit/>
          </a:bodyPr>
          <a:lstStyle>
            <a:lvl1pPr>
              <a:defRPr sz="3600">
                <a:solidFill>
                  <a:schemeClr val="bg1"/>
                </a:solidFill>
                <a:latin typeface="Helvetica" pitchFamily="2" charset="0"/>
              </a:defRPr>
            </a:lvl1pPr>
          </a:lstStyle>
          <a:p>
            <a:r>
              <a:rPr lang="en-US" noProof="0" dirty="0"/>
              <a:t>Write here your title</a:t>
            </a:r>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838200" y="1475875"/>
            <a:ext cx="11010004" cy="4414568"/>
          </a:xfrm>
        </p:spPr>
        <p:txBody>
          <a:bodyPr/>
          <a:lstStyle>
            <a:lvl1pPr>
              <a:defRPr sz="2200">
                <a:solidFill>
                  <a:schemeClr val="bg1"/>
                </a:solidFill>
                <a:latin typeface="Helvetica" pitchFamily="2" charset="0"/>
              </a:defRPr>
            </a:lvl1pPr>
            <a:lvl2pPr>
              <a:defRPr sz="2200">
                <a:solidFill>
                  <a:schemeClr val="bg1"/>
                </a:solidFill>
                <a:latin typeface="Helvetica" pitchFamily="2" charset="0"/>
              </a:defRPr>
            </a:lvl2pPr>
            <a:lvl3pPr>
              <a:defRPr sz="2200">
                <a:solidFill>
                  <a:schemeClr val="bg1"/>
                </a:solidFill>
                <a:latin typeface="Helvetica" pitchFamily="2" charset="0"/>
              </a:defRPr>
            </a:lvl3pPr>
            <a:lvl4pPr>
              <a:defRPr sz="2200">
                <a:solidFill>
                  <a:schemeClr val="bg1"/>
                </a:solidFill>
                <a:latin typeface="Helvetica" pitchFamily="2" charset="0"/>
              </a:defRPr>
            </a:lvl4pPr>
            <a:lvl5pPr>
              <a:defRPr sz="2200">
                <a:solidFill>
                  <a:schemeClr val="bg1"/>
                </a:solidFill>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343795" y="0"/>
            <a:ext cx="284855" cy="1063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12" name="Imagen 11">
            <a:extLst>
              <a:ext uri="{FF2B5EF4-FFF2-40B4-BE49-F238E27FC236}">
                <a16:creationId xmlns:a16="http://schemas.microsoft.com/office/drawing/2014/main" id="{0921F01F-073C-DB46-B26B-C53576538F20}"/>
              </a:ext>
            </a:extLst>
          </p:cNvPr>
          <p:cNvPicPr>
            <a:picLocks noChangeAspect="1"/>
          </p:cNvPicPr>
          <p:nvPr userDrawn="1"/>
        </p:nvPicPr>
        <p:blipFill>
          <a:blip r:embed="rId2"/>
          <a:srcRect/>
          <a:stretch/>
        </p:blipFill>
        <p:spPr>
          <a:xfrm>
            <a:off x="10589318" y="6362048"/>
            <a:ext cx="1602682" cy="481371"/>
          </a:xfrm>
          <a:prstGeom prst="rect">
            <a:avLst/>
          </a:prstGeom>
        </p:spPr>
      </p:pic>
      <p:pic>
        <p:nvPicPr>
          <p:cNvPr id="15" name="Imagen 14">
            <a:extLst>
              <a:ext uri="{FF2B5EF4-FFF2-40B4-BE49-F238E27FC236}">
                <a16:creationId xmlns:a16="http://schemas.microsoft.com/office/drawing/2014/main" id="{D5DCFF95-8B9A-664F-A2DB-EE3FF8D9FB79}"/>
              </a:ext>
            </a:extLst>
          </p:cNvPr>
          <p:cNvPicPr>
            <a:picLocks noChangeAspect="1"/>
          </p:cNvPicPr>
          <p:nvPr userDrawn="1"/>
        </p:nvPicPr>
        <p:blipFill>
          <a:blip r:embed="rId3"/>
          <a:srcRect/>
          <a:stretch/>
        </p:blipFill>
        <p:spPr>
          <a:xfrm>
            <a:off x="9240425" y="6461323"/>
            <a:ext cx="1216371" cy="282819"/>
          </a:xfrm>
          <a:prstGeom prst="rect">
            <a:avLst/>
          </a:prstGeom>
        </p:spPr>
      </p:pic>
    </p:spTree>
    <p:extLst>
      <p:ext uri="{BB962C8B-B14F-4D97-AF65-F5344CB8AC3E}">
        <p14:creationId xmlns:p14="http://schemas.microsoft.com/office/powerpoint/2010/main" val="22767285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Blocks 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5633884" y="1"/>
            <a:ext cx="6214320" cy="1063255"/>
          </a:xfrm>
        </p:spPr>
        <p:txBody>
          <a:bodyPr anchor="ctr">
            <a:noAutofit/>
          </a:bodyPr>
          <a:lstStyle>
            <a:lvl1pPr>
              <a:defRPr sz="3600">
                <a:solidFill>
                  <a:srgbClr val="017BC1"/>
                </a:solidFill>
                <a:latin typeface="Helvetica" pitchFamily="2" charset="0"/>
              </a:defRPr>
            </a:lvl1pPr>
          </a:lstStyle>
          <a:p>
            <a:r>
              <a:rPr lang="en-US" noProof="0" dirty="0"/>
              <a:t>Write here your title</a:t>
            </a:r>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5117690" y="1475875"/>
            <a:ext cx="6730514" cy="4414568"/>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5117690" y="14581"/>
            <a:ext cx="284855" cy="1063256"/>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4" name="Rectángulo 3">
            <a:extLst>
              <a:ext uri="{FF2B5EF4-FFF2-40B4-BE49-F238E27FC236}">
                <a16:creationId xmlns:a16="http://schemas.microsoft.com/office/drawing/2014/main" id="{B5B569B9-DB06-2344-996D-8B07863AE585}"/>
              </a:ext>
            </a:extLst>
          </p:cNvPr>
          <p:cNvSpPr/>
          <p:nvPr userDrawn="1"/>
        </p:nvSpPr>
        <p:spPr>
          <a:xfrm>
            <a:off x="0" y="1"/>
            <a:ext cx="4724400"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465146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6_Blocks 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2768600" y="1"/>
            <a:ext cx="9079604" cy="1063255"/>
          </a:xfrm>
        </p:spPr>
        <p:txBody>
          <a:bodyPr anchor="ctr">
            <a:noAutofit/>
          </a:bodyPr>
          <a:lstStyle>
            <a:lvl1pPr>
              <a:defRPr sz="3600">
                <a:solidFill>
                  <a:srgbClr val="017BC1"/>
                </a:solidFill>
                <a:latin typeface="Helvetica" pitchFamily="2" charset="0"/>
              </a:defRPr>
            </a:lvl1pPr>
          </a:lstStyle>
          <a:p>
            <a:r>
              <a:rPr lang="en-US" noProof="0" dirty="0"/>
              <a:t>Write here your title</a:t>
            </a:r>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2311400" y="1475875"/>
            <a:ext cx="9536804" cy="4414568"/>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2311400" y="6434749"/>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2311400" y="0"/>
            <a:ext cx="284855" cy="1063256"/>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4" name="Rectángulo 3">
            <a:extLst>
              <a:ext uri="{FF2B5EF4-FFF2-40B4-BE49-F238E27FC236}">
                <a16:creationId xmlns:a16="http://schemas.microsoft.com/office/drawing/2014/main" id="{B5B569B9-DB06-2344-996D-8B07863AE585}"/>
              </a:ext>
            </a:extLst>
          </p:cNvPr>
          <p:cNvSpPr/>
          <p:nvPr userDrawn="1"/>
        </p:nvSpPr>
        <p:spPr>
          <a:xfrm>
            <a:off x="0" y="1"/>
            <a:ext cx="1981200"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886157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8_Blocks 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2768600" y="1"/>
            <a:ext cx="9079604" cy="1063255"/>
          </a:xfrm>
        </p:spPr>
        <p:txBody>
          <a:bodyPr anchor="ctr">
            <a:noAutofit/>
          </a:bodyPr>
          <a:lstStyle>
            <a:lvl1pPr>
              <a:defRPr sz="3600">
                <a:solidFill>
                  <a:srgbClr val="FF7C3B"/>
                </a:solidFill>
                <a:latin typeface="Helvetica" pitchFamily="2" charset="0"/>
              </a:defRPr>
            </a:lvl1pPr>
          </a:lstStyle>
          <a:p>
            <a:r>
              <a:rPr lang="en-US" noProof="0" dirty="0"/>
              <a:t>Write here your title</a:t>
            </a:r>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2311400" y="1475875"/>
            <a:ext cx="9536804" cy="4414568"/>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2311400" y="6434749"/>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2311400" y="0"/>
            <a:ext cx="284855" cy="1063256"/>
          </a:xfrm>
          <a:prstGeom prst="rect">
            <a:avLst/>
          </a:prstGeom>
          <a:solidFill>
            <a:srgbClr val="FF7C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4" name="Rectángulo 3">
            <a:extLst>
              <a:ext uri="{FF2B5EF4-FFF2-40B4-BE49-F238E27FC236}">
                <a16:creationId xmlns:a16="http://schemas.microsoft.com/office/drawing/2014/main" id="{B5B569B9-DB06-2344-996D-8B07863AE585}"/>
              </a:ext>
            </a:extLst>
          </p:cNvPr>
          <p:cNvSpPr/>
          <p:nvPr userDrawn="1"/>
        </p:nvSpPr>
        <p:spPr>
          <a:xfrm>
            <a:off x="0" y="1"/>
            <a:ext cx="1981200" cy="6858000"/>
          </a:xfrm>
          <a:prstGeom prst="rect">
            <a:avLst/>
          </a:prstGeom>
          <a:solidFill>
            <a:srgbClr val="FF7C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016281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2_Blocks 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840658" y="14581"/>
            <a:ext cx="6214320" cy="1063255"/>
          </a:xfrm>
        </p:spPr>
        <p:txBody>
          <a:bodyPr anchor="ctr">
            <a:noAutofit/>
          </a:bodyPr>
          <a:lstStyle>
            <a:lvl1pPr>
              <a:defRPr sz="3600">
                <a:solidFill>
                  <a:srgbClr val="017BC1"/>
                </a:solidFill>
                <a:latin typeface="Helvetica" pitchFamily="2" charset="0"/>
              </a:defRPr>
            </a:lvl1pPr>
          </a:lstStyle>
          <a:p>
            <a:r>
              <a:rPr lang="en-US" noProof="0" dirty="0"/>
              <a:t>Write here your title</a:t>
            </a:r>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324464" y="1490454"/>
            <a:ext cx="6730514" cy="4871593"/>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324464" y="29161"/>
            <a:ext cx="284855" cy="1063256"/>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4" name="Rectángulo 3">
            <a:extLst>
              <a:ext uri="{FF2B5EF4-FFF2-40B4-BE49-F238E27FC236}">
                <a16:creationId xmlns:a16="http://schemas.microsoft.com/office/drawing/2014/main" id="{B5B569B9-DB06-2344-996D-8B07863AE585}"/>
              </a:ext>
            </a:extLst>
          </p:cNvPr>
          <p:cNvSpPr/>
          <p:nvPr userDrawn="1"/>
        </p:nvSpPr>
        <p:spPr>
          <a:xfrm>
            <a:off x="7467600" y="0"/>
            <a:ext cx="4724400"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CB2D6F95-7192-4747-BEE4-F0EF4E1189D5}"/>
              </a:ext>
            </a:extLst>
          </p:cNvPr>
          <p:cNvPicPr>
            <a:picLocks noChangeAspect="1"/>
          </p:cNvPicPr>
          <p:nvPr userDrawn="1"/>
        </p:nvPicPr>
        <p:blipFill>
          <a:blip r:embed="rId4"/>
          <a:srcRect/>
          <a:stretch/>
        </p:blipFill>
        <p:spPr>
          <a:xfrm>
            <a:off x="10589318" y="6362048"/>
            <a:ext cx="1602682" cy="481371"/>
          </a:xfrm>
          <a:prstGeom prst="rect">
            <a:avLst/>
          </a:prstGeom>
        </p:spPr>
      </p:pic>
      <p:pic>
        <p:nvPicPr>
          <p:cNvPr id="11" name="Imagen 10">
            <a:extLst>
              <a:ext uri="{FF2B5EF4-FFF2-40B4-BE49-F238E27FC236}">
                <a16:creationId xmlns:a16="http://schemas.microsoft.com/office/drawing/2014/main" id="{D0EFAAE5-B8B5-C548-B579-89CC26713154}"/>
              </a:ext>
            </a:extLst>
          </p:cNvPr>
          <p:cNvPicPr>
            <a:picLocks noChangeAspect="1"/>
          </p:cNvPicPr>
          <p:nvPr userDrawn="1"/>
        </p:nvPicPr>
        <p:blipFill>
          <a:blip r:embed="rId5"/>
          <a:srcRect/>
          <a:stretch/>
        </p:blipFill>
        <p:spPr>
          <a:xfrm>
            <a:off x="9240425" y="6461323"/>
            <a:ext cx="1216371" cy="282819"/>
          </a:xfrm>
          <a:prstGeom prst="rect">
            <a:avLst/>
          </a:prstGeom>
        </p:spPr>
      </p:pic>
    </p:spTree>
    <p:extLst>
      <p:ext uri="{BB962C8B-B14F-4D97-AF65-F5344CB8AC3E}">
        <p14:creationId xmlns:p14="http://schemas.microsoft.com/office/powerpoint/2010/main" val="32161208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7_Blocks 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840658" y="14581"/>
            <a:ext cx="9497142" cy="1063255"/>
          </a:xfrm>
        </p:spPr>
        <p:txBody>
          <a:bodyPr anchor="ctr">
            <a:noAutofit/>
          </a:bodyPr>
          <a:lstStyle>
            <a:lvl1pPr>
              <a:defRPr sz="3600">
                <a:solidFill>
                  <a:srgbClr val="017BC1"/>
                </a:solidFill>
                <a:latin typeface="Helvetica" pitchFamily="2" charset="0"/>
              </a:defRPr>
            </a:lvl1pPr>
          </a:lstStyle>
          <a:p>
            <a:r>
              <a:rPr lang="en-US" noProof="0" dirty="0"/>
              <a:t>Write here your title</a:t>
            </a:r>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324464" y="1490454"/>
            <a:ext cx="10013336" cy="4871593"/>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324464" y="29161"/>
            <a:ext cx="284855" cy="1063256"/>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4" name="Rectángulo 3">
            <a:extLst>
              <a:ext uri="{FF2B5EF4-FFF2-40B4-BE49-F238E27FC236}">
                <a16:creationId xmlns:a16="http://schemas.microsoft.com/office/drawing/2014/main" id="{B5B569B9-DB06-2344-996D-8B07863AE585}"/>
              </a:ext>
            </a:extLst>
          </p:cNvPr>
          <p:cNvSpPr/>
          <p:nvPr userDrawn="1"/>
        </p:nvSpPr>
        <p:spPr>
          <a:xfrm>
            <a:off x="10586484" y="0"/>
            <a:ext cx="1605516"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CB2D6F95-7192-4747-BEE4-F0EF4E1189D5}"/>
              </a:ext>
            </a:extLst>
          </p:cNvPr>
          <p:cNvPicPr>
            <a:picLocks noChangeAspect="1"/>
          </p:cNvPicPr>
          <p:nvPr userDrawn="1"/>
        </p:nvPicPr>
        <p:blipFill>
          <a:blip r:embed="rId4"/>
          <a:srcRect/>
          <a:stretch/>
        </p:blipFill>
        <p:spPr>
          <a:xfrm>
            <a:off x="10589318" y="6362048"/>
            <a:ext cx="1602682" cy="481371"/>
          </a:xfrm>
          <a:prstGeom prst="rect">
            <a:avLst/>
          </a:prstGeom>
        </p:spPr>
      </p:pic>
      <p:pic>
        <p:nvPicPr>
          <p:cNvPr id="11" name="Imagen 10">
            <a:extLst>
              <a:ext uri="{FF2B5EF4-FFF2-40B4-BE49-F238E27FC236}">
                <a16:creationId xmlns:a16="http://schemas.microsoft.com/office/drawing/2014/main" id="{D0EFAAE5-B8B5-C548-B579-89CC26713154}"/>
              </a:ext>
            </a:extLst>
          </p:cNvPr>
          <p:cNvPicPr>
            <a:picLocks noChangeAspect="1"/>
          </p:cNvPicPr>
          <p:nvPr userDrawn="1"/>
        </p:nvPicPr>
        <p:blipFill>
          <a:blip r:embed="rId5"/>
          <a:srcRect/>
          <a:stretch/>
        </p:blipFill>
        <p:spPr>
          <a:xfrm>
            <a:off x="9240425" y="6461323"/>
            <a:ext cx="1216371" cy="282819"/>
          </a:xfrm>
          <a:prstGeom prst="rect">
            <a:avLst/>
          </a:prstGeom>
        </p:spPr>
      </p:pic>
    </p:spTree>
    <p:extLst>
      <p:ext uri="{BB962C8B-B14F-4D97-AF65-F5344CB8AC3E}">
        <p14:creationId xmlns:p14="http://schemas.microsoft.com/office/powerpoint/2010/main" val="27396971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9_Blocks 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840658" y="14581"/>
            <a:ext cx="9497142" cy="1063255"/>
          </a:xfrm>
        </p:spPr>
        <p:txBody>
          <a:bodyPr anchor="ctr">
            <a:noAutofit/>
          </a:bodyPr>
          <a:lstStyle>
            <a:lvl1pPr>
              <a:defRPr sz="3600">
                <a:solidFill>
                  <a:srgbClr val="FF7C3B"/>
                </a:solidFill>
                <a:latin typeface="Helvetica" pitchFamily="2" charset="0"/>
              </a:defRPr>
            </a:lvl1pPr>
          </a:lstStyle>
          <a:p>
            <a:r>
              <a:rPr lang="en-US" noProof="0" dirty="0"/>
              <a:t>Write here your title</a:t>
            </a:r>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324464" y="1490454"/>
            <a:ext cx="10013336" cy="4871593"/>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324464" y="29161"/>
            <a:ext cx="284855" cy="1063256"/>
          </a:xfrm>
          <a:prstGeom prst="rect">
            <a:avLst/>
          </a:prstGeom>
          <a:solidFill>
            <a:srgbClr val="FF7C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4" name="Rectángulo 3">
            <a:extLst>
              <a:ext uri="{FF2B5EF4-FFF2-40B4-BE49-F238E27FC236}">
                <a16:creationId xmlns:a16="http://schemas.microsoft.com/office/drawing/2014/main" id="{B5B569B9-DB06-2344-996D-8B07863AE585}"/>
              </a:ext>
            </a:extLst>
          </p:cNvPr>
          <p:cNvSpPr/>
          <p:nvPr userDrawn="1"/>
        </p:nvSpPr>
        <p:spPr>
          <a:xfrm>
            <a:off x="10586484" y="0"/>
            <a:ext cx="1605516" cy="6858000"/>
          </a:xfrm>
          <a:prstGeom prst="rect">
            <a:avLst/>
          </a:prstGeom>
          <a:solidFill>
            <a:srgbClr val="FF7C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FF7C3B"/>
              </a:solidFill>
            </a:endParaRPr>
          </a:p>
        </p:txBody>
      </p:sp>
      <p:pic>
        <p:nvPicPr>
          <p:cNvPr id="10" name="Imagen 9">
            <a:extLst>
              <a:ext uri="{FF2B5EF4-FFF2-40B4-BE49-F238E27FC236}">
                <a16:creationId xmlns:a16="http://schemas.microsoft.com/office/drawing/2014/main" id="{CB2D6F95-7192-4747-BEE4-F0EF4E1189D5}"/>
              </a:ext>
            </a:extLst>
          </p:cNvPr>
          <p:cNvPicPr>
            <a:picLocks noChangeAspect="1"/>
          </p:cNvPicPr>
          <p:nvPr userDrawn="1"/>
        </p:nvPicPr>
        <p:blipFill>
          <a:blip r:embed="rId4"/>
          <a:srcRect/>
          <a:stretch/>
        </p:blipFill>
        <p:spPr>
          <a:xfrm>
            <a:off x="10589318" y="6362048"/>
            <a:ext cx="1602682" cy="481371"/>
          </a:xfrm>
          <a:prstGeom prst="rect">
            <a:avLst/>
          </a:prstGeom>
        </p:spPr>
      </p:pic>
      <p:pic>
        <p:nvPicPr>
          <p:cNvPr id="11" name="Imagen 10">
            <a:extLst>
              <a:ext uri="{FF2B5EF4-FFF2-40B4-BE49-F238E27FC236}">
                <a16:creationId xmlns:a16="http://schemas.microsoft.com/office/drawing/2014/main" id="{D0EFAAE5-B8B5-C548-B579-89CC26713154}"/>
              </a:ext>
            </a:extLst>
          </p:cNvPr>
          <p:cNvPicPr>
            <a:picLocks noChangeAspect="1"/>
          </p:cNvPicPr>
          <p:nvPr userDrawn="1"/>
        </p:nvPicPr>
        <p:blipFill>
          <a:blip r:embed="rId5"/>
          <a:srcRect/>
          <a:stretch/>
        </p:blipFill>
        <p:spPr>
          <a:xfrm>
            <a:off x="9240425" y="6461323"/>
            <a:ext cx="1216371" cy="282819"/>
          </a:xfrm>
          <a:prstGeom prst="rect">
            <a:avLst/>
          </a:prstGeom>
        </p:spPr>
      </p:pic>
    </p:spTree>
    <p:extLst>
      <p:ext uri="{BB962C8B-B14F-4D97-AF65-F5344CB8AC3E}">
        <p14:creationId xmlns:p14="http://schemas.microsoft.com/office/powerpoint/2010/main" val="29335937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Blocks 1 Blue">
    <p:bg>
      <p:bgPr>
        <a:solidFill>
          <a:srgbClr val="017BC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5619135" y="14581"/>
            <a:ext cx="6229069" cy="1063255"/>
          </a:xfrm>
        </p:spPr>
        <p:txBody>
          <a:bodyPr anchor="ctr">
            <a:noAutofit/>
          </a:bodyPr>
          <a:lstStyle>
            <a:lvl1pPr>
              <a:defRPr sz="3600">
                <a:solidFill>
                  <a:schemeClr val="bg1"/>
                </a:solidFill>
                <a:latin typeface="Helvetica" pitchFamily="2" charset="0"/>
              </a:defRPr>
            </a:lvl1pPr>
          </a:lstStyle>
          <a:p>
            <a:r>
              <a:rPr lang="en-US" noProof="0" dirty="0"/>
              <a:t>Write here your title</a:t>
            </a:r>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5147188" y="1475874"/>
            <a:ext cx="6701016" cy="4871593"/>
          </a:xfrm>
        </p:spPr>
        <p:txBody>
          <a:bodyPr/>
          <a:lstStyle>
            <a:lvl1pPr>
              <a:defRPr sz="2200">
                <a:solidFill>
                  <a:schemeClr val="bg1"/>
                </a:solidFill>
                <a:latin typeface="Helvetica" pitchFamily="2" charset="0"/>
              </a:defRPr>
            </a:lvl1pPr>
            <a:lvl2pPr>
              <a:defRPr sz="2200">
                <a:solidFill>
                  <a:schemeClr val="bg1"/>
                </a:solidFill>
                <a:latin typeface="Helvetica" pitchFamily="2" charset="0"/>
              </a:defRPr>
            </a:lvl2pPr>
            <a:lvl3pPr>
              <a:defRPr sz="2200">
                <a:solidFill>
                  <a:schemeClr val="bg1"/>
                </a:solidFill>
                <a:latin typeface="Helvetica" pitchFamily="2" charset="0"/>
              </a:defRPr>
            </a:lvl3pPr>
            <a:lvl4pPr>
              <a:defRPr sz="2200">
                <a:solidFill>
                  <a:schemeClr val="bg1"/>
                </a:solidFill>
                <a:latin typeface="Helvetica" pitchFamily="2" charset="0"/>
              </a:defRPr>
            </a:lvl4pPr>
            <a:lvl5pPr>
              <a:defRPr sz="2200">
                <a:solidFill>
                  <a:schemeClr val="bg1"/>
                </a:solidFill>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5093339" y="0"/>
            <a:ext cx="284855" cy="1063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12" name="Imagen 11">
            <a:extLst>
              <a:ext uri="{FF2B5EF4-FFF2-40B4-BE49-F238E27FC236}">
                <a16:creationId xmlns:a16="http://schemas.microsoft.com/office/drawing/2014/main" id="{0921F01F-073C-DB46-B26B-C53576538F20}"/>
              </a:ext>
            </a:extLst>
          </p:cNvPr>
          <p:cNvPicPr>
            <a:picLocks noChangeAspect="1"/>
          </p:cNvPicPr>
          <p:nvPr userDrawn="1"/>
        </p:nvPicPr>
        <p:blipFill>
          <a:blip r:embed="rId2"/>
          <a:srcRect/>
          <a:stretch/>
        </p:blipFill>
        <p:spPr>
          <a:xfrm>
            <a:off x="10589318" y="6362048"/>
            <a:ext cx="1602682" cy="481371"/>
          </a:xfrm>
          <a:prstGeom prst="rect">
            <a:avLst/>
          </a:prstGeom>
        </p:spPr>
      </p:pic>
      <p:pic>
        <p:nvPicPr>
          <p:cNvPr id="15" name="Imagen 14">
            <a:extLst>
              <a:ext uri="{FF2B5EF4-FFF2-40B4-BE49-F238E27FC236}">
                <a16:creationId xmlns:a16="http://schemas.microsoft.com/office/drawing/2014/main" id="{D5DCFF95-8B9A-664F-A2DB-EE3FF8D9FB79}"/>
              </a:ext>
            </a:extLst>
          </p:cNvPr>
          <p:cNvPicPr>
            <a:picLocks noChangeAspect="1"/>
          </p:cNvPicPr>
          <p:nvPr userDrawn="1"/>
        </p:nvPicPr>
        <p:blipFill>
          <a:blip r:embed="rId3"/>
          <a:srcRect/>
          <a:stretch/>
        </p:blipFill>
        <p:spPr>
          <a:xfrm>
            <a:off x="9240425" y="6461323"/>
            <a:ext cx="1216371" cy="282819"/>
          </a:xfrm>
          <a:prstGeom prst="rect">
            <a:avLst/>
          </a:prstGeom>
        </p:spPr>
      </p:pic>
      <p:sp>
        <p:nvSpPr>
          <p:cNvPr id="8" name="Rectángulo 7">
            <a:extLst>
              <a:ext uri="{FF2B5EF4-FFF2-40B4-BE49-F238E27FC236}">
                <a16:creationId xmlns:a16="http://schemas.microsoft.com/office/drawing/2014/main" id="{44502EEC-20A1-2D4B-9E91-3F84E85B68D2}"/>
              </a:ext>
            </a:extLst>
          </p:cNvPr>
          <p:cNvSpPr/>
          <p:nvPr userDrawn="1"/>
        </p:nvSpPr>
        <p:spPr>
          <a:xfrm>
            <a:off x="0" y="1"/>
            <a:ext cx="468998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717766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2_Blocks 1 Blue">
    <p:bg>
      <p:bgPr>
        <a:solidFill>
          <a:srgbClr val="017BC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811161" y="14581"/>
            <a:ext cx="6229069" cy="1063255"/>
          </a:xfrm>
        </p:spPr>
        <p:txBody>
          <a:bodyPr anchor="ctr">
            <a:noAutofit/>
          </a:bodyPr>
          <a:lstStyle>
            <a:lvl1pPr>
              <a:defRPr sz="3600">
                <a:solidFill>
                  <a:schemeClr val="bg1"/>
                </a:solidFill>
                <a:latin typeface="Helvetica" pitchFamily="2" charset="0"/>
              </a:defRPr>
            </a:lvl1pPr>
          </a:lstStyle>
          <a:p>
            <a:r>
              <a:rPr lang="en-US" noProof="0" dirty="0"/>
              <a:t>Write here your title</a:t>
            </a:r>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339214" y="1475874"/>
            <a:ext cx="6701016" cy="4886173"/>
          </a:xfrm>
        </p:spPr>
        <p:txBody>
          <a:bodyPr/>
          <a:lstStyle>
            <a:lvl1pPr>
              <a:defRPr sz="2200">
                <a:solidFill>
                  <a:schemeClr val="bg1"/>
                </a:solidFill>
                <a:latin typeface="Helvetica" pitchFamily="2" charset="0"/>
              </a:defRPr>
            </a:lvl1pPr>
            <a:lvl2pPr>
              <a:defRPr sz="2200">
                <a:solidFill>
                  <a:schemeClr val="bg1"/>
                </a:solidFill>
                <a:latin typeface="Helvetica" pitchFamily="2" charset="0"/>
              </a:defRPr>
            </a:lvl2pPr>
            <a:lvl3pPr>
              <a:defRPr sz="2200">
                <a:solidFill>
                  <a:schemeClr val="bg1"/>
                </a:solidFill>
                <a:latin typeface="Helvetica" pitchFamily="2" charset="0"/>
              </a:defRPr>
            </a:lvl3pPr>
            <a:lvl4pPr>
              <a:defRPr sz="2200">
                <a:solidFill>
                  <a:schemeClr val="bg1"/>
                </a:solidFill>
                <a:latin typeface="Helvetica" pitchFamily="2" charset="0"/>
              </a:defRPr>
            </a:lvl4pPr>
            <a:lvl5pPr>
              <a:defRPr sz="2200">
                <a:solidFill>
                  <a:schemeClr val="bg1"/>
                </a:solidFill>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285365" y="0"/>
            <a:ext cx="284855" cy="1063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12" name="Imagen 11">
            <a:extLst>
              <a:ext uri="{FF2B5EF4-FFF2-40B4-BE49-F238E27FC236}">
                <a16:creationId xmlns:a16="http://schemas.microsoft.com/office/drawing/2014/main" id="{0921F01F-073C-DB46-B26B-C53576538F20}"/>
              </a:ext>
            </a:extLst>
          </p:cNvPr>
          <p:cNvPicPr>
            <a:picLocks noChangeAspect="1"/>
          </p:cNvPicPr>
          <p:nvPr userDrawn="1"/>
        </p:nvPicPr>
        <p:blipFill>
          <a:blip r:embed="rId2"/>
          <a:srcRect/>
          <a:stretch/>
        </p:blipFill>
        <p:spPr>
          <a:xfrm>
            <a:off x="10589318" y="6362048"/>
            <a:ext cx="1602682" cy="481371"/>
          </a:xfrm>
          <a:prstGeom prst="rect">
            <a:avLst/>
          </a:prstGeom>
        </p:spPr>
      </p:pic>
      <p:pic>
        <p:nvPicPr>
          <p:cNvPr id="15" name="Imagen 14">
            <a:extLst>
              <a:ext uri="{FF2B5EF4-FFF2-40B4-BE49-F238E27FC236}">
                <a16:creationId xmlns:a16="http://schemas.microsoft.com/office/drawing/2014/main" id="{D5DCFF95-8B9A-664F-A2DB-EE3FF8D9FB79}"/>
              </a:ext>
            </a:extLst>
          </p:cNvPr>
          <p:cNvPicPr>
            <a:picLocks noChangeAspect="1"/>
          </p:cNvPicPr>
          <p:nvPr userDrawn="1"/>
        </p:nvPicPr>
        <p:blipFill>
          <a:blip r:embed="rId3"/>
          <a:srcRect/>
          <a:stretch/>
        </p:blipFill>
        <p:spPr>
          <a:xfrm>
            <a:off x="9240425" y="6461323"/>
            <a:ext cx="1216371" cy="282819"/>
          </a:xfrm>
          <a:prstGeom prst="rect">
            <a:avLst/>
          </a:prstGeom>
        </p:spPr>
      </p:pic>
      <p:sp>
        <p:nvSpPr>
          <p:cNvPr id="8" name="Rectángulo 7">
            <a:extLst>
              <a:ext uri="{FF2B5EF4-FFF2-40B4-BE49-F238E27FC236}">
                <a16:creationId xmlns:a16="http://schemas.microsoft.com/office/drawing/2014/main" id="{44502EEC-20A1-2D4B-9E91-3F84E85B68D2}"/>
              </a:ext>
            </a:extLst>
          </p:cNvPr>
          <p:cNvSpPr/>
          <p:nvPr userDrawn="1"/>
        </p:nvSpPr>
        <p:spPr>
          <a:xfrm>
            <a:off x="7503617" y="-14582"/>
            <a:ext cx="4688384" cy="68725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D6A48A97-BF11-0948-BB3E-1296ABC0EF01}"/>
              </a:ext>
            </a:extLst>
          </p:cNvPr>
          <p:cNvPicPr>
            <a:picLocks noChangeAspect="1"/>
          </p:cNvPicPr>
          <p:nvPr userDrawn="1"/>
        </p:nvPicPr>
        <p:blipFill>
          <a:blip r:embed="rId4"/>
          <a:stretch>
            <a:fillRect/>
          </a:stretch>
        </p:blipFill>
        <p:spPr>
          <a:xfrm>
            <a:off x="10586484" y="6376628"/>
            <a:ext cx="1605516" cy="481371"/>
          </a:xfrm>
          <a:prstGeom prst="rect">
            <a:avLst/>
          </a:prstGeom>
        </p:spPr>
      </p:pic>
      <p:pic>
        <p:nvPicPr>
          <p:cNvPr id="10" name="Imagen 9">
            <a:extLst>
              <a:ext uri="{FF2B5EF4-FFF2-40B4-BE49-F238E27FC236}">
                <a16:creationId xmlns:a16="http://schemas.microsoft.com/office/drawing/2014/main" id="{A8A18180-7937-C849-8453-8D1E85D0267C}"/>
              </a:ext>
            </a:extLst>
          </p:cNvPr>
          <p:cNvPicPr>
            <a:picLocks noChangeAspect="1"/>
          </p:cNvPicPr>
          <p:nvPr userDrawn="1"/>
        </p:nvPicPr>
        <p:blipFill>
          <a:blip r:embed="rId5"/>
          <a:stretch>
            <a:fillRect/>
          </a:stretch>
        </p:blipFill>
        <p:spPr>
          <a:xfrm>
            <a:off x="9131843" y="6475903"/>
            <a:ext cx="1351402" cy="282819"/>
          </a:xfrm>
          <a:prstGeom prst="rect">
            <a:avLst/>
          </a:prstGeom>
        </p:spPr>
      </p:pic>
    </p:spTree>
    <p:extLst>
      <p:ext uri="{BB962C8B-B14F-4D97-AF65-F5344CB8AC3E}">
        <p14:creationId xmlns:p14="http://schemas.microsoft.com/office/powerpoint/2010/main" val="299821364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4_Blocks 1">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4" name="Rectángulo 3">
            <a:extLst>
              <a:ext uri="{FF2B5EF4-FFF2-40B4-BE49-F238E27FC236}">
                <a16:creationId xmlns:a16="http://schemas.microsoft.com/office/drawing/2014/main" id="{B5B569B9-DB06-2344-996D-8B07863AE585}"/>
              </a:ext>
            </a:extLst>
          </p:cNvPr>
          <p:cNvSpPr/>
          <p:nvPr userDrawn="1"/>
        </p:nvSpPr>
        <p:spPr>
          <a:xfrm>
            <a:off x="7445344" y="-14581"/>
            <a:ext cx="4724400"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CB2D6F95-7192-4747-BEE4-F0EF4E1189D5}"/>
              </a:ext>
            </a:extLst>
          </p:cNvPr>
          <p:cNvPicPr>
            <a:picLocks noChangeAspect="1"/>
          </p:cNvPicPr>
          <p:nvPr userDrawn="1"/>
        </p:nvPicPr>
        <p:blipFill>
          <a:blip r:embed="rId4"/>
          <a:srcRect/>
          <a:stretch/>
        </p:blipFill>
        <p:spPr>
          <a:xfrm>
            <a:off x="10589318" y="6362048"/>
            <a:ext cx="1602682" cy="481371"/>
          </a:xfrm>
          <a:prstGeom prst="rect">
            <a:avLst/>
          </a:prstGeom>
        </p:spPr>
      </p:pic>
      <p:pic>
        <p:nvPicPr>
          <p:cNvPr id="11" name="Imagen 10">
            <a:extLst>
              <a:ext uri="{FF2B5EF4-FFF2-40B4-BE49-F238E27FC236}">
                <a16:creationId xmlns:a16="http://schemas.microsoft.com/office/drawing/2014/main" id="{D0EFAAE5-B8B5-C548-B579-89CC26713154}"/>
              </a:ext>
            </a:extLst>
          </p:cNvPr>
          <p:cNvPicPr>
            <a:picLocks noChangeAspect="1"/>
          </p:cNvPicPr>
          <p:nvPr userDrawn="1"/>
        </p:nvPicPr>
        <p:blipFill>
          <a:blip r:embed="rId5"/>
          <a:srcRect/>
          <a:stretch/>
        </p:blipFill>
        <p:spPr>
          <a:xfrm>
            <a:off x="9240425" y="6461323"/>
            <a:ext cx="1216371" cy="282819"/>
          </a:xfrm>
          <a:prstGeom prst="rect">
            <a:avLst/>
          </a:prstGeom>
        </p:spPr>
      </p:pic>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7742560" y="1391177"/>
            <a:ext cx="4212099" cy="4871593"/>
          </a:xfrm>
        </p:spPr>
        <p:txBody>
          <a:bodyPr/>
          <a:lstStyle>
            <a:lvl1pPr>
              <a:defRPr sz="2200">
                <a:solidFill>
                  <a:schemeClr val="bg1"/>
                </a:solidFill>
                <a:latin typeface="Helvetica" pitchFamily="2" charset="0"/>
              </a:defRPr>
            </a:lvl1pPr>
            <a:lvl2pPr>
              <a:defRPr sz="2200">
                <a:solidFill>
                  <a:schemeClr val="bg1"/>
                </a:solidFill>
                <a:latin typeface="Helvetica" pitchFamily="2" charset="0"/>
              </a:defRPr>
            </a:lvl2pPr>
            <a:lvl3pPr>
              <a:defRPr sz="2200">
                <a:solidFill>
                  <a:schemeClr val="bg1"/>
                </a:solidFill>
                <a:latin typeface="Helvetica" pitchFamily="2" charset="0"/>
              </a:defRPr>
            </a:lvl3pPr>
            <a:lvl4pPr>
              <a:defRPr sz="2200">
                <a:solidFill>
                  <a:schemeClr val="bg1"/>
                </a:solidFill>
                <a:latin typeface="Helvetica" pitchFamily="2" charset="0"/>
              </a:defRPr>
            </a:lvl4pPr>
            <a:lvl5pPr>
              <a:defRPr sz="2200">
                <a:solidFill>
                  <a:schemeClr val="bg1"/>
                </a:solidFill>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8244071" y="-14581"/>
            <a:ext cx="3709017" cy="1063255"/>
          </a:xfrm>
        </p:spPr>
        <p:txBody>
          <a:bodyPr anchor="ctr">
            <a:noAutofit/>
          </a:bodyPr>
          <a:lstStyle>
            <a:lvl1pPr>
              <a:defRPr sz="3600">
                <a:solidFill>
                  <a:schemeClr val="bg1"/>
                </a:solidFill>
                <a:latin typeface="Helvetica" pitchFamily="2" charset="0"/>
              </a:defRPr>
            </a:lvl1pPr>
          </a:lstStyle>
          <a:p>
            <a:r>
              <a:rPr lang="en-US" noProof="0" dirty="0"/>
              <a:t>Write here your title</a:t>
            </a:r>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7742560" y="0"/>
            <a:ext cx="284855" cy="1063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1843004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Blue">
    <p:bg>
      <p:bgPr>
        <a:solidFill>
          <a:srgbClr val="017BC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5C484-7686-B449-9545-CDEDDD86DA2E}"/>
              </a:ext>
            </a:extLst>
          </p:cNvPr>
          <p:cNvSpPr>
            <a:spLocks noGrp="1"/>
          </p:cNvSpPr>
          <p:nvPr>
            <p:ph type="ctrTitle" hasCustomPrompt="1"/>
          </p:nvPr>
        </p:nvSpPr>
        <p:spPr>
          <a:xfrm>
            <a:off x="405063" y="2572082"/>
            <a:ext cx="7198895" cy="2387600"/>
          </a:xfrm>
        </p:spPr>
        <p:txBody>
          <a:bodyPr anchor="b">
            <a:normAutofit/>
          </a:bodyPr>
          <a:lstStyle>
            <a:lvl1pPr algn="l">
              <a:defRPr sz="4000" b="1">
                <a:solidFill>
                  <a:schemeClr val="bg1"/>
                </a:solidFill>
                <a:latin typeface="Helvetica" pitchFamily="2" charset="0"/>
              </a:defRPr>
            </a:lvl1pPr>
          </a:lstStyle>
          <a:p>
            <a:r>
              <a:rPr lang="en-US" noProof="0" dirty="0"/>
              <a:t>Write here the main title</a:t>
            </a:r>
          </a:p>
        </p:txBody>
      </p:sp>
      <p:sp>
        <p:nvSpPr>
          <p:cNvPr id="3" name="Subtítulo 2">
            <a:extLst>
              <a:ext uri="{FF2B5EF4-FFF2-40B4-BE49-F238E27FC236}">
                <a16:creationId xmlns:a16="http://schemas.microsoft.com/office/drawing/2014/main" id="{FC641A47-A433-C546-A850-A61B4700F49D}"/>
              </a:ext>
            </a:extLst>
          </p:cNvPr>
          <p:cNvSpPr>
            <a:spLocks noGrp="1"/>
          </p:cNvSpPr>
          <p:nvPr>
            <p:ph type="subTitle" idx="1" hasCustomPrompt="1"/>
          </p:nvPr>
        </p:nvSpPr>
        <p:spPr>
          <a:xfrm>
            <a:off x="405063" y="5051757"/>
            <a:ext cx="7198895" cy="953920"/>
          </a:xfrm>
        </p:spPr>
        <p:txBody>
          <a:bodyPr>
            <a:normAutofit/>
          </a:bodyPr>
          <a:lstStyle>
            <a:lvl1pPr marL="0" indent="0" algn="l">
              <a:buNone/>
              <a:defRPr sz="2000">
                <a:solidFill>
                  <a:schemeClr val="bg1"/>
                </a:solidFill>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Write here the name of the authors</a:t>
            </a:r>
          </a:p>
        </p:txBody>
      </p:sp>
      <p:pic>
        <p:nvPicPr>
          <p:cNvPr id="11" name="Imagen 10">
            <a:extLst>
              <a:ext uri="{FF2B5EF4-FFF2-40B4-BE49-F238E27FC236}">
                <a16:creationId xmlns:a16="http://schemas.microsoft.com/office/drawing/2014/main" id="{C0767DCF-4127-884C-B764-D4311D5ECDEE}"/>
              </a:ext>
            </a:extLst>
          </p:cNvPr>
          <p:cNvPicPr>
            <a:picLocks noChangeAspect="1"/>
          </p:cNvPicPr>
          <p:nvPr userDrawn="1"/>
        </p:nvPicPr>
        <p:blipFill>
          <a:blip r:embed="rId2"/>
          <a:srcRect/>
          <a:stretch/>
        </p:blipFill>
        <p:spPr>
          <a:xfrm>
            <a:off x="283234" y="469727"/>
            <a:ext cx="3293267" cy="989144"/>
          </a:xfrm>
          <a:prstGeom prst="rect">
            <a:avLst/>
          </a:prstGeom>
        </p:spPr>
      </p:pic>
      <p:pic>
        <p:nvPicPr>
          <p:cNvPr id="13" name="Imagen 12">
            <a:extLst>
              <a:ext uri="{FF2B5EF4-FFF2-40B4-BE49-F238E27FC236}">
                <a16:creationId xmlns:a16="http://schemas.microsoft.com/office/drawing/2014/main" id="{1C0E84CA-F3A0-8549-9739-5F0673AB78F8}"/>
              </a:ext>
            </a:extLst>
          </p:cNvPr>
          <p:cNvPicPr>
            <a:picLocks noChangeAspect="1"/>
          </p:cNvPicPr>
          <p:nvPr userDrawn="1"/>
        </p:nvPicPr>
        <p:blipFill>
          <a:blip r:embed="rId3"/>
          <a:srcRect/>
          <a:stretch/>
        </p:blipFill>
        <p:spPr>
          <a:xfrm>
            <a:off x="5109796" y="689587"/>
            <a:ext cx="2363005" cy="549423"/>
          </a:xfrm>
          <a:prstGeom prst="rect">
            <a:avLst/>
          </a:prstGeom>
        </p:spPr>
      </p:pic>
    </p:spTree>
    <p:extLst>
      <p:ext uri="{BB962C8B-B14F-4D97-AF65-F5344CB8AC3E}">
        <p14:creationId xmlns:p14="http://schemas.microsoft.com/office/powerpoint/2010/main" val="114642690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5_Blocks 1">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4" name="Rectángulo 3">
            <a:extLst>
              <a:ext uri="{FF2B5EF4-FFF2-40B4-BE49-F238E27FC236}">
                <a16:creationId xmlns:a16="http://schemas.microsoft.com/office/drawing/2014/main" id="{B5B569B9-DB06-2344-996D-8B07863AE585}"/>
              </a:ext>
            </a:extLst>
          </p:cNvPr>
          <p:cNvSpPr/>
          <p:nvPr userDrawn="1"/>
        </p:nvSpPr>
        <p:spPr>
          <a:xfrm>
            <a:off x="0" y="1"/>
            <a:ext cx="4724400"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269118" y="1308538"/>
            <a:ext cx="4186163" cy="5167364"/>
          </a:xfrm>
        </p:spPr>
        <p:txBody>
          <a:bodyPr/>
          <a:lstStyle>
            <a:lvl1pPr>
              <a:defRPr sz="2200">
                <a:solidFill>
                  <a:schemeClr val="bg1"/>
                </a:solidFill>
                <a:latin typeface="Helvetica" pitchFamily="2" charset="0"/>
              </a:defRPr>
            </a:lvl1pPr>
            <a:lvl2pPr>
              <a:defRPr sz="2200">
                <a:solidFill>
                  <a:schemeClr val="bg1"/>
                </a:solidFill>
                <a:latin typeface="Helvetica" pitchFamily="2" charset="0"/>
              </a:defRPr>
            </a:lvl2pPr>
            <a:lvl3pPr>
              <a:defRPr sz="2200">
                <a:solidFill>
                  <a:schemeClr val="bg1"/>
                </a:solidFill>
                <a:latin typeface="Helvetica" pitchFamily="2" charset="0"/>
              </a:defRPr>
            </a:lvl3pPr>
            <a:lvl4pPr>
              <a:defRPr sz="2200">
                <a:solidFill>
                  <a:schemeClr val="bg1"/>
                </a:solidFill>
                <a:latin typeface="Helvetica" pitchFamily="2" charset="0"/>
              </a:defRPr>
            </a:lvl4pPr>
            <a:lvl5pPr>
              <a:defRPr sz="2200">
                <a:solidFill>
                  <a:schemeClr val="bg1"/>
                </a:solidFill>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785312" y="0"/>
            <a:ext cx="3669969" cy="1063255"/>
          </a:xfrm>
          <a:noFill/>
        </p:spPr>
        <p:txBody>
          <a:bodyPr anchor="ctr">
            <a:noAutofit/>
          </a:bodyPr>
          <a:lstStyle>
            <a:lvl1pPr>
              <a:defRPr sz="3600">
                <a:solidFill>
                  <a:schemeClr val="bg1"/>
                </a:solidFill>
                <a:latin typeface="Helvetica" pitchFamily="2" charset="0"/>
              </a:defRPr>
            </a:lvl1pPr>
          </a:lstStyle>
          <a:p>
            <a:r>
              <a:rPr lang="en-US" noProof="0" dirty="0"/>
              <a:t>Write here your title</a:t>
            </a:r>
          </a:p>
        </p:txBody>
      </p:sp>
      <p:sp>
        <p:nvSpPr>
          <p:cNvPr id="10" name="Rectángulo 9">
            <a:extLst>
              <a:ext uri="{FF2B5EF4-FFF2-40B4-BE49-F238E27FC236}">
                <a16:creationId xmlns:a16="http://schemas.microsoft.com/office/drawing/2014/main" id="{50C2A238-A834-4645-A89D-A7A06E89C7D1}"/>
              </a:ext>
            </a:extLst>
          </p:cNvPr>
          <p:cNvSpPr/>
          <p:nvPr userDrawn="1"/>
        </p:nvSpPr>
        <p:spPr>
          <a:xfrm>
            <a:off x="343795" y="0"/>
            <a:ext cx="284855" cy="1063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6495527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Blocks 1">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4" name="Rectángulo 3">
            <a:extLst>
              <a:ext uri="{FF2B5EF4-FFF2-40B4-BE49-F238E27FC236}">
                <a16:creationId xmlns:a16="http://schemas.microsoft.com/office/drawing/2014/main" id="{B5B569B9-DB06-2344-996D-8B07863AE585}"/>
              </a:ext>
            </a:extLst>
          </p:cNvPr>
          <p:cNvSpPr/>
          <p:nvPr userDrawn="1"/>
        </p:nvSpPr>
        <p:spPr>
          <a:xfrm>
            <a:off x="0" y="1"/>
            <a:ext cx="6096000"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269118" y="1308538"/>
            <a:ext cx="5396186" cy="5068090"/>
          </a:xfrm>
        </p:spPr>
        <p:txBody>
          <a:bodyPr/>
          <a:lstStyle>
            <a:lvl1pPr>
              <a:defRPr sz="2200">
                <a:solidFill>
                  <a:schemeClr val="bg1"/>
                </a:solidFill>
                <a:latin typeface="Helvetica" pitchFamily="2" charset="0"/>
              </a:defRPr>
            </a:lvl1pPr>
            <a:lvl2pPr>
              <a:defRPr sz="2200">
                <a:solidFill>
                  <a:schemeClr val="bg1"/>
                </a:solidFill>
                <a:latin typeface="Helvetica" pitchFamily="2" charset="0"/>
              </a:defRPr>
            </a:lvl2pPr>
            <a:lvl3pPr>
              <a:defRPr sz="2200">
                <a:solidFill>
                  <a:schemeClr val="bg1"/>
                </a:solidFill>
                <a:latin typeface="Helvetica" pitchFamily="2" charset="0"/>
              </a:defRPr>
            </a:lvl3pPr>
            <a:lvl4pPr>
              <a:defRPr sz="2200">
                <a:solidFill>
                  <a:schemeClr val="bg1"/>
                </a:solidFill>
                <a:latin typeface="Helvetica" pitchFamily="2" charset="0"/>
              </a:defRPr>
            </a:lvl4pPr>
            <a:lvl5pPr>
              <a:defRPr sz="2200">
                <a:solidFill>
                  <a:schemeClr val="bg1"/>
                </a:solidFill>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785312" y="0"/>
            <a:ext cx="11042254" cy="1063255"/>
          </a:xfrm>
          <a:noFill/>
        </p:spPr>
        <p:txBody>
          <a:bodyPr anchor="ctr">
            <a:noAutofit/>
          </a:bodyPr>
          <a:lstStyle>
            <a:lvl1pPr>
              <a:defRPr sz="3600">
                <a:solidFill>
                  <a:schemeClr val="bg1"/>
                </a:solidFill>
                <a:latin typeface="Helvetica" pitchFamily="2" charset="0"/>
              </a:defRPr>
            </a:lvl1pPr>
          </a:lstStyle>
          <a:p>
            <a:r>
              <a:rPr lang="en-US" noProof="0" dirty="0"/>
              <a:t>Write here your title</a:t>
            </a:r>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sp>
        <p:nvSpPr>
          <p:cNvPr id="10" name="Marcador de contenido 2">
            <a:extLst>
              <a:ext uri="{FF2B5EF4-FFF2-40B4-BE49-F238E27FC236}">
                <a16:creationId xmlns:a16="http://schemas.microsoft.com/office/drawing/2014/main" id="{D691FF23-AEFF-BF4A-BDAF-7B8A9402FE8D}"/>
              </a:ext>
            </a:extLst>
          </p:cNvPr>
          <p:cNvSpPr>
            <a:spLocks noGrp="1"/>
          </p:cNvSpPr>
          <p:nvPr>
            <p:ph idx="13" hasCustomPrompt="1"/>
          </p:nvPr>
        </p:nvSpPr>
        <p:spPr>
          <a:xfrm>
            <a:off x="6440558" y="1308538"/>
            <a:ext cx="5387008" cy="5068090"/>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11" name="Rectángulo 10">
            <a:extLst>
              <a:ext uri="{FF2B5EF4-FFF2-40B4-BE49-F238E27FC236}">
                <a16:creationId xmlns:a16="http://schemas.microsoft.com/office/drawing/2014/main" id="{C4FE9EE3-7061-304D-A7FF-C24A1F0F1E34}"/>
              </a:ext>
            </a:extLst>
          </p:cNvPr>
          <p:cNvSpPr/>
          <p:nvPr userDrawn="1"/>
        </p:nvSpPr>
        <p:spPr>
          <a:xfrm>
            <a:off x="343795" y="0"/>
            <a:ext cx="284855" cy="1063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34364070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Blocks 1">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4" name="Rectángulo 3">
            <a:extLst>
              <a:ext uri="{FF2B5EF4-FFF2-40B4-BE49-F238E27FC236}">
                <a16:creationId xmlns:a16="http://schemas.microsoft.com/office/drawing/2014/main" id="{B5B569B9-DB06-2344-996D-8B07863AE585}"/>
              </a:ext>
            </a:extLst>
          </p:cNvPr>
          <p:cNvSpPr/>
          <p:nvPr userDrawn="1"/>
        </p:nvSpPr>
        <p:spPr>
          <a:xfrm>
            <a:off x="6096000" y="-14581"/>
            <a:ext cx="6073744"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CB2D6F95-7192-4747-BEE4-F0EF4E1189D5}"/>
              </a:ext>
            </a:extLst>
          </p:cNvPr>
          <p:cNvPicPr>
            <a:picLocks noChangeAspect="1"/>
          </p:cNvPicPr>
          <p:nvPr userDrawn="1"/>
        </p:nvPicPr>
        <p:blipFill>
          <a:blip r:embed="rId4"/>
          <a:srcRect/>
          <a:stretch/>
        </p:blipFill>
        <p:spPr>
          <a:xfrm>
            <a:off x="10589318" y="6362048"/>
            <a:ext cx="1602682" cy="481371"/>
          </a:xfrm>
          <a:prstGeom prst="rect">
            <a:avLst/>
          </a:prstGeom>
        </p:spPr>
      </p:pic>
      <p:pic>
        <p:nvPicPr>
          <p:cNvPr id="11" name="Imagen 10">
            <a:extLst>
              <a:ext uri="{FF2B5EF4-FFF2-40B4-BE49-F238E27FC236}">
                <a16:creationId xmlns:a16="http://schemas.microsoft.com/office/drawing/2014/main" id="{D0EFAAE5-B8B5-C548-B579-89CC26713154}"/>
              </a:ext>
            </a:extLst>
          </p:cNvPr>
          <p:cNvPicPr>
            <a:picLocks noChangeAspect="1"/>
          </p:cNvPicPr>
          <p:nvPr userDrawn="1"/>
        </p:nvPicPr>
        <p:blipFill>
          <a:blip r:embed="rId5"/>
          <a:srcRect/>
          <a:stretch/>
        </p:blipFill>
        <p:spPr>
          <a:xfrm>
            <a:off x="9240425" y="6461323"/>
            <a:ext cx="1216371" cy="282819"/>
          </a:xfrm>
          <a:prstGeom prst="rect">
            <a:avLst/>
          </a:prstGeom>
        </p:spPr>
      </p:pic>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6440558" y="1308538"/>
            <a:ext cx="5514102" cy="5068087"/>
          </a:xfrm>
        </p:spPr>
        <p:txBody>
          <a:bodyPr/>
          <a:lstStyle>
            <a:lvl1pPr>
              <a:defRPr sz="2200">
                <a:solidFill>
                  <a:schemeClr val="bg1"/>
                </a:solidFill>
                <a:latin typeface="Helvetica" pitchFamily="2" charset="0"/>
              </a:defRPr>
            </a:lvl1pPr>
            <a:lvl2pPr>
              <a:defRPr sz="2200">
                <a:solidFill>
                  <a:schemeClr val="bg1"/>
                </a:solidFill>
                <a:latin typeface="Helvetica" pitchFamily="2" charset="0"/>
              </a:defRPr>
            </a:lvl2pPr>
            <a:lvl3pPr>
              <a:defRPr sz="2200">
                <a:solidFill>
                  <a:schemeClr val="bg1"/>
                </a:solidFill>
                <a:latin typeface="Helvetica" pitchFamily="2" charset="0"/>
              </a:defRPr>
            </a:lvl3pPr>
            <a:lvl4pPr>
              <a:defRPr sz="2200">
                <a:solidFill>
                  <a:schemeClr val="bg1"/>
                </a:solidFill>
                <a:latin typeface="Helvetica" pitchFamily="2" charset="0"/>
              </a:defRPr>
            </a:lvl4pPr>
            <a:lvl5pPr>
              <a:defRPr sz="2200">
                <a:solidFill>
                  <a:schemeClr val="bg1"/>
                </a:solidFill>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854765" y="-14581"/>
            <a:ext cx="11098323" cy="1063255"/>
          </a:xfrm>
        </p:spPr>
        <p:txBody>
          <a:bodyPr anchor="ctr">
            <a:noAutofit/>
          </a:bodyPr>
          <a:lstStyle>
            <a:lvl1pPr>
              <a:defRPr sz="3600">
                <a:solidFill>
                  <a:srgbClr val="067FC2"/>
                </a:solidFill>
                <a:latin typeface="Helvetica" pitchFamily="2" charset="0"/>
              </a:defRPr>
            </a:lvl1pPr>
          </a:lstStyle>
          <a:p>
            <a:r>
              <a:rPr lang="en-US" noProof="0" dirty="0"/>
              <a:t>Write here your title</a:t>
            </a:r>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sp>
        <p:nvSpPr>
          <p:cNvPr id="12" name="Rectángulo 11">
            <a:extLst>
              <a:ext uri="{FF2B5EF4-FFF2-40B4-BE49-F238E27FC236}">
                <a16:creationId xmlns:a16="http://schemas.microsoft.com/office/drawing/2014/main" id="{C4B5F7D4-AADC-9A4F-9B1B-1680959DFCA0}"/>
              </a:ext>
            </a:extLst>
          </p:cNvPr>
          <p:cNvSpPr/>
          <p:nvPr userDrawn="1"/>
        </p:nvSpPr>
        <p:spPr>
          <a:xfrm>
            <a:off x="343795" y="0"/>
            <a:ext cx="284855" cy="1063256"/>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Marcador de contenido 2">
            <a:extLst>
              <a:ext uri="{FF2B5EF4-FFF2-40B4-BE49-F238E27FC236}">
                <a16:creationId xmlns:a16="http://schemas.microsoft.com/office/drawing/2014/main" id="{4D31C7B1-A231-4145-8A4E-2B70935CF733}"/>
              </a:ext>
            </a:extLst>
          </p:cNvPr>
          <p:cNvSpPr>
            <a:spLocks noGrp="1"/>
          </p:cNvSpPr>
          <p:nvPr>
            <p:ph idx="13" hasCustomPrompt="1"/>
          </p:nvPr>
        </p:nvSpPr>
        <p:spPr>
          <a:xfrm>
            <a:off x="343795" y="1308538"/>
            <a:ext cx="5387008" cy="5068090"/>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Tree>
    <p:extLst>
      <p:ext uri="{BB962C8B-B14F-4D97-AF65-F5344CB8AC3E}">
        <p14:creationId xmlns:p14="http://schemas.microsoft.com/office/powerpoint/2010/main" val="29633577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Blocks 1">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0DF890E4-F8A5-FF41-8A81-9BC663B0A2B0}"/>
              </a:ext>
            </a:extLst>
          </p:cNvPr>
          <p:cNvSpPr/>
          <p:nvPr userDrawn="1"/>
        </p:nvSpPr>
        <p:spPr>
          <a:xfrm>
            <a:off x="-4192" y="-1"/>
            <a:ext cx="3936776"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4" name="Rectángulo 3">
            <a:extLst>
              <a:ext uri="{FF2B5EF4-FFF2-40B4-BE49-F238E27FC236}">
                <a16:creationId xmlns:a16="http://schemas.microsoft.com/office/drawing/2014/main" id="{B5B569B9-DB06-2344-996D-8B07863AE585}"/>
              </a:ext>
            </a:extLst>
          </p:cNvPr>
          <p:cNvSpPr/>
          <p:nvPr userDrawn="1"/>
        </p:nvSpPr>
        <p:spPr>
          <a:xfrm>
            <a:off x="8259416" y="-14581"/>
            <a:ext cx="3910327"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CB2D6F95-7192-4747-BEE4-F0EF4E1189D5}"/>
              </a:ext>
            </a:extLst>
          </p:cNvPr>
          <p:cNvPicPr>
            <a:picLocks noChangeAspect="1"/>
          </p:cNvPicPr>
          <p:nvPr userDrawn="1"/>
        </p:nvPicPr>
        <p:blipFill>
          <a:blip r:embed="rId4"/>
          <a:srcRect/>
          <a:stretch/>
        </p:blipFill>
        <p:spPr>
          <a:xfrm>
            <a:off x="10589318" y="6362048"/>
            <a:ext cx="1602682" cy="481371"/>
          </a:xfrm>
          <a:prstGeom prst="rect">
            <a:avLst/>
          </a:prstGeom>
        </p:spPr>
      </p:pic>
      <p:pic>
        <p:nvPicPr>
          <p:cNvPr id="11" name="Imagen 10">
            <a:extLst>
              <a:ext uri="{FF2B5EF4-FFF2-40B4-BE49-F238E27FC236}">
                <a16:creationId xmlns:a16="http://schemas.microsoft.com/office/drawing/2014/main" id="{D0EFAAE5-B8B5-C548-B579-89CC26713154}"/>
              </a:ext>
            </a:extLst>
          </p:cNvPr>
          <p:cNvPicPr>
            <a:picLocks noChangeAspect="1"/>
          </p:cNvPicPr>
          <p:nvPr userDrawn="1"/>
        </p:nvPicPr>
        <p:blipFill>
          <a:blip r:embed="rId5"/>
          <a:srcRect/>
          <a:stretch/>
        </p:blipFill>
        <p:spPr>
          <a:xfrm>
            <a:off x="9240425" y="6461323"/>
            <a:ext cx="1216371" cy="282819"/>
          </a:xfrm>
          <a:prstGeom prst="rect">
            <a:avLst/>
          </a:prstGeom>
        </p:spPr>
      </p:pic>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8507896" y="1308538"/>
            <a:ext cx="3446764" cy="5068087"/>
          </a:xfrm>
        </p:spPr>
        <p:txBody>
          <a:bodyPr/>
          <a:lstStyle>
            <a:lvl1pPr>
              <a:defRPr sz="2200">
                <a:solidFill>
                  <a:schemeClr val="bg1"/>
                </a:solidFill>
                <a:latin typeface="Helvetica" pitchFamily="2" charset="0"/>
              </a:defRPr>
            </a:lvl1pPr>
            <a:lvl2pPr>
              <a:defRPr sz="2200">
                <a:solidFill>
                  <a:schemeClr val="bg1"/>
                </a:solidFill>
                <a:latin typeface="Helvetica" pitchFamily="2" charset="0"/>
              </a:defRPr>
            </a:lvl2pPr>
            <a:lvl3pPr>
              <a:defRPr sz="2200">
                <a:solidFill>
                  <a:schemeClr val="bg1"/>
                </a:solidFill>
                <a:latin typeface="Helvetica" pitchFamily="2" charset="0"/>
              </a:defRPr>
            </a:lvl3pPr>
            <a:lvl4pPr>
              <a:defRPr sz="2200">
                <a:solidFill>
                  <a:schemeClr val="bg1"/>
                </a:solidFill>
                <a:latin typeface="Helvetica" pitchFamily="2" charset="0"/>
              </a:defRPr>
            </a:lvl4pPr>
            <a:lvl5pPr>
              <a:defRPr sz="2200">
                <a:solidFill>
                  <a:schemeClr val="bg1"/>
                </a:solidFill>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854765" y="-14581"/>
            <a:ext cx="11098323" cy="1063255"/>
          </a:xfrm>
        </p:spPr>
        <p:txBody>
          <a:bodyPr anchor="ctr">
            <a:noAutofit/>
          </a:bodyPr>
          <a:lstStyle>
            <a:lvl1pPr>
              <a:defRPr sz="3600">
                <a:solidFill>
                  <a:schemeClr val="bg1"/>
                </a:solidFill>
                <a:latin typeface="Helvetica" pitchFamily="2" charset="0"/>
              </a:defRPr>
            </a:lvl1pPr>
          </a:lstStyle>
          <a:p>
            <a:r>
              <a:rPr lang="en-US" noProof="0" dirty="0"/>
              <a:t>Write here your title</a:t>
            </a:r>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sp>
        <p:nvSpPr>
          <p:cNvPr id="13" name="Marcador de contenido 2">
            <a:extLst>
              <a:ext uri="{FF2B5EF4-FFF2-40B4-BE49-F238E27FC236}">
                <a16:creationId xmlns:a16="http://schemas.microsoft.com/office/drawing/2014/main" id="{4D31C7B1-A231-4145-8A4E-2B70935CF733}"/>
              </a:ext>
            </a:extLst>
          </p:cNvPr>
          <p:cNvSpPr>
            <a:spLocks noGrp="1"/>
          </p:cNvSpPr>
          <p:nvPr>
            <p:ph idx="13" hasCustomPrompt="1"/>
          </p:nvPr>
        </p:nvSpPr>
        <p:spPr>
          <a:xfrm>
            <a:off x="4372618" y="1308538"/>
            <a:ext cx="3446763" cy="5068090"/>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17" name="Marcador de contenido 2">
            <a:extLst>
              <a:ext uri="{FF2B5EF4-FFF2-40B4-BE49-F238E27FC236}">
                <a16:creationId xmlns:a16="http://schemas.microsoft.com/office/drawing/2014/main" id="{33E068B8-6934-774D-8D7B-BC485F390412}"/>
              </a:ext>
            </a:extLst>
          </p:cNvPr>
          <p:cNvSpPr>
            <a:spLocks noGrp="1"/>
          </p:cNvSpPr>
          <p:nvPr>
            <p:ph idx="14" hasCustomPrompt="1"/>
          </p:nvPr>
        </p:nvSpPr>
        <p:spPr>
          <a:xfrm>
            <a:off x="240814" y="1293961"/>
            <a:ext cx="3446764" cy="5068087"/>
          </a:xfrm>
        </p:spPr>
        <p:txBody>
          <a:bodyPr/>
          <a:lstStyle>
            <a:lvl1pPr>
              <a:defRPr sz="2200">
                <a:solidFill>
                  <a:schemeClr val="bg1"/>
                </a:solidFill>
                <a:latin typeface="Helvetica" pitchFamily="2" charset="0"/>
              </a:defRPr>
            </a:lvl1pPr>
            <a:lvl2pPr>
              <a:defRPr sz="2200">
                <a:solidFill>
                  <a:schemeClr val="bg1"/>
                </a:solidFill>
                <a:latin typeface="Helvetica" pitchFamily="2" charset="0"/>
              </a:defRPr>
            </a:lvl2pPr>
            <a:lvl3pPr>
              <a:defRPr sz="2200">
                <a:solidFill>
                  <a:schemeClr val="bg1"/>
                </a:solidFill>
                <a:latin typeface="Helvetica" pitchFamily="2" charset="0"/>
              </a:defRPr>
            </a:lvl3pPr>
            <a:lvl4pPr>
              <a:defRPr sz="2200">
                <a:solidFill>
                  <a:schemeClr val="bg1"/>
                </a:solidFill>
                <a:latin typeface="Helvetica" pitchFamily="2" charset="0"/>
              </a:defRPr>
            </a:lvl4pPr>
            <a:lvl5pPr>
              <a:defRPr sz="2200">
                <a:solidFill>
                  <a:schemeClr val="bg1"/>
                </a:solidFill>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19" name="Rectángulo 18">
            <a:extLst>
              <a:ext uri="{FF2B5EF4-FFF2-40B4-BE49-F238E27FC236}">
                <a16:creationId xmlns:a16="http://schemas.microsoft.com/office/drawing/2014/main" id="{F0CF086C-5811-9C49-AC13-DA0E96FA6C14}"/>
              </a:ext>
            </a:extLst>
          </p:cNvPr>
          <p:cNvSpPr/>
          <p:nvPr userDrawn="1"/>
        </p:nvSpPr>
        <p:spPr>
          <a:xfrm>
            <a:off x="349892" y="0"/>
            <a:ext cx="284855" cy="1063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13270136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Blocks 1">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91A03AA8-ECEA-B04A-BE14-7550A2A3503E}"/>
              </a:ext>
            </a:extLst>
          </p:cNvPr>
          <p:cNvSpPr/>
          <p:nvPr userDrawn="1"/>
        </p:nvSpPr>
        <p:spPr>
          <a:xfrm>
            <a:off x="3937230" y="0"/>
            <a:ext cx="4322185"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4279938" y="1308538"/>
            <a:ext cx="3631610" cy="5068090"/>
          </a:xfrm>
        </p:spPr>
        <p:txBody>
          <a:bodyPr/>
          <a:lstStyle>
            <a:lvl1pPr>
              <a:defRPr sz="2200">
                <a:solidFill>
                  <a:schemeClr val="bg1"/>
                </a:solidFill>
                <a:latin typeface="Helvetica" pitchFamily="2" charset="0"/>
              </a:defRPr>
            </a:lvl1pPr>
            <a:lvl2pPr>
              <a:defRPr sz="2200">
                <a:solidFill>
                  <a:schemeClr val="bg1"/>
                </a:solidFill>
                <a:latin typeface="Helvetica" pitchFamily="2" charset="0"/>
              </a:defRPr>
            </a:lvl2pPr>
            <a:lvl3pPr>
              <a:defRPr sz="2200">
                <a:solidFill>
                  <a:schemeClr val="bg1"/>
                </a:solidFill>
                <a:latin typeface="Helvetica" pitchFamily="2" charset="0"/>
              </a:defRPr>
            </a:lvl3pPr>
            <a:lvl4pPr>
              <a:defRPr sz="2200">
                <a:solidFill>
                  <a:schemeClr val="bg1"/>
                </a:solidFill>
                <a:latin typeface="Helvetica" pitchFamily="2" charset="0"/>
              </a:defRPr>
            </a:lvl4pPr>
            <a:lvl5pPr>
              <a:defRPr sz="2200">
                <a:solidFill>
                  <a:schemeClr val="bg1"/>
                </a:solidFill>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785312" y="0"/>
            <a:ext cx="11042254" cy="1063255"/>
          </a:xfrm>
          <a:noFill/>
        </p:spPr>
        <p:txBody>
          <a:bodyPr anchor="ctr">
            <a:noAutofit/>
          </a:bodyPr>
          <a:lstStyle>
            <a:lvl1pPr>
              <a:defRPr sz="3600">
                <a:solidFill>
                  <a:srgbClr val="067FC2"/>
                </a:solidFill>
                <a:latin typeface="Helvetica" pitchFamily="2" charset="0"/>
              </a:defRPr>
            </a:lvl1pPr>
          </a:lstStyle>
          <a:p>
            <a:r>
              <a:rPr lang="en-US" noProof="0" dirty="0"/>
              <a:t>Write here your title</a:t>
            </a:r>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sp>
        <p:nvSpPr>
          <p:cNvPr id="10" name="Marcador de contenido 2">
            <a:extLst>
              <a:ext uri="{FF2B5EF4-FFF2-40B4-BE49-F238E27FC236}">
                <a16:creationId xmlns:a16="http://schemas.microsoft.com/office/drawing/2014/main" id="{D691FF23-AEFF-BF4A-BDAF-7B8A9402FE8D}"/>
              </a:ext>
            </a:extLst>
          </p:cNvPr>
          <p:cNvSpPr>
            <a:spLocks noGrp="1"/>
          </p:cNvSpPr>
          <p:nvPr>
            <p:ph idx="13" hasCustomPrompt="1"/>
          </p:nvPr>
        </p:nvSpPr>
        <p:spPr>
          <a:xfrm>
            <a:off x="8507896" y="1308538"/>
            <a:ext cx="3319670" cy="5068090"/>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12" name="Rectángulo 11">
            <a:extLst>
              <a:ext uri="{FF2B5EF4-FFF2-40B4-BE49-F238E27FC236}">
                <a16:creationId xmlns:a16="http://schemas.microsoft.com/office/drawing/2014/main" id="{046EA5ED-FA22-264E-B22B-821BC27F3D2E}"/>
              </a:ext>
            </a:extLst>
          </p:cNvPr>
          <p:cNvSpPr/>
          <p:nvPr userDrawn="1"/>
        </p:nvSpPr>
        <p:spPr>
          <a:xfrm>
            <a:off x="343795" y="0"/>
            <a:ext cx="284855" cy="1063256"/>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Marcador de contenido 2">
            <a:extLst>
              <a:ext uri="{FF2B5EF4-FFF2-40B4-BE49-F238E27FC236}">
                <a16:creationId xmlns:a16="http://schemas.microsoft.com/office/drawing/2014/main" id="{037BDF8F-A510-524A-A029-6172235065C3}"/>
              </a:ext>
            </a:extLst>
          </p:cNvPr>
          <p:cNvSpPr>
            <a:spLocks noGrp="1"/>
          </p:cNvSpPr>
          <p:nvPr>
            <p:ph idx="14" hasCustomPrompt="1"/>
          </p:nvPr>
        </p:nvSpPr>
        <p:spPr>
          <a:xfrm>
            <a:off x="343795" y="1308538"/>
            <a:ext cx="3319670" cy="5068090"/>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Tree>
    <p:extLst>
      <p:ext uri="{BB962C8B-B14F-4D97-AF65-F5344CB8AC3E}">
        <p14:creationId xmlns:p14="http://schemas.microsoft.com/office/powerpoint/2010/main" val="326924856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33B13AC-2F59-A54E-A678-4B2F18D3CD24}"/>
              </a:ext>
            </a:extLst>
          </p:cNvPr>
          <p:cNvPicPr>
            <a:picLocks noChangeAspect="1"/>
          </p:cNvPicPr>
          <p:nvPr userDrawn="1"/>
        </p:nvPicPr>
        <p:blipFill>
          <a:blip r:embed="rId2"/>
          <a:stretch>
            <a:fillRect/>
          </a:stretch>
        </p:blipFill>
        <p:spPr>
          <a:xfrm>
            <a:off x="2514327" y="964298"/>
            <a:ext cx="6772030" cy="4797188"/>
          </a:xfrm>
          <a:prstGeom prst="rect">
            <a:avLst/>
          </a:prstGeom>
        </p:spPr>
      </p:pic>
      <p:pic>
        <p:nvPicPr>
          <p:cNvPr id="6" name="Imagen 5">
            <a:extLst>
              <a:ext uri="{FF2B5EF4-FFF2-40B4-BE49-F238E27FC236}">
                <a16:creationId xmlns:a16="http://schemas.microsoft.com/office/drawing/2014/main" id="{46CB8E9A-D985-4041-BAA7-367D9B532558}"/>
              </a:ext>
            </a:extLst>
          </p:cNvPr>
          <p:cNvPicPr>
            <a:picLocks noChangeAspect="1"/>
          </p:cNvPicPr>
          <p:nvPr userDrawn="1"/>
        </p:nvPicPr>
        <p:blipFill>
          <a:blip r:embed="rId3"/>
          <a:stretch>
            <a:fillRect/>
          </a:stretch>
        </p:blipFill>
        <p:spPr>
          <a:xfrm>
            <a:off x="280324" y="469727"/>
            <a:ext cx="3299088" cy="989144"/>
          </a:xfrm>
          <a:prstGeom prst="rect">
            <a:avLst/>
          </a:prstGeom>
        </p:spPr>
      </p:pic>
      <p:pic>
        <p:nvPicPr>
          <p:cNvPr id="7" name="Imagen 6">
            <a:extLst>
              <a:ext uri="{FF2B5EF4-FFF2-40B4-BE49-F238E27FC236}">
                <a16:creationId xmlns:a16="http://schemas.microsoft.com/office/drawing/2014/main" id="{3AFB1244-F7F7-2C44-8B19-57236E10877B}"/>
              </a:ext>
            </a:extLst>
          </p:cNvPr>
          <p:cNvPicPr>
            <a:picLocks noChangeAspect="1"/>
          </p:cNvPicPr>
          <p:nvPr userDrawn="1"/>
        </p:nvPicPr>
        <p:blipFill>
          <a:blip r:embed="rId4"/>
          <a:stretch>
            <a:fillRect/>
          </a:stretch>
        </p:blipFill>
        <p:spPr>
          <a:xfrm>
            <a:off x="9286357" y="689587"/>
            <a:ext cx="2625319" cy="549423"/>
          </a:xfrm>
          <a:prstGeom prst="rect">
            <a:avLst/>
          </a:prstGeom>
        </p:spPr>
      </p:pic>
      <p:sp>
        <p:nvSpPr>
          <p:cNvPr id="11" name="Marcador de texto 10">
            <a:extLst>
              <a:ext uri="{FF2B5EF4-FFF2-40B4-BE49-F238E27FC236}">
                <a16:creationId xmlns:a16="http://schemas.microsoft.com/office/drawing/2014/main" id="{0C6B71EA-A156-E242-B929-C33D1DEBF2F7}"/>
              </a:ext>
            </a:extLst>
          </p:cNvPr>
          <p:cNvSpPr>
            <a:spLocks noGrp="1"/>
          </p:cNvSpPr>
          <p:nvPr>
            <p:ph type="body" sz="quarter" idx="10" hasCustomPrompt="1"/>
          </p:nvPr>
        </p:nvSpPr>
        <p:spPr>
          <a:xfrm>
            <a:off x="1929868" y="5861231"/>
            <a:ext cx="8666328" cy="614363"/>
          </a:xfrm>
        </p:spPr>
        <p:txBody>
          <a:bodyPr/>
          <a:lstStyle>
            <a:lvl1pPr marL="0" indent="0" algn="ctr">
              <a:buNone/>
              <a:defRPr>
                <a:solidFill>
                  <a:srgbClr val="017BC1"/>
                </a:solidFill>
              </a:defRPr>
            </a:lvl1pPr>
          </a:lstStyle>
          <a:p>
            <a:pPr lvl="0"/>
            <a:r>
              <a:rPr lang="en-US" noProof="0"/>
              <a:t>Write here your email</a:t>
            </a:r>
          </a:p>
        </p:txBody>
      </p:sp>
    </p:spTree>
    <p:extLst>
      <p:ext uri="{BB962C8B-B14F-4D97-AF65-F5344CB8AC3E}">
        <p14:creationId xmlns:p14="http://schemas.microsoft.com/office/powerpoint/2010/main" val="2799051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d Blue">
    <p:bg>
      <p:bgPr>
        <a:solidFill>
          <a:srgbClr val="017BC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33B13AC-2F59-A54E-A678-4B2F18D3CD24}"/>
              </a:ext>
            </a:extLst>
          </p:cNvPr>
          <p:cNvPicPr>
            <a:picLocks noChangeAspect="1"/>
          </p:cNvPicPr>
          <p:nvPr userDrawn="1"/>
        </p:nvPicPr>
        <p:blipFill rotWithShape="1">
          <a:blip r:embed="rId2">
            <a:alphaModFix/>
            <a:extLst>
              <a:ext uri="{BEBA8EAE-BF5A-486C-A8C5-ECC9F3942E4B}">
                <a14:imgProps xmlns:a14="http://schemas.microsoft.com/office/drawing/2010/main">
                  <a14:imgLayer r:embed="rId3">
                    <a14:imgEffect>
                      <a14:backgroundRemoval t="6400" b="91580" l="22408" r="76374">
                        <a14:foregroundMark x1="31232" y1="19800" x2="23640" y2="50180"/>
                        <a14:foregroundMark x1="36714" y1="16540" x2="30382" y2="40360"/>
                        <a14:foregroundMark x1="69844" y1="12060" x2="71742" y2="9080"/>
                        <a14:foregroundMark x1="75326" y1="7300" x2="73853" y2="6400"/>
                        <a14:foregroundMark x1="45139" y1="64058" x2="44306" y2="72820"/>
                        <a14:foregroundMark x1="55708" y1="59120" x2="55708" y2="59120"/>
                        <a14:foregroundMark x1="37776" y1="88600" x2="37776" y2="88600"/>
                        <a14:foregroundMark x1="35241" y1="91580" x2="35241" y2="91580"/>
                        <a14:backgroundMark x1="22365" y1="74020" x2="25113" y2="83360"/>
                        <a14:backgroundMark x1="25113" y1="83360" x2="27521" y2="69360"/>
                        <a14:backgroundMark x1="27521" y1="69360" x2="25751" y2="68060"/>
                        <a14:backgroundMark x1="43683" y1="65680" x2="43683" y2="65680"/>
                        <a14:backgroundMark x1="43895" y1="66260" x2="45156" y2="63880"/>
                        <a14:backgroundMark x1="69207" y1="12060" x2="69207" y2="12060"/>
                        <a14:backgroundMark x1="69207" y1="12360" x2="69207" y2="12360"/>
                      </a14:backgroundRemoval>
                    </a14:imgEffect>
                    <a14:imgEffect>
                      <a14:colorTemperature colorTemp="11353"/>
                    </a14:imgEffect>
                    <a14:imgEffect>
                      <a14:saturation sat="400000"/>
                    </a14:imgEffect>
                    <a14:imgEffect>
                      <a14:brightnessContrast bright="100000" contrast="94000"/>
                    </a14:imgEffect>
                  </a14:imgLayer>
                </a14:imgProps>
              </a:ext>
            </a:extLst>
          </a:blip>
          <a:srcRect l="15685" t="3427" r="16870" b="5437"/>
          <a:stretch/>
        </p:blipFill>
        <p:spPr>
          <a:xfrm>
            <a:off x="3576501" y="1128713"/>
            <a:ext cx="4567374" cy="4371976"/>
          </a:xfrm>
          <a:prstGeom prst="rect">
            <a:avLst/>
          </a:prstGeom>
        </p:spPr>
      </p:pic>
      <p:pic>
        <p:nvPicPr>
          <p:cNvPr id="6" name="Imagen 5">
            <a:extLst>
              <a:ext uri="{FF2B5EF4-FFF2-40B4-BE49-F238E27FC236}">
                <a16:creationId xmlns:a16="http://schemas.microsoft.com/office/drawing/2014/main" id="{46CB8E9A-D985-4041-BAA7-367D9B532558}"/>
              </a:ext>
            </a:extLst>
          </p:cNvPr>
          <p:cNvPicPr>
            <a:picLocks noChangeAspect="1"/>
          </p:cNvPicPr>
          <p:nvPr userDrawn="1"/>
        </p:nvPicPr>
        <p:blipFill>
          <a:blip r:embed="rId4"/>
          <a:srcRect/>
          <a:stretch/>
        </p:blipFill>
        <p:spPr>
          <a:xfrm>
            <a:off x="283234" y="469727"/>
            <a:ext cx="3293267" cy="989144"/>
          </a:xfrm>
          <a:prstGeom prst="rect">
            <a:avLst/>
          </a:prstGeom>
        </p:spPr>
      </p:pic>
      <p:pic>
        <p:nvPicPr>
          <p:cNvPr id="7" name="Imagen 6">
            <a:extLst>
              <a:ext uri="{FF2B5EF4-FFF2-40B4-BE49-F238E27FC236}">
                <a16:creationId xmlns:a16="http://schemas.microsoft.com/office/drawing/2014/main" id="{3AFB1244-F7F7-2C44-8B19-57236E10877B}"/>
              </a:ext>
            </a:extLst>
          </p:cNvPr>
          <p:cNvPicPr>
            <a:picLocks noChangeAspect="1"/>
          </p:cNvPicPr>
          <p:nvPr userDrawn="1"/>
        </p:nvPicPr>
        <p:blipFill>
          <a:blip r:embed="rId5"/>
          <a:srcRect/>
          <a:stretch/>
        </p:blipFill>
        <p:spPr>
          <a:xfrm>
            <a:off x="9138216" y="624647"/>
            <a:ext cx="2642304" cy="614363"/>
          </a:xfrm>
          <a:prstGeom prst="rect">
            <a:avLst/>
          </a:prstGeom>
        </p:spPr>
      </p:pic>
      <p:sp>
        <p:nvSpPr>
          <p:cNvPr id="11" name="Marcador de texto 10">
            <a:extLst>
              <a:ext uri="{FF2B5EF4-FFF2-40B4-BE49-F238E27FC236}">
                <a16:creationId xmlns:a16="http://schemas.microsoft.com/office/drawing/2014/main" id="{0C6B71EA-A156-E242-B929-C33D1DEBF2F7}"/>
              </a:ext>
            </a:extLst>
          </p:cNvPr>
          <p:cNvSpPr>
            <a:spLocks noGrp="1"/>
          </p:cNvSpPr>
          <p:nvPr>
            <p:ph type="body" sz="quarter" idx="10" hasCustomPrompt="1"/>
          </p:nvPr>
        </p:nvSpPr>
        <p:spPr>
          <a:xfrm>
            <a:off x="1929868" y="5861231"/>
            <a:ext cx="8666328" cy="614363"/>
          </a:xfrm>
        </p:spPr>
        <p:txBody>
          <a:bodyPr/>
          <a:lstStyle>
            <a:lvl1pPr marL="0" indent="0" algn="ctr">
              <a:buNone/>
              <a:defRPr>
                <a:solidFill>
                  <a:schemeClr val="bg1"/>
                </a:solidFill>
              </a:defRPr>
            </a:lvl1pPr>
          </a:lstStyle>
          <a:p>
            <a:pPr lvl="0"/>
            <a:r>
              <a:rPr lang="en-US" noProof="0"/>
              <a:t>Write here your email</a:t>
            </a:r>
          </a:p>
        </p:txBody>
      </p:sp>
    </p:spTree>
    <p:extLst>
      <p:ext uri="{BB962C8B-B14F-4D97-AF65-F5344CB8AC3E}">
        <p14:creationId xmlns:p14="http://schemas.microsoft.com/office/powerpoint/2010/main" val="7827920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aci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90882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5C484-7686-B449-9545-CDEDDD86DA2E}"/>
              </a:ext>
            </a:extLst>
          </p:cNvPr>
          <p:cNvSpPr>
            <a:spLocks noGrp="1"/>
          </p:cNvSpPr>
          <p:nvPr>
            <p:ph type="ctrTitle" hasCustomPrompt="1"/>
          </p:nvPr>
        </p:nvSpPr>
        <p:spPr>
          <a:xfrm>
            <a:off x="405063" y="2572082"/>
            <a:ext cx="6674163" cy="2387600"/>
          </a:xfrm>
        </p:spPr>
        <p:txBody>
          <a:bodyPr anchor="b">
            <a:normAutofit/>
          </a:bodyPr>
          <a:lstStyle>
            <a:lvl1pPr algn="l">
              <a:defRPr sz="4000" b="1">
                <a:solidFill>
                  <a:srgbClr val="017BC1"/>
                </a:solidFill>
                <a:latin typeface="Helvetica" pitchFamily="2" charset="0"/>
              </a:defRPr>
            </a:lvl1pPr>
          </a:lstStyle>
          <a:p>
            <a:r>
              <a:rPr lang="en-US" noProof="0" dirty="0"/>
              <a:t>Name of the Section</a:t>
            </a:r>
          </a:p>
        </p:txBody>
      </p:sp>
      <p:sp>
        <p:nvSpPr>
          <p:cNvPr id="3" name="Subtítulo 2">
            <a:extLst>
              <a:ext uri="{FF2B5EF4-FFF2-40B4-BE49-F238E27FC236}">
                <a16:creationId xmlns:a16="http://schemas.microsoft.com/office/drawing/2014/main" id="{FC641A47-A433-C546-A850-A61B4700F49D}"/>
              </a:ext>
            </a:extLst>
          </p:cNvPr>
          <p:cNvSpPr>
            <a:spLocks noGrp="1"/>
          </p:cNvSpPr>
          <p:nvPr>
            <p:ph type="subTitle" idx="1" hasCustomPrompt="1"/>
          </p:nvPr>
        </p:nvSpPr>
        <p:spPr>
          <a:xfrm>
            <a:off x="405063" y="5051757"/>
            <a:ext cx="6674163" cy="953920"/>
          </a:xfrm>
        </p:spPr>
        <p:txBody>
          <a:bodyPr>
            <a:normAutofit/>
          </a:bodyPr>
          <a:lstStyle>
            <a:lvl1pPr marL="0" indent="0" algn="l">
              <a:buNone/>
              <a:defRPr sz="2000">
                <a:solidFill>
                  <a:srgbClr val="000000"/>
                </a:solidFill>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Comments about the section</a:t>
            </a:r>
          </a:p>
        </p:txBody>
      </p:sp>
      <p:sp>
        <p:nvSpPr>
          <p:cNvPr id="4" name="Rectángulo 3">
            <a:extLst>
              <a:ext uri="{FF2B5EF4-FFF2-40B4-BE49-F238E27FC236}">
                <a16:creationId xmlns:a16="http://schemas.microsoft.com/office/drawing/2014/main" id="{AE9E106D-688F-1349-836D-6914FF24926A}"/>
              </a:ext>
            </a:extLst>
          </p:cNvPr>
          <p:cNvSpPr/>
          <p:nvPr userDrawn="1"/>
        </p:nvSpPr>
        <p:spPr>
          <a:xfrm>
            <a:off x="7329948" y="0"/>
            <a:ext cx="4998410" cy="6858000"/>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Triángulo rectángulo 4">
            <a:extLst>
              <a:ext uri="{FF2B5EF4-FFF2-40B4-BE49-F238E27FC236}">
                <a16:creationId xmlns:a16="http://schemas.microsoft.com/office/drawing/2014/main" id="{383EA0A7-1407-164C-90AA-B13C712C25FF}"/>
              </a:ext>
            </a:extLst>
          </p:cNvPr>
          <p:cNvSpPr/>
          <p:nvPr userDrawn="1"/>
        </p:nvSpPr>
        <p:spPr>
          <a:xfrm flipV="1">
            <a:off x="7329948" y="-728"/>
            <a:ext cx="1821835" cy="685872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FF77390A-6B33-0548-B589-91D812B9F841}"/>
              </a:ext>
            </a:extLst>
          </p:cNvPr>
          <p:cNvPicPr>
            <a:picLocks noChangeAspect="1"/>
          </p:cNvPicPr>
          <p:nvPr userDrawn="1"/>
        </p:nvPicPr>
        <p:blipFill>
          <a:blip r:embed="rId2"/>
          <a:srcRect/>
          <a:stretch/>
        </p:blipFill>
        <p:spPr>
          <a:xfrm>
            <a:off x="9426897" y="556576"/>
            <a:ext cx="2338675" cy="702429"/>
          </a:xfrm>
          <a:prstGeom prst="rect">
            <a:avLst/>
          </a:prstGeom>
        </p:spPr>
      </p:pic>
      <p:pic>
        <p:nvPicPr>
          <p:cNvPr id="7" name="Imagen 6">
            <a:extLst>
              <a:ext uri="{FF2B5EF4-FFF2-40B4-BE49-F238E27FC236}">
                <a16:creationId xmlns:a16="http://schemas.microsoft.com/office/drawing/2014/main" id="{070E3269-089B-2642-A145-FEC8455A8BF6}"/>
              </a:ext>
            </a:extLst>
          </p:cNvPr>
          <p:cNvPicPr>
            <a:picLocks noChangeAspect="1"/>
          </p:cNvPicPr>
          <p:nvPr userDrawn="1"/>
        </p:nvPicPr>
        <p:blipFill>
          <a:blip r:embed="rId3"/>
          <a:srcRect/>
          <a:stretch/>
        </p:blipFill>
        <p:spPr>
          <a:xfrm>
            <a:off x="9350802" y="1526005"/>
            <a:ext cx="2490864" cy="579152"/>
          </a:xfrm>
          <a:prstGeom prst="rect">
            <a:avLst/>
          </a:prstGeom>
        </p:spPr>
      </p:pic>
    </p:spTree>
    <p:extLst>
      <p:ext uri="{BB962C8B-B14F-4D97-AF65-F5344CB8AC3E}">
        <p14:creationId xmlns:p14="http://schemas.microsoft.com/office/powerpoint/2010/main" val="309316151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lue">
    <p:bg>
      <p:bgPr>
        <a:solidFill>
          <a:srgbClr val="017BC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5C484-7686-B449-9545-CDEDDD86DA2E}"/>
              </a:ext>
            </a:extLst>
          </p:cNvPr>
          <p:cNvSpPr>
            <a:spLocks noGrp="1"/>
          </p:cNvSpPr>
          <p:nvPr>
            <p:ph type="ctrTitle" hasCustomPrompt="1"/>
          </p:nvPr>
        </p:nvSpPr>
        <p:spPr>
          <a:xfrm>
            <a:off x="405064" y="2572082"/>
            <a:ext cx="6727468" cy="2387600"/>
          </a:xfrm>
        </p:spPr>
        <p:txBody>
          <a:bodyPr anchor="b">
            <a:normAutofit/>
          </a:bodyPr>
          <a:lstStyle>
            <a:lvl1pPr algn="l">
              <a:defRPr sz="4000" b="1">
                <a:solidFill>
                  <a:schemeClr val="bg1"/>
                </a:solidFill>
                <a:latin typeface="Helvetica" pitchFamily="2" charset="0"/>
              </a:defRPr>
            </a:lvl1pPr>
          </a:lstStyle>
          <a:p>
            <a:r>
              <a:rPr lang="en-US" noProof="0" dirty="0"/>
              <a:t>Name of the Section</a:t>
            </a:r>
          </a:p>
        </p:txBody>
      </p:sp>
      <p:sp>
        <p:nvSpPr>
          <p:cNvPr id="3" name="Subtítulo 2">
            <a:extLst>
              <a:ext uri="{FF2B5EF4-FFF2-40B4-BE49-F238E27FC236}">
                <a16:creationId xmlns:a16="http://schemas.microsoft.com/office/drawing/2014/main" id="{FC641A47-A433-C546-A850-A61B4700F49D}"/>
              </a:ext>
            </a:extLst>
          </p:cNvPr>
          <p:cNvSpPr>
            <a:spLocks noGrp="1"/>
          </p:cNvSpPr>
          <p:nvPr>
            <p:ph type="subTitle" idx="1" hasCustomPrompt="1"/>
          </p:nvPr>
        </p:nvSpPr>
        <p:spPr>
          <a:xfrm>
            <a:off x="405064" y="5051757"/>
            <a:ext cx="6727468" cy="953920"/>
          </a:xfrm>
        </p:spPr>
        <p:txBody>
          <a:bodyPr>
            <a:normAutofit/>
          </a:bodyPr>
          <a:lstStyle>
            <a:lvl1pPr marL="0" indent="0" algn="l">
              <a:buNone/>
              <a:defRPr sz="2000">
                <a:solidFill>
                  <a:schemeClr val="bg1">
                    <a:lumMod val="85000"/>
                  </a:schemeClr>
                </a:solidFill>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Comments about the section</a:t>
            </a:r>
          </a:p>
        </p:txBody>
      </p:sp>
      <p:sp>
        <p:nvSpPr>
          <p:cNvPr id="4" name="Rectángulo 3">
            <a:extLst>
              <a:ext uri="{FF2B5EF4-FFF2-40B4-BE49-F238E27FC236}">
                <a16:creationId xmlns:a16="http://schemas.microsoft.com/office/drawing/2014/main" id="{C3301054-272E-0348-8157-AC7B3B36B072}"/>
              </a:ext>
            </a:extLst>
          </p:cNvPr>
          <p:cNvSpPr/>
          <p:nvPr userDrawn="1"/>
        </p:nvSpPr>
        <p:spPr>
          <a:xfrm>
            <a:off x="7329949" y="0"/>
            <a:ext cx="48620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Triángulo rectángulo 4">
            <a:extLst>
              <a:ext uri="{FF2B5EF4-FFF2-40B4-BE49-F238E27FC236}">
                <a16:creationId xmlns:a16="http://schemas.microsoft.com/office/drawing/2014/main" id="{74C23060-B6D6-5F4B-A56F-099BEF467A89}"/>
              </a:ext>
            </a:extLst>
          </p:cNvPr>
          <p:cNvSpPr/>
          <p:nvPr userDrawn="1"/>
        </p:nvSpPr>
        <p:spPr>
          <a:xfrm flipV="1">
            <a:off x="7329948" y="-728"/>
            <a:ext cx="1821835" cy="6858728"/>
          </a:xfrm>
          <a:prstGeom prst="rtTriangle">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FFD91F37-BC59-A14B-AAF9-80ABEC635B01}"/>
              </a:ext>
            </a:extLst>
          </p:cNvPr>
          <p:cNvPicPr>
            <a:picLocks noChangeAspect="1"/>
          </p:cNvPicPr>
          <p:nvPr userDrawn="1"/>
        </p:nvPicPr>
        <p:blipFill>
          <a:blip r:embed="rId2"/>
          <a:stretch>
            <a:fillRect/>
          </a:stretch>
        </p:blipFill>
        <p:spPr>
          <a:xfrm>
            <a:off x="9428400" y="558000"/>
            <a:ext cx="2340000" cy="701586"/>
          </a:xfrm>
          <a:prstGeom prst="rect">
            <a:avLst/>
          </a:prstGeom>
        </p:spPr>
      </p:pic>
      <p:pic>
        <p:nvPicPr>
          <p:cNvPr id="9" name="Imagen 8">
            <a:extLst>
              <a:ext uri="{FF2B5EF4-FFF2-40B4-BE49-F238E27FC236}">
                <a16:creationId xmlns:a16="http://schemas.microsoft.com/office/drawing/2014/main" id="{85531D73-3141-074A-925C-E568C679DDCE}"/>
              </a:ext>
            </a:extLst>
          </p:cNvPr>
          <p:cNvPicPr>
            <a:picLocks noChangeAspect="1"/>
          </p:cNvPicPr>
          <p:nvPr userDrawn="1"/>
        </p:nvPicPr>
        <p:blipFill>
          <a:blip r:embed="rId3"/>
          <a:stretch>
            <a:fillRect/>
          </a:stretch>
        </p:blipFill>
        <p:spPr>
          <a:xfrm>
            <a:off x="9349200" y="1526400"/>
            <a:ext cx="2491200" cy="521354"/>
          </a:xfrm>
          <a:prstGeom prst="rect">
            <a:avLst/>
          </a:prstGeom>
        </p:spPr>
      </p:pic>
    </p:spTree>
    <p:extLst>
      <p:ext uri="{BB962C8B-B14F-4D97-AF65-F5344CB8AC3E}">
        <p14:creationId xmlns:p14="http://schemas.microsoft.com/office/powerpoint/2010/main" val="38102357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s 0 Blue">
    <p:bg>
      <p:bgPr>
        <a:solidFill>
          <a:srgbClr val="017BC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705464" y="2897372"/>
            <a:ext cx="11010005" cy="1063255"/>
          </a:xfrm>
        </p:spPr>
        <p:txBody>
          <a:bodyPr anchor="ctr">
            <a:noAutofit/>
          </a:bodyPr>
          <a:lstStyle>
            <a:lvl1pPr algn="ctr">
              <a:defRPr sz="3600">
                <a:solidFill>
                  <a:schemeClr val="bg1"/>
                </a:solidFill>
                <a:latin typeface="Helvetica" pitchFamily="2" charset="0"/>
              </a:defRPr>
            </a:lvl1pPr>
          </a:lstStyle>
          <a:p>
            <a:r>
              <a:rPr lang="en-US" noProof="0" dirty="0"/>
              <a:t>Write here your title</a:t>
            </a:r>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solidFill>
                <a:latin typeface="Helvetica" pitchFamily="2" charset="0"/>
              </a:defRPr>
            </a:lvl1pPr>
          </a:lstStyle>
          <a:p>
            <a:fld id="{B2A3306B-DF89-7241-AA4A-C5D414DE877E}" type="slidenum">
              <a:rPr lang="en-US" smtClean="0"/>
              <a:pPr/>
              <a:t>‹Nº›</a:t>
            </a:fld>
            <a:endParaRPr lang="en-US"/>
          </a:p>
        </p:txBody>
      </p:sp>
    </p:spTree>
    <p:extLst>
      <p:ext uri="{BB962C8B-B14F-4D97-AF65-F5344CB8AC3E}">
        <p14:creationId xmlns:p14="http://schemas.microsoft.com/office/powerpoint/2010/main" val="23433742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ocks 1">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471948" y="737419"/>
            <a:ext cx="11376256" cy="5153024"/>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Tree>
    <p:extLst>
      <p:ext uri="{BB962C8B-B14F-4D97-AF65-F5344CB8AC3E}">
        <p14:creationId xmlns:p14="http://schemas.microsoft.com/office/powerpoint/2010/main" val="16424276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ocks 1 Blue">
    <p:bg>
      <p:bgPr>
        <a:solidFill>
          <a:srgbClr val="017BC1"/>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398206" y="722671"/>
            <a:ext cx="11449998" cy="5167772"/>
          </a:xfrm>
        </p:spPr>
        <p:txBody>
          <a:bodyPr/>
          <a:lstStyle>
            <a:lvl1pPr>
              <a:defRPr sz="2200">
                <a:solidFill>
                  <a:schemeClr val="bg1"/>
                </a:solidFill>
                <a:latin typeface="Helvetica" pitchFamily="2" charset="0"/>
              </a:defRPr>
            </a:lvl1pPr>
            <a:lvl2pPr>
              <a:defRPr sz="2200">
                <a:solidFill>
                  <a:schemeClr val="bg1"/>
                </a:solidFill>
                <a:latin typeface="Helvetica" pitchFamily="2" charset="0"/>
              </a:defRPr>
            </a:lvl2pPr>
            <a:lvl3pPr>
              <a:defRPr sz="2200">
                <a:solidFill>
                  <a:schemeClr val="bg1"/>
                </a:solidFill>
                <a:latin typeface="Helvetica" pitchFamily="2" charset="0"/>
              </a:defRPr>
            </a:lvl3pPr>
            <a:lvl4pPr>
              <a:defRPr sz="2200">
                <a:solidFill>
                  <a:schemeClr val="bg1"/>
                </a:solidFill>
                <a:latin typeface="Helvetica" pitchFamily="2" charset="0"/>
              </a:defRPr>
            </a:lvl4pPr>
            <a:lvl5pPr>
              <a:defRPr sz="2200">
                <a:solidFill>
                  <a:schemeClr val="bg1"/>
                </a:solidFill>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pic>
        <p:nvPicPr>
          <p:cNvPr id="12" name="Imagen 11">
            <a:extLst>
              <a:ext uri="{FF2B5EF4-FFF2-40B4-BE49-F238E27FC236}">
                <a16:creationId xmlns:a16="http://schemas.microsoft.com/office/drawing/2014/main" id="{0921F01F-073C-DB46-B26B-C53576538F20}"/>
              </a:ext>
            </a:extLst>
          </p:cNvPr>
          <p:cNvPicPr>
            <a:picLocks noChangeAspect="1"/>
          </p:cNvPicPr>
          <p:nvPr userDrawn="1"/>
        </p:nvPicPr>
        <p:blipFill>
          <a:blip r:embed="rId2"/>
          <a:srcRect/>
          <a:stretch/>
        </p:blipFill>
        <p:spPr>
          <a:xfrm>
            <a:off x="10589318" y="6362048"/>
            <a:ext cx="1602682" cy="481371"/>
          </a:xfrm>
          <a:prstGeom prst="rect">
            <a:avLst/>
          </a:prstGeom>
        </p:spPr>
      </p:pic>
      <p:pic>
        <p:nvPicPr>
          <p:cNvPr id="15" name="Imagen 14">
            <a:extLst>
              <a:ext uri="{FF2B5EF4-FFF2-40B4-BE49-F238E27FC236}">
                <a16:creationId xmlns:a16="http://schemas.microsoft.com/office/drawing/2014/main" id="{D5DCFF95-8B9A-664F-A2DB-EE3FF8D9FB79}"/>
              </a:ext>
            </a:extLst>
          </p:cNvPr>
          <p:cNvPicPr>
            <a:picLocks noChangeAspect="1"/>
          </p:cNvPicPr>
          <p:nvPr userDrawn="1"/>
        </p:nvPicPr>
        <p:blipFill>
          <a:blip r:embed="rId3"/>
          <a:srcRect/>
          <a:stretch/>
        </p:blipFill>
        <p:spPr>
          <a:xfrm>
            <a:off x="9240425" y="6461323"/>
            <a:ext cx="1216371" cy="282819"/>
          </a:xfrm>
          <a:prstGeom prst="rect">
            <a:avLst/>
          </a:prstGeom>
        </p:spPr>
      </p:pic>
    </p:spTree>
    <p:extLst>
      <p:ext uri="{BB962C8B-B14F-4D97-AF65-F5344CB8AC3E}">
        <p14:creationId xmlns:p14="http://schemas.microsoft.com/office/powerpoint/2010/main" val="14743173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Blocks 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838199" y="1"/>
            <a:ext cx="11010005" cy="1063255"/>
          </a:xfrm>
        </p:spPr>
        <p:txBody>
          <a:bodyPr anchor="ctr">
            <a:noAutofit/>
          </a:bodyPr>
          <a:lstStyle>
            <a:lvl1pPr>
              <a:defRPr sz="3600">
                <a:solidFill>
                  <a:srgbClr val="017BC1"/>
                </a:solidFill>
                <a:latin typeface="Helvetica" pitchFamily="2" charset="0"/>
              </a:defRPr>
            </a:lvl1pPr>
          </a:lstStyle>
          <a:p>
            <a:r>
              <a:rPr lang="en-US" noProof="0" dirty="0"/>
              <a:t>Write here your title</a:t>
            </a:r>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838200" y="1475875"/>
            <a:ext cx="11010004" cy="4414568"/>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lumMod val="50000"/>
                  </a:schemeClr>
                </a:solidFill>
                <a:latin typeface="Helvetica" pitchFamily="2" charset="0"/>
              </a:defRPr>
            </a:lvl1pPr>
          </a:lstStyle>
          <a:p>
            <a:fld id="{B2A3306B-DF89-7241-AA4A-C5D414DE877E}" type="slidenum">
              <a:rPr lang="en-US" noProof="0" smtClean="0"/>
              <a:pPr/>
              <a:t>‹Nº›</a:t>
            </a:fld>
            <a:endParaRPr lang="en-US" noProof="0"/>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343795" y="0"/>
            <a:ext cx="284855" cy="1063256"/>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9" name="Imagen 8">
            <a:extLst>
              <a:ext uri="{FF2B5EF4-FFF2-40B4-BE49-F238E27FC236}">
                <a16:creationId xmlns:a16="http://schemas.microsoft.com/office/drawing/2014/main" id="{011A4D47-8711-D24E-AD7E-0499F09E982B}"/>
              </a:ext>
            </a:extLst>
          </p:cNvPr>
          <p:cNvPicPr>
            <a:picLocks noChangeAspect="1"/>
          </p:cNvPicPr>
          <p:nvPr userDrawn="1"/>
        </p:nvPicPr>
        <p:blipFill>
          <a:blip r:embed="rId2"/>
          <a:stretch>
            <a:fillRect/>
          </a:stretch>
        </p:blipFill>
        <p:spPr>
          <a:xfrm>
            <a:off x="10586484" y="6376628"/>
            <a:ext cx="1605516" cy="481371"/>
          </a:xfrm>
          <a:prstGeom prst="rect">
            <a:avLst/>
          </a:prstGeom>
        </p:spPr>
      </p:pic>
      <p:pic>
        <p:nvPicPr>
          <p:cNvPr id="14" name="Imagen 13">
            <a:extLst>
              <a:ext uri="{FF2B5EF4-FFF2-40B4-BE49-F238E27FC236}">
                <a16:creationId xmlns:a16="http://schemas.microsoft.com/office/drawing/2014/main" id="{91DF7F52-5C86-B345-9FAC-8F7B1DC224B0}"/>
              </a:ext>
            </a:extLst>
          </p:cNvPr>
          <p:cNvPicPr>
            <a:picLocks noChangeAspect="1"/>
          </p:cNvPicPr>
          <p:nvPr userDrawn="1"/>
        </p:nvPicPr>
        <p:blipFill>
          <a:blip r:embed="rId3"/>
          <a:stretch>
            <a:fillRect/>
          </a:stretch>
        </p:blipFill>
        <p:spPr>
          <a:xfrm>
            <a:off x="9131843" y="6475903"/>
            <a:ext cx="1351402" cy="282819"/>
          </a:xfrm>
          <a:prstGeom prst="rect">
            <a:avLst/>
          </a:prstGeom>
        </p:spPr>
      </p:pic>
    </p:spTree>
    <p:extLst>
      <p:ext uri="{BB962C8B-B14F-4D97-AF65-F5344CB8AC3E}">
        <p14:creationId xmlns:p14="http://schemas.microsoft.com/office/powerpoint/2010/main" val="26858666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2_Blocks 1">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0A44CEF-415A-7147-8026-8DE824828BD0}"/>
              </a:ext>
            </a:extLst>
          </p:cNvPr>
          <p:cNvSpPr/>
          <p:nvPr userDrawn="1"/>
        </p:nvSpPr>
        <p:spPr>
          <a:xfrm>
            <a:off x="0" y="4151870"/>
            <a:ext cx="12192000" cy="2706131"/>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2" name="Título 1">
            <a:extLst>
              <a:ext uri="{FF2B5EF4-FFF2-40B4-BE49-F238E27FC236}">
                <a16:creationId xmlns:a16="http://schemas.microsoft.com/office/drawing/2014/main" id="{B0F0F9D2-06AE-8941-8635-20F496B30AA1}"/>
              </a:ext>
            </a:extLst>
          </p:cNvPr>
          <p:cNvSpPr>
            <a:spLocks noGrp="1"/>
          </p:cNvSpPr>
          <p:nvPr>
            <p:ph type="title" hasCustomPrompt="1"/>
          </p:nvPr>
        </p:nvSpPr>
        <p:spPr>
          <a:xfrm>
            <a:off x="838199" y="1"/>
            <a:ext cx="11010005" cy="1063255"/>
          </a:xfrm>
        </p:spPr>
        <p:txBody>
          <a:bodyPr anchor="ctr">
            <a:noAutofit/>
          </a:bodyPr>
          <a:lstStyle>
            <a:lvl1pPr>
              <a:defRPr sz="3600">
                <a:solidFill>
                  <a:srgbClr val="017BC1"/>
                </a:solidFill>
                <a:latin typeface="Helvetica" pitchFamily="2" charset="0"/>
              </a:defRPr>
            </a:lvl1pPr>
          </a:lstStyle>
          <a:p>
            <a:r>
              <a:rPr lang="en-US" noProof="0" dirty="0"/>
              <a:t>Write here your title</a:t>
            </a:r>
          </a:p>
        </p:txBody>
      </p:sp>
      <p:sp>
        <p:nvSpPr>
          <p:cNvPr id="3" name="Marcador de contenido 2">
            <a:extLst>
              <a:ext uri="{FF2B5EF4-FFF2-40B4-BE49-F238E27FC236}">
                <a16:creationId xmlns:a16="http://schemas.microsoft.com/office/drawing/2014/main" id="{A05FE136-D6F5-6542-A0E0-86C3C9ACB4AF}"/>
              </a:ext>
            </a:extLst>
          </p:cNvPr>
          <p:cNvSpPr>
            <a:spLocks noGrp="1"/>
          </p:cNvSpPr>
          <p:nvPr>
            <p:ph idx="1" hasCustomPrompt="1"/>
          </p:nvPr>
        </p:nvSpPr>
        <p:spPr>
          <a:xfrm>
            <a:off x="838200" y="1475874"/>
            <a:ext cx="11010004" cy="2342363"/>
          </a:xfrm>
        </p:spPr>
        <p:txBody>
          <a:bodyPr/>
          <a:lstStyle>
            <a:lvl1pPr>
              <a:defRPr sz="2200">
                <a:latin typeface="Helvetica" pitchFamily="2" charset="0"/>
              </a:defRPr>
            </a:lvl1pPr>
            <a:lvl2pPr>
              <a:defRPr sz="2200">
                <a:latin typeface="Helvetica" pitchFamily="2" charset="0"/>
              </a:defRPr>
            </a:lvl2pPr>
            <a:lvl3pPr>
              <a:defRPr sz="2200">
                <a:latin typeface="Helvetica" pitchFamily="2" charset="0"/>
              </a:defRPr>
            </a:lvl3pPr>
            <a:lvl4pPr>
              <a:defRPr sz="2200">
                <a:latin typeface="Helvetica" pitchFamily="2" charset="0"/>
              </a:defRPr>
            </a:lvl4pPr>
            <a:lvl5pPr>
              <a:defRPr sz="2200">
                <a:latin typeface="Helvetica" pitchFamily="2" charset="0"/>
              </a:defRPr>
            </a:lvl5pPr>
          </a:lstStyle>
          <a:p>
            <a:pPr lvl="0"/>
            <a:r>
              <a:rPr lang="en-US" noProof="0" dirty="0"/>
              <a:t>Write here your main text</a:t>
            </a:r>
          </a:p>
          <a:p>
            <a:pPr lvl="1"/>
            <a:r>
              <a:rPr lang="en-US" noProof="0" dirty="0"/>
              <a:t>Segundo </a:t>
            </a:r>
            <a:r>
              <a:rPr lang="en-US" noProof="0" dirty="0" err="1"/>
              <a:t>nivel</a:t>
            </a:r>
            <a:endParaRPr lang="en-US" noProof="0" dirty="0"/>
          </a:p>
          <a:p>
            <a:pPr lvl="2"/>
            <a:r>
              <a:rPr lang="en-US" noProof="0" dirty="0" err="1"/>
              <a:t>Tercer</a:t>
            </a:r>
            <a:r>
              <a:rPr lang="en-US" noProof="0" dirty="0"/>
              <a:t> </a:t>
            </a:r>
            <a:r>
              <a:rPr lang="en-US" noProof="0" dirty="0" err="1"/>
              <a:t>nivel</a:t>
            </a:r>
            <a:endParaRPr lang="en-US" noProof="0" dirty="0"/>
          </a:p>
          <a:p>
            <a:pPr lvl="3"/>
            <a:r>
              <a:rPr lang="en-US" noProof="0" dirty="0"/>
              <a:t>Cuarto </a:t>
            </a:r>
            <a:r>
              <a:rPr lang="en-US" noProof="0" dirty="0" err="1"/>
              <a:t>nivel</a:t>
            </a:r>
            <a:endParaRPr lang="en-US" noProof="0" dirty="0"/>
          </a:p>
          <a:p>
            <a:pPr lvl="4"/>
            <a:r>
              <a:rPr lang="en-US" noProof="0" dirty="0"/>
              <a:t>Quinto </a:t>
            </a:r>
            <a:r>
              <a:rPr lang="en-US" noProof="0" dirty="0" err="1"/>
              <a:t>nivel</a:t>
            </a:r>
            <a:endParaRPr lang="en-US" noProof="0" dirty="0"/>
          </a:p>
        </p:txBody>
      </p:sp>
      <p:sp>
        <p:nvSpPr>
          <p:cNvPr id="6" name="Marcador de número de diapositiva 5">
            <a:extLst>
              <a:ext uri="{FF2B5EF4-FFF2-40B4-BE49-F238E27FC236}">
                <a16:creationId xmlns:a16="http://schemas.microsoft.com/office/drawing/2014/main" id="{1788259B-4842-1E43-B7D0-12F91EAD9915}"/>
              </a:ext>
            </a:extLst>
          </p:cNvPr>
          <p:cNvSpPr>
            <a:spLocks noGrp="1"/>
          </p:cNvSpPr>
          <p:nvPr>
            <p:ph type="sldNum" sz="quarter" idx="12"/>
          </p:nvPr>
        </p:nvSpPr>
        <p:spPr>
          <a:xfrm>
            <a:off x="4724400" y="6478294"/>
            <a:ext cx="2743200" cy="365125"/>
          </a:xfrm>
        </p:spPr>
        <p:txBody>
          <a:bodyPr/>
          <a:lstStyle>
            <a:lvl1pPr algn="ctr">
              <a:defRPr sz="1100">
                <a:solidFill>
                  <a:schemeClr val="bg1"/>
                </a:solidFill>
                <a:latin typeface="Helvetica" pitchFamily="2" charset="0"/>
              </a:defRPr>
            </a:lvl1pPr>
          </a:lstStyle>
          <a:p>
            <a:fld id="{B2A3306B-DF89-7241-AA4A-C5D414DE877E}" type="slidenum">
              <a:rPr lang="en-US" smtClean="0"/>
              <a:pPr/>
              <a:t>‹Nº›</a:t>
            </a:fld>
            <a:endParaRPr lang="en-US"/>
          </a:p>
        </p:txBody>
      </p:sp>
      <p:sp>
        <p:nvSpPr>
          <p:cNvPr id="7" name="Rectángulo 6">
            <a:extLst>
              <a:ext uri="{FF2B5EF4-FFF2-40B4-BE49-F238E27FC236}">
                <a16:creationId xmlns:a16="http://schemas.microsoft.com/office/drawing/2014/main" id="{580C78BF-E21C-354A-9C92-7266CD408229}"/>
              </a:ext>
            </a:extLst>
          </p:cNvPr>
          <p:cNvSpPr/>
          <p:nvPr userDrawn="1"/>
        </p:nvSpPr>
        <p:spPr>
          <a:xfrm>
            <a:off x="343795" y="0"/>
            <a:ext cx="284855" cy="1063256"/>
          </a:xfrm>
          <a:prstGeom prst="rect">
            <a:avLst/>
          </a:prstGeom>
          <a:solidFill>
            <a:srgbClr val="017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10" name="Imagen 9">
            <a:extLst>
              <a:ext uri="{FF2B5EF4-FFF2-40B4-BE49-F238E27FC236}">
                <a16:creationId xmlns:a16="http://schemas.microsoft.com/office/drawing/2014/main" id="{E8F89E5F-9BB6-3449-9463-F8F8B074FF31}"/>
              </a:ext>
            </a:extLst>
          </p:cNvPr>
          <p:cNvPicPr>
            <a:picLocks noChangeAspect="1"/>
          </p:cNvPicPr>
          <p:nvPr userDrawn="1"/>
        </p:nvPicPr>
        <p:blipFill>
          <a:blip r:embed="rId2"/>
          <a:srcRect/>
          <a:stretch/>
        </p:blipFill>
        <p:spPr>
          <a:xfrm>
            <a:off x="10589318" y="6362048"/>
            <a:ext cx="1602682" cy="481371"/>
          </a:xfrm>
          <a:prstGeom prst="rect">
            <a:avLst/>
          </a:prstGeom>
        </p:spPr>
      </p:pic>
      <p:pic>
        <p:nvPicPr>
          <p:cNvPr id="11" name="Imagen 10">
            <a:extLst>
              <a:ext uri="{FF2B5EF4-FFF2-40B4-BE49-F238E27FC236}">
                <a16:creationId xmlns:a16="http://schemas.microsoft.com/office/drawing/2014/main" id="{71E7F16D-FAA8-3A49-B95D-7A0A4FB47E9A}"/>
              </a:ext>
            </a:extLst>
          </p:cNvPr>
          <p:cNvPicPr>
            <a:picLocks noChangeAspect="1"/>
          </p:cNvPicPr>
          <p:nvPr userDrawn="1"/>
        </p:nvPicPr>
        <p:blipFill>
          <a:blip r:embed="rId3"/>
          <a:srcRect/>
          <a:stretch/>
        </p:blipFill>
        <p:spPr>
          <a:xfrm>
            <a:off x="9240425" y="6461323"/>
            <a:ext cx="1216371" cy="282819"/>
          </a:xfrm>
          <a:prstGeom prst="rect">
            <a:avLst/>
          </a:prstGeom>
        </p:spPr>
      </p:pic>
    </p:spTree>
    <p:extLst>
      <p:ext uri="{BB962C8B-B14F-4D97-AF65-F5344CB8AC3E}">
        <p14:creationId xmlns:p14="http://schemas.microsoft.com/office/powerpoint/2010/main" val="25715478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94CBDFA-5867-D147-977E-1F77D46C3A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Haga clic para modificar el estilo de título del patrón</a:t>
            </a:r>
          </a:p>
        </p:txBody>
      </p:sp>
      <p:sp>
        <p:nvSpPr>
          <p:cNvPr id="3" name="Marcador de texto 2">
            <a:extLst>
              <a:ext uri="{FF2B5EF4-FFF2-40B4-BE49-F238E27FC236}">
                <a16:creationId xmlns:a16="http://schemas.microsoft.com/office/drawing/2014/main" id="{BB698FF7-44EE-5E45-AA21-EA6CBB23EB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Haga clic para modificar los estilos de texto del patrón</a:t>
            </a:r>
          </a:p>
          <a:p>
            <a:pPr lvl="1"/>
            <a:r>
              <a:rPr lang="en-US" noProof="0"/>
              <a:t>Segundo nivel</a:t>
            </a:r>
          </a:p>
          <a:p>
            <a:pPr lvl="2"/>
            <a:r>
              <a:rPr lang="en-US" noProof="0"/>
              <a:t>Tercer nivel</a:t>
            </a:r>
          </a:p>
          <a:p>
            <a:pPr lvl="3"/>
            <a:r>
              <a:rPr lang="en-US" noProof="0"/>
              <a:t>Cuarto nivel</a:t>
            </a:r>
          </a:p>
          <a:p>
            <a:pPr lvl="4"/>
            <a:r>
              <a:rPr lang="en-US" noProof="0"/>
              <a:t>Quinto nivel</a:t>
            </a:r>
          </a:p>
        </p:txBody>
      </p:sp>
      <p:sp>
        <p:nvSpPr>
          <p:cNvPr id="4" name="Marcador de fecha 3">
            <a:extLst>
              <a:ext uri="{FF2B5EF4-FFF2-40B4-BE49-F238E27FC236}">
                <a16:creationId xmlns:a16="http://schemas.microsoft.com/office/drawing/2014/main" id="{07A2D02F-5420-104A-A14A-CDB6671259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E01C5-7610-BE4E-A288-5CCEBC94D1C6}" type="datetimeFigureOut">
              <a:rPr lang="en-US" noProof="0" smtClean="0"/>
              <a:pPr/>
              <a:t>6/20/21</a:t>
            </a:fld>
            <a:endParaRPr lang="en-US" noProof="0"/>
          </a:p>
        </p:txBody>
      </p:sp>
      <p:sp>
        <p:nvSpPr>
          <p:cNvPr id="5" name="Marcador de pie de página 4">
            <a:extLst>
              <a:ext uri="{FF2B5EF4-FFF2-40B4-BE49-F238E27FC236}">
                <a16:creationId xmlns:a16="http://schemas.microsoft.com/office/drawing/2014/main" id="{72946A06-6A18-5F42-982F-5B5C7B354C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a:p>
        </p:txBody>
      </p:sp>
      <p:sp>
        <p:nvSpPr>
          <p:cNvPr id="6" name="Marcador de número de diapositiva 5">
            <a:extLst>
              <a:ext uri="{FF2B5EF4-FFF2-40B4-BE49-F238E27FC236}">
                <a16:creationId xmlns:a16="http://schemas.microsoft.com/office/drawing/2014/main" id="{18E4ADD4-58BB-9641-817E-1B0BEDE79D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3306B-DF89-7241-AA4A-C5D414DE877E}" type="slidenum">
              <a:rPr lang="en-US" noProof="0" smtClean="0"/>
              <a:pPr/>
              <a:t>‹Nº›</a:t>
            </a:fld>
            <a:endParaRPr lang="en-US" noProof="0"/>
          </a:p>
        </p:txBody>
      </p:sp>
    </p:spTree>
    <p:extLst>
      <p:ext uri="{BB962C8B-B14F-4D97-AF65-F5344CB8AC3E}">
        <p14:creationId xmlns:p14="http://schemas.microsoft.com/office/powerpoint/2010/main" val="3855233570"/>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54" r:id="rId3"/>
    <p:sldLayoutId id="2147483661" r:id="rId4"/>
    <p:sldLayoutId id="2147483659" r:id="rId5"/>
    <p:sldLayoutId id="2147483650" r:id="rId6"/>
    <p:sldLayoutId id="2147483660" r:id="rId7"/>
    <p:sldLayoutId id="2147483668" r:id="rId8"/>
    <p:sldLayoutId id="2147483679" r:id="rId9"/>
    <p:sldLayoutId id="2147483669" r:id="rId10"/>
    <p:sldLayoutId id="2147483664" r:id="rId11"/>
    <p:sldLayoutId id="2147483673" r:id="rId12"/>
    <p:sldLayoutId id="2147483675" r:id="rId13"/>
    <p:sldLayoutId id="2147483666" r:id="rId14"/>
    <p:sldLayoutId id="2147483674" r:id="rId15"/>
    <p:sldLayoutId id="2147483676" r:id="rId16"/>
    <p:sldLayoutId id="2147483665" r:id="rId17"/>
    <p:sldLayoutId id="2147483667" r:id="rId18"/>
    <p:sldLayoutId id="2147483670" r:id="rId19"/>
    <p:sldLayoutId id="2147483671" r:id="rId20"/>
    <p:sldLayoutId id="2147483677" r:id="rId21"/>
    <p:sldLayoutId id="2147483678" r:id="rId22"/>
    <p:sldLayoutId id="2147483680" r:id="rId23"/>
    <p:sldLayoutId id="2147483681" r:id="rId24"/>
    <p:sldLayoutId id="2147483655" r:id="rId25"/>
    <p:sldLayoutId id="2147483662" r:id="rId26"/>
    <p:sldLayoutId id="2147483672" r:id="rId27"/>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hyperlink" Target="mailto:vicenc.fernandez@upc.edu"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09874135-9814-9741-A61B-3B01E1115421}"/>
              </a:ext>
            </a:extLst>
          </p:cNvPr>
          <p:cNvSpPr>
            <a:spLocks noGrp="1"/>
          </p:cNvSpPr>
          <p:nvPr>
            <p:ph type="subTitle" idx="1"/>
          </p:nvPr>
        </p:nvSpPr>
        <p:spPr>
          <a:xfrm>
            <a:off x="405063" y="4870497"/>
            <a:ext cx="7198895" cy="953920"/>
          </a:xfrm>
        </p:spPr>
        <p:txBody>
          <a:bodyPr/>
          <a:lstStyle/>
          <a:p>
            <a:r>
              <a:rPr lang="es-ES" dirty="0"/>
              <a:t>[</a:t>
            </a:r>
            <a:r>
              <a:rPr lang="es-ES" dirty="0" err="1"/>
              <a:t>University</a:t>
            </a:r>
            <a:r>
              <a:rPr lang="es-ES" dirty="0"/>
              <a:t> </a:t>
            </a:r>
            <a:r>
              <a:rPr lang="es-ES" dirty="0" err="1"/>
              <a:t>or</a:t>
            </a:r>
            <a:r>
              <a:rPr lang="es-ES" dirty="0"/>
              <a:t> </a:t>
            </a:r>
            <a:r>
              <a:rPr lang="es-ES" dirty="0" err="1"/>
              <a:t>Department</a:t>
            </a:r>
            <a:r>
              <a:rPr lang="es-ES" dirty="0"/>
              <a:t> </a:t>
            </a:r>
            <a:r>
              <a:rPr lang="es-ES" dirty="0" err="1"/>
              <a:t>or</a:t>
            </a:r>
            <a:r>
              <a:rPr lang="es-ES" dirty="0"/>
              <a:t> </a:t>
            </a:r>
            <a:r>
              <a:rPr lang="es-ES" dirty="0" err="1"/>
              <a:t>Ph.D</a:t>
            </a:r>
            <a:r>
              <a:rPr lang="es-ES" dirty="0"/>
              <a:t>. </a:t>
            </a:r>
            <a:r>
              <a:rPr lang="es-ES" dirty="0" err="1"/>
              <a:t>Programm</a:t>
            </a:r>
            <a:r>
              <a:rPr lang="es-ES" dirty="0"/>
              <a:t>]</a:t>
            </a:r>
          </a:p>
        </p:txBody>
      </p:sp>
      <p:sp>
        <p:nvSpPr>
          <p:cNvPr id="2" name="Título 1">
            <a:extLst>
              <a:ext uri="{FF2B5EF4-FFF2-40B4-BE49-F238E27FC236}">
                <a16:creationId xmlns:a16="http://schemas.microsoft.com/office/drawing/2014/main" id="{05A41947-BA8F-0142-B146-7C156CE1F6E3}"/>
              </a:ext>
            </a:extLst>
          </p:cNvPr>
          <p:cNvSpPr>
            <a:spLocks noGrp="1"/>
          </p:cNvSpPr>
          <p:nvPr>
            <p:ph type="ctrTitle"/>
          </p:nvPr>
        </p:nvSpPr>
        <p:spPr>
          <a:xfrm>
            <a:off x="405063" y="2339808"/>
            <a:ext cx="7343274" cy="2387600"/>
          </a:xfrm>
        </p:spPr>
        <p:txBody>
          <a:bodyPr/>
          <a:lstStyle/>
          <a:p>
            <a:r>
              <a:rPr lang="es-ES" dirty="0"/>
              <a:t>[</a:t>
            </a:r>
            <a:r>
              <a:rPr lang="es-ES" dirty="0" err="1"/>
              <a:t>Title</a:t>
            </a:r>
            <a:r>
              <a:rPr lang="es-ES" dirty="0"/>
              <a:t> of </a:t>
            </a:r>
            <a:r>
              <a:rPr lang="es-ES" dirty="0" err="1"/>
              <a:t>the</a:t>
            </a:r>
            <a:r>
              <a:rPr lang="es-ES" dirty="0"/>
              <a:t> </a:t>
            </a:r>
            <a:r>
              <a:rPr lang="es-ES" dirty="0" err="1"/>
              <a:t>Presentation</a:t>
            </a:r>
            <a:r>
              <a:rPr lang="es-ES" dirty="0"/>
              <a:t>]</a:t>
            </a:r>
          </a:p>
        </p:txBody>
      </p:sp>
      <p:sp>
        <p:nvSpPr>
          <p:cNvPr id="10" name="Subtítulo 2">
            <a:extLst>
              <a:ext uri="{FF2B5EF4-FFF2-40B4-BE49-F238E27FC236}">
                <a16:creationId xmlns:a16="http://schemas.microsoft.com/office/drawing/2014/main" id="{1721E7D7-F78A-B04E-AA6D-6E8CCED1FCBE}"/>
              </a:ext>
            </a:extLst>
          </p:cNvPr>
          <p:cNvSpPr txBox="1">
            <a:spLocks/>
          </p:cNvSpPr>
          <p:nvPr/>
        </p:nvSpPr>
        <p:spPr>
          <a:xfrm>
            <a:off x="405063" y="5737145"/>
            <a:ext cx="7198895" cy="9539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rgbClr val="017BC1"/>
                </a:solidFill>
                <a:latin typeface="Helvetica"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i="1" dirty="0">
                <a:solidFill>
                  <a:schemeClr val="tx1"/>
                </a:solidFill>
              </a:rPr>
              <a:t>[</a:t>
            </a:r>
            <a:r>
              <a:rPr lang="es-ES" i="1" dirty="0" err="1">
                <a:solidFill>
                  <a:schemeClr val="tx1"/>
                </a:solidFill>
              </a:rPr>
              <a:t>Author</a:t>
            </a:r>
            <a:r>
              <a:rPr lang="es-ES" i="1" dirty="0">
                <a:solidFill>
                  <a:schemeClr val="tx1"/>
                </a:solidFill>
              </a:rPr>
              <a:t>]</a:t>
            </a:r>
          </a:p>
        </p:txBody>
      </p:sp>
      <p:pic>
        <p:nvPicPr>
          <p:cNvPr id="1028" name="Picture 4">
            <a:extLst>
              <a:ext uri="{FF2B5EF4-FFF2-40B4-BE49-F238E27FC236}">
                <a16:creationId xmlns:a16="http://schemas.microsoft.com/office/drawing/2014/main" id="{FC62855E-6398-6844-B9F7-6064897B1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835" y="209216"/>
            <a:ext cx="4703236" cy="289249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o 11">
            <a:extLst>
              <a:ext uri="{FF2B5EF4-FFF2-40B4-BE49-F238E27FC236}">
                <a16:creationId xmlns:a16="http://schemas.microsoft.com/office/drawing/2014/main" id="{E7B889AC-4F2C-D24E-A6C5-BD80FC94F48E}"/>
              </a:ext>
            </a:extLst>
          </p:cNvPr>
          <p:cNvGrpSpPr/>
          <p:nvPr/>
        </p:nvGrpSpPr>
        <p:grpSpPr>
          <a:xfrm>
            <a:off x="7104088" y="0"/>
            <a:ext cx="5087912" cy="6858000"/>
            <a:chOff x="7104088" y="0"/>
            <a:chExt cx="5087912" cy="6858000"/>
          </a:xfrm>
        </p:grpSpPr>
        <p:pic>
          <p:nvPicPr>
            <p:cNvPr id="11" name="Imagen 10">
              <a:extLst>
                <a:ext uri="{FF2B5EF4-FFF2-40B4-BE49-F238E27FC236}">
                  <a16:creationId xmlns:a16="http://schemas.microsoft.com/office/drawing/2014/main" id="{A5F35882-2C89-3945-93F4-85E85B1A4191}"/>
                </a:ext>
              </a:extLst>
            </p:cNvPr>
            <p:cNvPicPr>
              <a:picLocks noChangeAspect="1"/>
            </p:cNvPicPr>
            <p:nvPr/>
          </p:nvPicPr>
          <p:blipFill rotWithShape="1">
            <a:blip r:embed="rId4"/>
            <a:srcRect l="37317" r="13243"/>
            <a:stretch/>
          </p:blipFill>
          <p:spPr>
            <a:xfrm>
              <a:off x="7104088" y="0"/>
              <a:ext cx="5087912" cy="6858000"/>
            </a:xfrm>
            <a:prstGeom prst="rect">
              <a:avLst/>
            </a:prstGeom>
          </p:spPr>
        </p:pic>
        <p:sp>
          <p:nvSpPr>
            <p:cNvPr id="9" name="Triángulo rectángulo 8">
              <a:extLst>
                <a:ext uri="{FF2B5EF4-FFF2-40B4-BE49-F238E27FC236}">
                  <a16:creationId xmlns:a16="http://schemas.microsoft.com/office/drawing/2014/main" id="{C87C49E0-A69B-AF43-8599-10E2E8C5B4D1}"/>
                </a:ext>
              </a:extLst>
            </p:cNvPr>
            <p:cNvSpPr/>
            <p:nvPr/>
          </p:nvSpPr>
          <p:spPr>
            <a:xfrm flipV="1">
              <a:off x="7104089" y="0"/>
              <a:ext cx="1821835"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41229121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B99D8-7AB3-F84B-8B4C-67CCBAF08F99}"/>
              </a:ext>
            </a:extLst>
          </p:cNvPr>
          <p:cNvSpPr>
            <a:spLocks noGrp="1"/>
          </p:cNvSpPr>
          <p:nvPr>
            <p:ph type="title"/>
          </p:nvPr>
        </p:nvSpPr>
        <p:spPr/>
        <p:txBody>
          <a:bodyPr/>
          <a:lstStyle/>
          <a:p>
            <a:r>
              <a:rPr lang="en-US" dirty="0"/>
              <a:t>Two questions for the expert panel</a:t>
            </a:r>
          </a:p>
        </p:txBody>
      </p:sp>
      <p:sp>
        <p:nvSpPr>
          <p:cNvPr id="3" name="Marcador de contenido 2">
            <a:extLst>
              <a:ext uri="{FF2B5EF4-FFF2-40B4-BE49-F238E27FC236}">
                <a16:creationId xmlns:a16="http://schemas.microsoft.com/office/drawing/2014/main" id="{D7E923B1-C0DB-9045-BE1C-3F6775385714}"/>
              </a:ext>
            </a:extLst>
          </p:cNvPr>
          <p:cNvSpPr>
            <a:spLocks noGrp="1"/>
          </p:cNvSpPr>
          <p:nvPr>
            <p:ph idx="1"/>
          </p:nvPr>
        </p:nvSpPr>
        <p:spPr/>
        <p:txBody>
          <a:bodyPr anchor="ctr"/>
          <a:lstStyle/>
          <a:p>
            <a:pPr marL="457200" indent="-457200">
              <a:buFont typeface="+mj-lt"/>
              <a:buAutoNum type="arabicPeriod"/>
            </a:pPr>
            <a:r>
              <a:rPr lang="en-US" sz="2800" dirty="0"/>
              <a:t>[Write here the first question to the expert panel]</a:t>
            </a:r>
          </a:p>
          <a:p>
            <a:pPr marL="457200" indent="-457200">
              <a:buFont typeface="+mj-lt"/>
              <a:buAutoNum type="arabicPeriod"/>
            </a:pPr>
            <a:endParaRPr lang="en-US" sz="2800" dirty="0"/>
          </a:p>
          <a:p>
            <a:pPr marL="457200" indent="-457200">
              <a:buFont typeface="+mj-lt"/>
              <a:buAutoNum type="arabicPeriod"/>
            </a:pPr>
            <a:r>
              <a:rPr lang="en-US" sz="2800" dirty="0"/>
              <a:t>[Write here the second question to the expert panel]</a:t>
            </a:r>
          </a:p>
          <a:p>
            <a:pPr marL="457200" indent="-457200">
              <a:buFont typeface="+mj-lt"/>
              <a:buAutoNum type="arabicPeriod"/>
            </a:pPr>
            <a:endParaRPr lang="en-US" dirty="0"/>
          </a:p>
        </p:txBody>
      </p:sp>
    </p:spTree>
    <p:extLst>
      <p:ext uri="{BB962C8B-B14F-4D97-AF65-F5344CB8AC3E}">
        <p14:creationId xmlns:p14="http://schemas.microsoft.com/office/powerpoint/2010/main" val="3735014812"/>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BB856664-E1C5-424B-BB8C-613924F6894F}"/>
              </a:ext>
            </a:extLst>
          </p:cNvPr>
          <p:cNvSpPr>
            <a:spLocks noGrp="1"/>
          </p:cNvSpPr>
          <p:nvPr>
            <p:ph type="body" sz="quarter" idx="10"/>
          </p:nvPr>
        </p:nvSpPr>
        <p:spPr/>
        <p:txBody>
          <a:bodyPr/>
          <a:lstStyle/>
          <a:p>
            <a:r>
              <a:rPr lang="es-ES" dirty="0"/>
              <a:t>[</a:t>
            </a:r>
            <a:r>
              <a:rPr lang="es-ES" dirty="0" err="1"/>
              <a:t>write</a:t>
            </a:r>
            <a:r>
              <a:rPr lang="es-ES" dirty="0"/>
              <a:t> </a:t>
            </a:r>
            <a:r>
              <a:rPr lang="es-ES" dirty="0" err="1"/>
              <a:t>here</a:t>
            </a:r>
            <a:r>
              <a:rPr lang="es-ES" dirty="0"/>
              <a:t> </a:t>
            </a:r>
            <a:r>
              <a:rPr lang="es-ES" dirty="0" err="1"/>
              <a:t>your</a:t>
            </a:r>
            <a:r>
              <a:rPr lang="es-ES" dirty="0"/>
              <a:t> email]</a:t>
            </a:r>
          </a:p>
        </p:txBody>
      </p:sp>
    </p:spTree>
    <p:extLst>
      <p:ext uri="{BB962C8B-B14F-4D97-AF65-F5344CB8AC3E}">
        <p14:creationId xmlns:p14="http://schemas.microsoft.com/office/powerpoint/2010/main" val="271173930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E44A01-1570-3E44-BA18-2555D6C89D7C}"/>
              </a:ext>
            </a:extLst>
          </p:cNvPr>
          <p:cNvSpPr>
            <a:spLocks noGrp="1"/>
          </p:cNvSpPr>
          <p:nvPr>
            <p:ph type="title"/>
          </p:nvPr>
        </p:nvSpPr>
        <p:spPr/>
        <p:txBody>
          <a:bodyPr/>
          <a:lstStyle/>
          <a:p>
            <a:r>
              <a:rPr lang="en-US" dirty="0"/>
              <a:t>Some recommendations</a:t>
            </a:r>
          </a:p>
        </p:txBody>
      </p:sp>
      <p:sp>
        <p:nvSpPr>
          <p:cNvPr id="3" name="Marcador de contenido 2">
            <a:extLst>
              <a:ext uri="{FF2B5EF4-FFF2-40B4-BE49-F238E27FC236}">
                <a16:creationId xmlns:a16="http://schemas.microsoft.com/office/drawing/2014/main" id="{FA6DED30-6388-6347-B1AF-4B593940ADB8}"/>
              </a:ext>
            </a:extLst>
          </p:cNvPr>
          <p:cNvSpPr>
            <a:spLocks noGrp="1"/>
          </p:cNvSpPr>
          <p:nvPr>
            <p:ph idx="1"/>
          </p:nvPr>
        </p:nvSpPr>
        <p:spPr/>
        <p:txBody>
          <a:bodyPr anchor="ctr">
            <a:normAutofit/>
          </a:bodyPr>
          <a:lstStyle/>
          <a:p>
            <a:r>
              <a:rPr lang="en-US" sz="2800" dirty="0"/>
              <a:t>Use this template for your presentation. Try to keep the structure that the templates suggests as much as you can</a:t>
            </a:r>
          </a:p>
          <a:p>
            <a:endParaRPr lang="en-US" sz="2800" dirty="0"/>
          </a:p>
          <a:p>
            <a:r>
              <a:rPr lang="en-US" sz="2800" dirty="0"/>
              <a:t>The deadline for sending us the presentation is </a:t>
            </a:r>
            <a:r>
              <a:rPr lang="en-US" sz="2800" dirty="0">
                <a:solidFill>
                  <a:srgbClr val="FFFF00"/>
                </a:solidFill>
              </a:rPr>
              <a:t>30 June 2021</a:t>
            </a:r>
            <a:r>
              <a:rPr lang="en-US" sz="2800" dirty="0"/>
              <a:t>. Please, send to </a:t>
            </a:r>
            <a:r>
              <a:rPr lang="en-US" sz="2800" dirty="0">
                <a:solidFill>
                  <a:srgbClr val="FFFF00"/>
                </a:solidFill>
                <a:hlinkClick r:id="rId2">
                  <a:extLst>
                    <a:ext uri="{A12FA001-AC4F-418D-AE19-62706E023703}">
                      <ahyp:hlinkClr xmlns:ahyp="http://schemas.microsoft.com/office/drawing/2018/hyperlinkcolor" val="tx"/>
                    </a:ext>
                  </a:extLst>
                </a:hlinkClick>
              </a:rPr>
              <a:t>vicenc.fernandez@upc.edu</a:t>
            </a:r>
            <a:r>
              <a:rPr lang="en-US" sz="2800" dirty="0"/>
              <a:t>. If not, the organizing committee will select a new candidate.</a:t>
            </a:r>
          </a:p>
          <a:p>
            <a:endParaRPr lang="en-US" sz="2800" dirty="0"/>
          </a:p>
          <a:p>
            <a:r>
              <a:rPr lang="en-US" sz="2800" dirty="0"/>
              <a:t>You will have five minutes for your presentations. After this five minutes, your microphone will be off</a:t>
            </a:r>
          </a:p>
        </p:txBody>
      </p:sp>
    </p:spTree>
    <p:extLst>
      <p:ext uri="{BB962C8B-B14F-4D97-AF65-F5344CB8AC3E}">
        <p14:creationId xmlns:p14="http://schemas.microsoft.com/office/powerpoint/2010/main" val="14254709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71F9C7-92C1-104D-A018-5B2C90E43126}"/>
              </a:ext>
            </a:extLst>
          </p:cNvPr>
          <p:cNvSpPr>
            <a:spLocks noGrp="1"/>
          </p:cNvSpPr>
          <p:nvPr>
            <p:ph type="title"/>
          </p:nvPr>
        </p:nvSpPr>
        <p:spPr/>
        <p:txBody>
          <a:bodyPr/>
          <a:lstStyle/>
          <a:p>
            <a:r>
              <a:rPr lang="es-ES" dirty="0"/>
              <a:t>Agenda</a:t>
            </a:r>
          </a:p>
        </p:txBody>
      </p:sp>
      <p:sp>
        <p:nvSpPr>
          <p:cNvPr id="3" name="Marcador de contenido 2">
            <a:extLst>
              <a:ext uri="{FF2B5EF4-FFF2-40B4-BE49-F238E27FC236}">
                <a16:creationId xmlns:a16="http://schemas.microsoft.com/office/drawing/2014/main" id="{41558052-9B5E-8241-82F9-C6B916235A4C}"/>
              </a:ext>
            </a:extLst>
          </p:cNvPr>
          <p:cNvSpPr>
            <a:spLocks noGrp="1"/>
          </p:cNvSpPr>
          <p:nvPr>
            <p:ph idx="1"/>
          </p:nvPr>
        </p:nvSpPr>
        <p:spPr/>
        <p:txBody>
          <a:bodyPr/>
          <a:lstStyle/>
          <a:p>
            <a:r>
              <a:rPr lang="en-US"/>
              <a:t>[Here you can include your agenda]</a:t>
            </a:r>
          </a:p>
        </p:txBody>
      </p:sp>
      <p:pic>
        <p:nvPicPr>
          <p:cNvPr id="7" name="Gráfico 6" descr="Lista">
            <a:extLst>
              <a:ext uri="{FF2B5EF4-FFF2-40B4-BE49-F238E27FC236}">
                <a16:creationId xmlns:a16="http://schemas.microsoft.com/office/drawing/2014/main" id="{E51E1CE2-EE69-734C-A202-7EC049B757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53412" y="2379306"/>
            <a:ext cx="2099388" cy="2099388"/>
          </a:xfrm>
          <a:prstGeom prst="rect">
            <a:avLst/>
          </a:prstGeom>
        </p:spPr>
      </p:pic>
    </p:spTree>
    <p:extLst>
      <p:ext uri="{BB962C8B-B14F-4D97-AF65-F5344CB8AC3E}">
        <p14:creationId xmlns:p14="http://schemas.microsoft.com/office/powerpoint/2010/main" val="21529608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B99D8-7AB3-F84B-8B4C-67CCBAF08F99}"/>
              </a:ext>
            </a:extLst>
          </p:cNvPr>
          <p:cNvSpPr>
            <a:spLocks noGrp="1"/>
          </p:cNvSpPr>
          <p:nvPr>
            <p:ph type="title"/>
          </p:nvPr>
        </p:nvSpPr>
        <p:spPr/>
        <p:txBody>
          <a:bodyPr/>
          <a:lstStyle/>
          <a:p>
            <a:r>
              <a:rPr lang="en-US" dirty="0"/>
              <a:t>Research question(s) &amp; research objectives</a:t>
            </a:r>
          </a:p>
        </p:txBody>
      </p:sp>
      <p:sp>
        <p:nvSpPr>
          <p:cNvPr id="3" name="Marcador de contenido 2">
            <a:extLst>
              <a:ext uri="{FF2B5EF4-FFF2-40B4-BE49-F238E27FC236}">
                <a16:creationId xmlns:a16="http://schemas.microsoft.com/office/drawing/2014/main" id="{D7E923B1-C0DB-9045-BE1C-3F67753857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061768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B99D8-7AB3-F84B-8B4C-67CCBAF08F99}"/>
              </a:ext>
            </a:extLst>
          </p:cNvPr>
          <p:cNvSpPr>
            <a:spLocks noGrp="1"/>
          </p:cNvSpPr>
          <p:nvPr>
            <p:ph type="title"/>
          </p:nvPr>
        </p:nvSpPr>
        <p:spPr/>
        <p:txBody>
          <a:bodyPr/>
          <a:lstStyle/>
          <a:p>
            <a:r>
              <a:rPr lang="en-US" dirty="0"/>
              <a:t>Justification of your research</a:t>
            </a:r>
          </a:p>
        </p:txBody>
      </p:sp>
      <p:sp>
        <p:nvSpPr>
          <p:cNvPr id="3" name="Marcador de contenido 2">
            <a:extLst>
              <a:ext uri="{FF2B5EF4-FFF2-40B4-BE49-F238E27FC236}">
                <a16:creationId xmlns:a16="http://schemas.microsoft.com/office/drawing/2014/main" id="{D7E923B1-C0DB-9045-BE1C-3F6775385714}"/>
              </a:ext>
            </a:extLst>
          </p:cNvPr>
          <p:cNvSpPr>
            <a:spLocks noGrp="1"/>
          </p:cNvSpPr>
          <p:nvPr>
            <p:ph idx="1"/>
          </p:nvPr>
        </p:nvSpPr>
        <p:spPr/>
        <p:txBody>
          <a:bodyPr/>
          <a:lstStyle/>
          <a:p>
            <a:r>
              <a:rPr lang="en-US" dirty="0"/>
              <a:t>[Here you can explain why your research is interesting for scholars and practitioners]</a:t>
            </a:r>
          </a:p>
        </p:txBody>
      </p:sp>
    </p:spTree>
    <p:extLst>
      <p:ext uri="{BB962C8B-B14F-4D97-AF65-F5344CB8AC3E}">
        <p14:creationId xmlns:p14="http://schemas.microsoft.com/office/powerpoint/2010/main" val="72374820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B99D8-7AB3-F84B-8B4C-67CCBAF08F99}"/>
              </a:ext>
            </a:extLst>
          </p:cNvPr>
          <p:cNvSpPr>
            <a:spLocks noGrp="1"/>
          </p:cNvSpPr>
          <p:nvPr>
            <p:ph type="title"/>
          </p:nvPr>
        </p:nvSpPr>
        <p:spPr/>
        <p:txBody>
          <a:bodyPr/>
          <a:lstStyle/>
          <a:p>
            <a:r>
              <a:rPr lang="en-US" dirty="0"/>
              <a:t>Literature review</a:t>
            </a:r>
          </a:p>
        </p:txBody>
      </p:sp>
      <p:sp>
        <p:nvSpPr>
          <p:cNvPr id="3" name="Marcador de contenido 2">
            <a:extLst>
              <a:ext uri="{FF2B5EF4-FFF2-40B4-BE49-F238E27FC236}">
                <a16:creationId xmlns:a16="http://schemas.microsoft.com/office/drawing/2014/main" id="{D7E923B1-C0DB-9045-BE1C-3F6775385714}"/>
              </a:ext>
            </a:extLst>
          </p:cNvPr>
          <p:cNvSpPr>
            <a:spLocks noGrp="1"/>
          </p:cNvSpPr>
          <p:nvPr>
            <p:ph idx="1"/>
          </p:nvPr>
        </p:nvSpPr>
        <p:spPr/>
        <p:txBody>
          <a:bodyPr/>
          <a:lstStyle/>
          <a:p>
            <a:r>
              <a:rPr lang="en-US" dirty="0"/>
              <a:t>[Please, don’t include more than 2 slides for the literature review]</a:t>
            </a:r>
          </a:p>
        </p:txBody>
      </p:sp>
    </p:spTree>
    <p:extLst>
      <p:ext uri="{BB962C8B-B14F-4D97-AF65-F5344CB8AC3E}">
        <p14:creationId xmlns:p14="http://schemas.microsoft.com/office/powerpoint/2010/main" val="265078235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B99D8-7AB3-F84B-8B4C-67CCBAF08F99}"/>
              </a:ext>
            </a:extLst>
          </p:cNvPr>
          <p:cNvSpPr>
            <a:spLocks noGrp="1"/>
          </p:cNvSpPr>
          <p:nvPr>
            <p:ph type="title"/>
          </p:nvPr>
        </p:nvSpPr>
        <p:spPr/>
        <p:txBody>
          <a:bodyPr/>
          <a:lstStyle/>
          <a:p>
            <a:r>
              <a:rPr lang="en-US" dirty="0"/>
              <a:t>Methodology</a:t>
            </a:r>
          </a:p>
        </p:txBody>
      </p:sp>
      <p:sp>
        <p:nvSpPr>
          <p:cNvPr id="3" name="Marcador de contenido 2">
            <a:extLst>
              <a:ext uri="{FF2B5EF4-FFF2-40B4-BE49-F238E27FC236}">
                <a16:creationId xmlns:a16="http://schemas.microsoft.com/office/drawing/2014/main" id="{D7E923B1-C0DB-9045-BE1C-3F6775385714}"/>
              </a:ext>
            </a:extLst>
          </p:cNvPr>
          <p:cNvSpPr>
            <a:spLocks noGrp="1"/>
          </p:cNvSpPr>
          <p:nvPr>
            <p:ph idx="1"/>
          </p:nvPr>
        </p:nvSpPr>
        <p:spPr/>
        <p:txBody>
          <a:bodyPr/>
          <a:lstStyle/>
          <a:p>
            <a:r>
              <a:rPr lang="en-US" dirty="0"/>
              <a:t>[Please, don’t include more than 4 slides for the methodology. Be as more precise as you can be in this section. You can talk about your methodological approach, about your features of your data, about the data gathering, about the methods for analyzing your data, etc.]</a:t>
            </a:r>
          </a:p>
        </p:txBody>
      </p:sp>
    </p:spTree>
    <p:extLst>
      <p:ext uri="{BB962C8B-B14F-4D97-AF65-F5344CB8AC3E}">
        <p14:creationId xmlns:p14="http://schemas.microsoft.com/office/powerpoint/2010/main" val="5425130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B99D8-7AB3-F84B-8B4C-67CCBAF08F99}"/>
              </a:ext>
            </a:extLst>
          </p:cNvPr>
          <p:cNvSpPr>
            <a:spLocks noGrp="1"/>
          </p:cNvSpPr>
          <p:nvPr>
            <p:ph type="title"/>
          </p:nvPr>
        </p:nvSpPr>
        <p:spPr/>
        <p:txBody>
          <a:bodyPr/>
          <a:lstStyle/>
          <a:p>
            <a:r>
              <a:rPr lang="en-US" dirty="0"/>
              <a:t>Preliminary results</a:t>
            </a:r>
          </a:p>
        </p:txBody>
      </p:sp>
      <p:sp>
        <p:nvSpPr>
          <p:cNvPr id="3" name="Marcador de contenido 2">
            <a:extLst>
              <a:ext uri="{FF2B5EF4-FFF2-40B4-BE49-F238E27FC236}">
                <a16:creationId xmlns:a16="http://schemas.microsoft.com/office/drawing/2014/main" id="{D7E923B1-C0DB-9045-BE1C-3F6775385714}"/>
              </a:ext>
            </a:extLst>
          </p:cNvPr>
          <p:cNvSpPr>
            <a:spLocks noGrp="1"/>
          </p:cNvSpPr>
          <p:nvPr>
            <p:ph idx="1"/>
          </p:nvPr>
        </p:nvSpPr>
        <p:spPr/>
        <p:txBody>
          <a:bodyPr/>
          <a:lstStyle/>
          <a:p>
            <a:r>
              <a:rPr lang="en-US" dirty="0"/>
              <a:t>[If you have some preliminary results, you can include here. If not, we can remove this slide]</a:t>
            </a:r>
          </a:p>
        </p:txBody>
      </p:sp>
    </p:spTree>
    <p:extLst>
      <p:ext uri="{BB962C8B-B14F-4D97-AF65-F5344CB8AC3E}">
        <p14:creationId xmlns:p14="http://schemas.microsoft.com/office/powerpoint/2010/main" val="2341138863"/>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B99D8-7AB3-F84B-8B4C-67CCBAF08F99}"/>
              </a:ext>
            </a:extLst>
          </p:cNvPr>
          <p:cNvSpPr>
            <a:spLocks noGrp="1"/>
          </p:cNvSpPr>
          <p:nvPr>
            <p:ph type="title"/>
          </p:nvPr>
        </p:nvSpPr>
        <p:spPr/>
        <p:txBody>
          <a:bodyPr/>
          <a:lstStyle/>
          <a:p>
            <a:r>
              <a:rPr lang="en-US" dirty="0"/>
              <a:t>Final considerations</a:t>
            </a:r>
          </a:p>
        </p:txBody>
      </p:sp>
      <p:sp>
        <p:nvSpPr>
          <p:cNvPr id="3" name="Marcador de contenido 2">
            <a:extLst>
              <a:ext uri="{FF2B5EF4-FFF2-40B4-BE49-F238E27FC236}">
                <a16:creationId xmlns:a16="http://schemas.microsoft.com/office/drawing/2014/main" id="{D7E923B1-C0DB-9045-BE1C-3F6775385714}"/>
              </a:ext>
            </a:extLst>
          </p:cNvPr>
          <p:cNvSpPr>
            <a:spLocks noGrp="1"/>
          </p:cNvSpPr>
          <p:nvPr>
            <p:ph idx="1"/>
          </p:nvPr>
        </p:nvSpPr>
        <p:spPr/>
        <p:txBody>
          <a:bodyPr/>
          <a:lstStyle/>
          <a:p>
            <a:r>
              <a:rPr lang="en-US" dirty="0"/>
              <a:t>[Here, you can write any other issue that you think it’s important to understand your research]</a:t>
            </a:r>
          </a:p>
        </p:txBody>
      </p:sp>
    </p:spTree>
    <p:extLst>
      <p:ext uri="{BB962C8B-B14F-4D97-AF65-F5344CB8AC3E}">
        <p14:creationId xmlns:p14="http://schemas.microsoft.com/office/powerpoint/2010/main" val="277406505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5181</TotalTime>
  <Words>286</Words>
  <Application>Microsoft Macintosh PowerPoint</Application>
  <PresentationFormat>Panorámica</PresentationFormat>
  <Paragraphs>28</Paragraphs>
  <Slides>11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Calibri Light</vt:lpstr>
      <vt:lpstr>Helvetica</vt:lpstr>
      <vt:lpstr>Tema de Office</vt:lpstr>
      <vt:lpstr>[Title of the Presentation]</vt:lpstr>
      <vt:lpstr>Some recommendations</vt:lpstr>
      <vt:lpstr>Agenda</vt:lpstr>
      <vt:lpstr>Research question(s) &amp; research objectives</vt:lpstr>
      <vt:lpstr>Justification of your research</vt:lpstr>
      <vt:lpstr>Literature review</vt:lpstr>
      <vt:lpstr>Methodology</vt:lpstr>
      <vt:lpstr>Preliminary results</vt:lpstr>
      <vt:lpstr>Final considerations</vt:lpstr>
      <vt:lpstr>Two questions for the expert panel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Vicenç Fernández Alarcón</dc:creator>
  <cp:lastModifiedBy>Microsoft Office User</cp:lastModifiedBy>
  <cp:revision>691</cp:revision>
  <cp:lastPrinted>2020-09-14T15:21:33Z</cp:lastPrinted>
  <dcterms:created xsi:type="dcterms:W3CDTF">2019-12-04T23:17:55Z</dcterms:created>
  <dcterms:modified xsi:type="dcterms:W3CDTF">2021-06-20T11:19:47Z</dcterms:modified>
</cp:coreProperties>
</file>