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ncent Celik" initials="VC" lastIdx="1" clrIdx="0">
    <p:extLst>
      <p:ext uri="{19B8F6BF-5375-455C-9EA6-DF929625EA0E}">
        <p15:presenceInfo xmlns:p15="http://schemas.microsoft.com/office/powerpoint/2012/main" userId="S::v.celik@ludus-academie.com::d1ff0b8a-51dc-4563-bce5-f12e9a0e991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82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2-13T14:25:35.361" idx="1">
    <p:pos x="10" y="10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1FCB7-B633-4822-A84C-0DCD1A77E95D}" type="datetimeFigureOut">
              <a:rPr lang="fr-FR" smtClean="0"/>
              <a:t>13/12/2019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5B734-C153-4C8F-B2BE-8225099AD6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9098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1FCB7-B633-4822-A84C-0DCD1A77E95D}" type="datetimeFigureOut">
              <a:rPr lang="fr-FR" smtClean="0"/>
              <a:t>13/12/2019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5B734-C153-4C8F-B2BE-8225099AD6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919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1FCB7-B633-4822-A84C-0DCD1A77E95D}" type="datetimeFigureOut">
              <a:rPr lang="fr-FR" smtClean="0"/>
              <a:t>13/12/2019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5B734-C153-4C8F-B2BE-8225099AD6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76043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1FCB7-B633-4822-A84C-0DCD1A77E95D}" type="datetimeFigureOut">
              <a:rPr lang="fr-FR" smtClean="0"/>
              <a:t>13/12/2019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5B734-C153-4C8F-B2BE-8225099AD66E}" type="slidenum">
              <a:rPr lang="fr-FR" smtClean="0"/>
              <a:t>‹N°›</a:t>
            </a:fld>
            <a:endParaRPr lang="fr-FR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302170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1FCB7-B633-4822-A84C-0DCD1A77E95D}" type="datetimeFigureOut">
              <a:rPr lang="fr-FR" smtClean="0"/>
              <a:t>13/12/2019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5B734-C153-4C8F-B2BE-8225099AD6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83981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1FCB7-B633-4822-A84C-0DCD1A77E95D}" type="datetimeFigureOut">
              <a:rPr lang="fr-FR" smtClean="0"/>
              <a:t>13/12/2019</a:t>
            </a:fld>
            <a:endParaRPr lang="fr-F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5B734-C153-4C8F-B2BE-8225099AD6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23634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1FCB7-B633-4822-A84C-0DCD1A77E95D}" type="datetimeFigureOut">
              <a:rPr lang="fr-FR" smtClean="0"/>
              <a:t>13/12/2019</a:t>
            </a:fld>
            <a:endParaRPr lang="fr-F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5B734-C153-4C8F-B2BE-8225099AD6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62699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1FCB7-B633-4822-A84C-0DCD1A77E95D}" type="datetimeFigureOut">
              <a:rPr lang="fr-FR" smtClean="0"/>
              <a:t>13/12/2019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5B734-C153-4C8F-B2BE-8225099AD6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7713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1FCB7-B633-4822-A84C-0DCD1A77E95D}" type="datetimeFigureOut">
              <a:rPr lang="fr-FR" smtClean="0"/>
              <a:t>13/12/2019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5B734-C153-4C8F-B2BE-8225099AD6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8126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1FCB7-B633-4822-A84C-0DCD1A77E95D}" type="datetimeFigureOut">
              <a:rPr lang="fr-FR" smtClean="0"/>
              <a:t>13/12/2019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5B734-C153-4C8F-B2BE-8225099AD6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4560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1FCB7-B633-4822-A84C-0DCD1A77E95D}" type="datetimeFigureOut">
              <a:rPr lang="fr-FR" smtClean="0"/>
              <a:t>13/12/2019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5B734-C153-4C8F-B2BE-8225099AD6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0140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1FCB7-B633-4822-A84C-0DCD1A77E95D}" type="datetimeFigureOut">
              <a:rPr lang="fr-FR" smtClean="0"/>
              <a:t>13/12/2019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5B734-C153-4C8F-B2BE-8225099AD6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5241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1FCB7-B633-4822-A84C-0DCD1A77E95D}" type="datetimeFigureOut">
              <a:rPr lang="fr-FR" smtClean="0"/>
              <a:t>13/12/2019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5B734-C153-4C8F-B2BE-8225099AD6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578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1FCB7-B633-4822-A84C-0DCD1A77E95D}" type="datetimeFigureOut">
              <a:rPr lang="fr-FR" smtClean="0"/>
              <a:t>13/12/2019</a:t>
            </a:fld>
            <a:endParaRPr lang="fr-F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5B734-C153-4C8F-B2BE-8225099AD6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6683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1FCB7-B633-4822-A84C-0DCD1A77E95D}" type="datetimeFigureOut">
              <a:rPr lang="fr-FR" smtClean="0"/>
              <a:t>13/12/2019</a:t>
            </a:fld>
            <a:endParaRPr lang="fr-F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5B734-C153-4C8F-B2BE-8225099AD6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5161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1FCB7-B633-4822-A84C-0DCD1A77E95D}" type="datetimeFigureOut">
              <a:rPr lang="fr-FR" smtClean="0"/>
              <a:t>13/12/2019</a:t>
            </a:fld>
            <a:endParaRPr lang="fr-F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5B734-C153-4C8F-B2BE-8225099AD6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4235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1FCB7-B633-4822-A84C-0DCD1A77E95D}" type="datetimeFigureOut">
              <a:rPr lang="fr-FR" smtClean="0"/>
              <a:t>13/12/2019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5B734-C153-4C8F-B2BE-8225099AD6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0624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E91FCB7-B633-4822-A84C-0DCD1A77E95D}" type="datetimeFigureOut">
              <a:rPr lang="fr-FR" smtClean="0"/>
              <a:t>13/12/2019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35B734-C153-4C8F-B2BE-8225099AD6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45974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EB53A7CC-43FC-482F-B7D7-0F76A3928C05}"/>
              </a:ext>
            </a:extLst>
          </p:cNvPr>
          <p:cNvSpPr txBox="1"/>
          <p:nvPr/>
        </p:nvSpPr>
        <p:spPr>
          <a:xfrm>
            <a:off x="4673076" y="523875"/>
            <a:ext cx="21755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4000" b="1" u="sng" dirty="0" err="1"/>
              <a:t>workout</a:t>
            </a:r>
            <a:endParaRPr lang="fr-FR" sz="4000" b="1" u="sng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953CAEC1-EABD-42E2-8A8E-CEC89BCECA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6499" y="2600325"/>
            <a:ext cx="1438275" cy="2876550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49AC0E41-B273-4778-9087-2B6BA8255EE7}"/>
              </a:ext>
            </a:extLst>
          </p:cNvPr>
          <p:cNvSpPr txBox="1"/>
          <p:nvPr/>
        </p:nvSpPr>
        <p:spPr>
          <a:xfrm>
            <a:off x="3413645" y="1517064"/>
            <a:ext cx="4783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Un jeux pour comprendre gérer son stress</a:t>
            </a:r>
          </a:p>
        </p:txBody>
      </p:sp>
    </p:spTree>
    <p:extLst>
      <p:ext uri="{BB962C8B-B14F-4D97-AF65-F5344CB8AC3E}">
        <p14:creationId xmlns:p14="http://schemas.microsoft.com/office/powerpoint/2010/main" val="4048140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0622E614-F06E-411C-A1F8-9C3D00125DAC}"/>
              </a:ext>
            </a:extLst>
          </p:cNvPr>
          <p:cNvSpPr txBox="1"/>
          <p:nvPr/>
        </p:nvSpPr>
        <p:spPr>
          <a:xfrm>
            <a:off x="0" y="1095375"/>
            <a:ext cx="767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Problématique: comment aider de gens a gérer le stress au travail ?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60536CDE-DD4D-43AF-8A1B-BCEB24630A04}"/>
              </a:ext>
            </a:extLst>
          </p:cNvPr>
          <p:cNvSpPr txBox="1"/>
          <p:nvPr/>
        </p:nvSpPr>
        <p:spPr>
          <a:xfrm>
            <a:off x="180975" y="1876425"/>
            <a:ext cx="3451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-Ces quoi le stress au travail ?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C47820F-A6B0-4D09-9A4B-AFA8F5973A2B}"/>
              </a:ext>
            </a:extLst>
          </p:cNvPr>
          <p:cNvSpPr txBox="1"/>
          <p:nvPr/>
        </p:nvSpPr>
        <p:spPr>
          <a:xfrm>
            <a:off x="180975" y="2472809"/>
            <a:ext cx="4014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-Peut on éviter le stress au travail ?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60DCA148-A1A9-4BA2-AFC0-7D1BE9F790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6425" y="2657475"/>
            <a:ext cx="1901746" cy="2656851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EA4B4747-BA11-412B-8351-492327443E75}"/>
              </a:ext>
            </a:extLst>
          </p:cNvPr>
          <p:cNvSpPr txBox="1"/>
          <p:nvPr/>
        </p:nvSpPr>
        <p:spPr>
          <a:xfrm>
            <a:off x="180975" y="3103602"/>
            <a:ext cx="2791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-Quelle sont les risque ?</a:t>
            </a:r>
          </a:p>
        </p:txBody>
      </p:sp>
    </p:spTree>
    <p:extLst>
      <p:ext uri="{BB962C8B-B14F-4D97-AF65-F5344CB8AC3E}">
        <p14:creationId xmlns:p14="http://schemas.microsoft.com/office/powerpoint/2010/main" val="983092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8F48AAEF-F9C9-419C-AF0F-695EFCB64DED}"/>
              </a:ext>
            </a:extLst>
          </p:cNvPr>
          <p:cNvSpPr txBox="1"/>
          <p:nvPr/>
        </p:nvSpPr>
        <p:spPr>
          <a:xfrm>
            <a:off x="666750" y="12573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b="1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36F4758-D29A-462A-8628-F3F61DF2D8B9}"/>
              </a:ext>
            </a:extLst>
          </p:cNvPr>
          <p:cNvSpPr txBox="1"/>
          <p:nvPr/>
        </p:nvSpPr>
        <p:spPr>
          <a:xfrm>
            <a:off x="5013011" y="734080"/>
            <a:ext cx="21659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Mon projet: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B5F77109-B5EA-4699-A011-016D05A3D6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836" y="1247775"/>
            <a:ext cx="9955427" cy="5476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312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8119EA9E-18AD-46FD-B1BF-4F09C0897BA6}"/>
              </a:ext>
            </a:extLst>
          </p:cNvPr>
          <p:cNvSpPr txBox="1"/>
          <p:nvPr/>
        </p:nvSpPr>
        <p:spPr>
          <a:xfrm>
            <a:off x="5057775" y="1066800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u="sng" dirty="0"/>
              <a:t>Conclusion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B1AAC9F4-6CF4-4E8A-BFD7-5553B6EC8C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5925" y="2095500"/>
            <a:ext cx="1333500" cy="266700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C5E5351A-C4C1-439D-9A67-28D04B277A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3550" y="3369023"/>
            <a:ext cx="514350" cy="737980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6FEB39FD-6001-455E-9C16-D121FCE122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4540" y="3707606"/>
            <a:ext cx="1098245" cy="2109787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BB0F73A8-4EAB-41E9-92FF-A3987B5C86FA}"/>
              </a:ext>
            </a:extLst>
          </p:cNvPr>
          <p:cNvSpPr txBox="1"/>
          <p:nvPr/>
        </p:nvSpPr>
        <p:spPr>
          <a:xfrm>
            <a:off x="171450" y="1910834"/>
            <a:ext cx="6407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- Gérer son travail permet d’</a:t>
            </a:r>
            <a:r>
              <a:rPr lang="fr-FR" dirty="0" err="1"/>
              <a:t>eviter</a:t>
            </a:r>
            <a:r>
              <a:rPr lang="fr-FR" dirty="0"/>
              <a:t> des situation stressant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7006C044-E03B-49D7-82AF-A624C4E7A80A}"/>
              </a:ext>
            </a:extLst>
          </p:cNvPr>
          <p:cNvSpPr txBox="1"/>
          <p:nvPr/>
        </p:nvSpPr>
        <p:spPr>
          <a:xfrm>
            <a:off x="171450" y="2486025"/>
            <a:ext cx="7249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- Il faut persévérer dans les situation stressant pour les surmonté </a:t>
            </a:r>
          </a:p>
        </p:txBody>
      </p:sp>
    </p:spTree>
    <p:extLst>
      <p:ext uri="{BB962C8B-B14F-4D97-AF65-F5344CB8AC3E}">
        <p14:creationId xmlns:p14="http://schemas.microsoft.com/office/powerpoint/2010/main" val="8889810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71</TotalTime>
  <Words>68</Words>
  <Application>Microsoft Office PowerPoint</Application>
  <PresentationFormat>Grand écran</PresentationFormat>
  <Paragraphs>10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Ion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Vincent Celik</dc:creator>
  <cp:lastModifiedBy>Vincent Celik</cp:lastModifiedBy>
  <cp:revision>5</cp:revision>
  <dcterms:created xsi:type="dcterms:W3CDTF">2019-12-13T12:42:48Z</dcterms:created>
  <dcterms:modified xsi:type="dcterms:W3CDTF">2019-12-13T13:54:34Z</dcterms:modified>
</cp:coreProperties>
</file>