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30.07.2012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30.07.2012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30.07.2012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30.07.2012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30.07.2012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30.07.2012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30.07.2012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30.07.2012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30.07.2012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30.07.2012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30.07.2012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30.07.2012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2012-07-30T23:50:35Z</dcterms:created>
  <dcterms:modified xsi:type="dcterms:W3CDTF">2012-07-30T23:50:39Z</dcterms:modified>
</cp:coreProperties>
</file>